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94410"/>
            <a:ext cx="9144000" cy="4621530"/>
          </a:xfrm>
        </p:spPr>
        <p:txBody>
          <a:bodyPr/>
          <a:p>
            <a:endParaRPr lang="en-US"/>
          </a:p>
          <a:p>
            <a:endParaRPr lang="en-US"/>
          </a:p>
          <a:p>
            <a:r>
              <a:rPr lang="en-US" sz="4800"/>
              <a:t>GROUP 1:</a:t>
            </a:r>
            <a:endParaRPr lang="en-US" sz="4800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200"/>
              <a:t>TITLE:</a:t>
            </a:r>
            <a:endParaRPr lang="en-US" sz="3200"/>
          </a:p>
          <a:p>
            <a:endParaRPr lang="en-US"/>
          </a:p>
          <a:p>
            <a:r>
              <a:rPr lang="en-US" sz="4000"/>
              <a:t>Digital Library Management System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 of the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study aims to design and develop a library attendance system organizing and making the attendance much easier for students, faculty, and staff.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Specifically, the study aims to: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185"/>
            <a:ext cx="10972800" cy="6511925"/>
          </a:xfrm>
        </p:spPr>
        <p:txBody>
          <a:bodyPr/>
          <a:p>
            <a:pPr marL="0" indent="0">
              <a:buNone/>
            </a:pPr>
            <a:r>
              <a:rPr lang="en-US"/>
              <a:t>1. To design and develop a library management system that will be able to:</a:t>
            </a:r>
            <a:endParaRPr lang="en-US"/>
          </a:p>
          <a:p>
            <a:r>
              <a:rPr lang="en-US"/>
              <a:t>Monitor the log in and log out of the library user by QR code;</a:t>
            </a:r>
            <a:endParaRPr lang="en-US"/>
          </a:p>
          <a:p>
            <a:r>
              <a:rPr lang="en-US"/>
              <a:t>Categorize the reading materials as: Books, Journal, Article, News, Paper … etc;</a:t>
            </a:r>
            <a:endParaRPr lang="en-US"/>
          </a:p>
          <a:p>
            <a:r>
              <a:rPr lang="en-US"/>
              <a:t>Monitor the record of borrowed and returned items.</a:t>
            </a:r>
            <a:endParaRPr lang="en-US"/>
          </a:p>
          <a:p>
            <a:r>
              <a:rPr lang="en-US"/>
              <a:t>Generate statistical output reports but not limited to borrowed, return and category of damage level. </a:t>
            </a:r>
            <a:endParaRPr lang="en-US"/>
          </a:p>
          <a:p>
            <a:r>
              <a:rPr lang="en-US"/>
              <a:t>Provide decision support on the purchase of books for next year's academic year.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79450"/>
            <a:ext cx="10972800" cy="5447030"/>
          </a:xfrm>
        </p:spPr>
        <p:txBody>
          <a:bodyPr/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2. Evaluate the system based on ISO 25010 in terms of functional stability, reliability, usability, performance efficiency, security, compatibility, maintainability, and portability.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Conceptual Framework</a:t>
            </a:r>
            <a:endParaRPr lang="en-US"/>
          </a:p>
        </p:txBody>
      </p:sp>
      <p:pic>
        <p:nvPicPr>
          <p:cNvPr id="4" name="Content Placeholder 3" descr="Screenshot 2024-09-23 1955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600200"/>
            <a:ext cx="11099800" cy="5073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Throwaway Prototyping model </a:t>
            </a:r>
            <a:endParaRPr lang="en-US"/>
          </a:p>
        </p:txBody>
      </p:sp>
      <p:pic>
        <p:nvPicPr>
          <p:cNvPr id="5" name="Content Placeholder 4" descr="Throw-away-Prototyping-Approac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973435" cy="515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WPS Presentation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PowerPoint 演示文稿</vt:lpstr>
      <vt:lpstr>Objectives of the Study</vt:lpstr>
      <vt:lpstr>PowerPoint 演示文稿</vt:lpstr>
      <vt:lpstr>PowerPoint 演示文稿</vt:lpstr>
      <vt:lpstr>Conceptual Framework</vt:lpstr>
      <vt:lpstr>Throwaway Prototyping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JEFFREY</dc:creator>
  <cp:lastModifiedBy>JEFFREY</cp:lastModifiedBy>
  <cp:revision>6</cp:revision>
  <dcterms:created xsi:type="dcterms:W3CDTF">2024-09-23T11:44:00Z</dcterms:created>
  <dcterms:modified xsi:type="dcterms:W3CDTF">2024-10-14T06:12:26Z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DEB3AEB5ABCA42318228115274085B62_11</vt:lpwstr>
  </property>
  <property fmtid="{D5CDD505-2E9C-101B-9397-08002B2CF9AE}" pid="3" name="KSOProductBuildVer">
    <vt:lpwstr>1033-12.2.0.18283</vt:lpwstr>
  </property>
</Properties>
</file>