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909"/>
    <a:srgbClr val="2980B9"/>
    <a:srgbClr val="FFFFFF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>
      <p:cViewPr varScale="1">
        <p:scale>
          <a:sx n="152" d="100"/>
          <a:sy n="152" d="100"/>
        </p:scale>
        <p:origin x="144" y="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45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446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5041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8478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204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5687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663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584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7998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808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0555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A96F-9E59-42F0-A783-2ED457B83098}" type="datetimeFigureOut">
              <a:rPr lang="en-DE" smtClean="0"/>
              <a:t>05/02/2024</a:t>
            </a:fld>
            <a:endParaRPr lang="en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700AA-6D80-47CC-AC7C-4C773578D2C0}" type="slidenum">
              <a:rPr lang="en-DE" smtClean="0"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7762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496CB-C021-6FE2-5FC9-0BC6B0B1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28" y="982226"/>
            <a:ext cx="5662356" cy="480518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A1B50A-C3BA-4600-8737-8AF9D4CD3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37445" y="2855900"/>
            <a:ext cx="3925861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56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2EFBC2-0AE1-9543-D9E7-8BABD83B1846}"/>
              </a:ext>
            </a:extLst>
          </p:cNvPr>
          <p:cNvSpPr/>
          <p:nvPr/>
        </p:nvSpPr>
        <p:spPr>
          <a:xfrm>
            <a:off x="1260000" y="765000"/>
            <a:ext cx="792000" cy="967334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EC151-00C5-B427-B8C8-02C74CED718D}"/>
              </a:ext>
            </a:extLst>
          </p:cNvPr>
          <p:cNvSpPr/>
          <p:nvPr/>
        </p:nvSpPr>
        <p:spPr>
          <a:xfrm>
            <a:off x="4068000" y="764999"/>
            <a:ext cx="792000" cy="967333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83E62-F9AF-14FD-11B1-BED4038EC350}"/>
              </a:ext>
            </a:extLst>
          </p:cNvPr>
          <p:cNvSpPr txBox="1"/>
          <p:nvPr/>
        </p:nvSpPr>
        <p:spPr>
          <a:xfrm>
            <a:off x="1627302" y="837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6AF3E-BA01-20DD-9DF5-5F6B3CFCB8B9}"/>
              </a:ext>
            </a:extLst>
          </p:cNvPr>
          <p:cNvSpPr txBox="1"/>
          <p:nvPr/>
        </p:nvSpPr>
        <p:spPr>
          <a:xfrm>
            <a:off x="1627302" y="10936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4E394-AC7C-AEAC-8700-1682251B50D7}"/>
              </a:ext>
            </a:extLst>
          </p:cNvPr>
          <p:cNvSpPr txBox="1"/>
          <p:nvPr/>
        </p:nvSpPr>
        <p:spPr>
          <a:xfrm>
            <a:off x="4073228" y="837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719D42-80E3-D955-CCAA-3BFFB075D2FA}"/>
              </a:ext>
            </a:extLst>
          </p:cNvPr>
          <p:cNvSpPr txBox="1"/>
          <p:nvPr/>
        </p:nvSpPr>
        <p:spPr>
          <a:xfrm>
            <a:off x="4073228" y="10936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RX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487E5D-0AEE-B0D5-54DB-E8997E584D11}"/>
              </a:ext>
            </a:extLst>
          </p:cNvPr>
          <p:cNvCxnSpPr>
            <a:cxnSpLocks/>
          </p:cNvCxnSpPr>
          <p:nvPr/>
        </p:nvCxnSpPr>
        <p:spPr>
          <a:xfrm flipH="1">
            <a:off x="2052000" y="1053000"/>
            <a:ext cx="72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4DF2D7-D6D9-51A3-512D-6FE307FEFE76}"/>
              </a:ext>
            </a:extLst>
          </p:cNvPr>
          <p:cNvCxnSpPr>
            <a:cxnSpLocks/>
          </p:cNvCxnSpPr>
          <p:nvPr/>
        </p:nvCxnSpPr>
        <p:spPr>
          <a:xfrm flipH="1">
            <a:off x="2044404" y="1269000"/>
            <a:ext cx="7275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63CD336-E51B-CEC3-0777-3DBBF53BC1A7}"/>
              </a:ext>
            </a:extLst>
          </p:cNvPr>
          <p:cNvSpPr/>
          <p:nvPr/>
        </p:nvSpPr>
        <p:spPr>
          <a:xfrm>
            <a:off x="1260000" y="2012328"/>
            <a:ext cx="792000" cy="88895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5575B3-74AA-7C1C-2A37-13E65333DAE6}"/>
              </a:ext>
            </a:extLst>
          </p:cNvPr>
          <p:cNvSpPr/>
          <p:nvPr/>
        </p:nvSpPr>
        <p:spPr>
          <a:xfrm>
            <a:off x="4068000" y="2009733"/>
            <a:ext cx="792000" cy="891553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9A3DA-A90B-0C48-D650-5E7558FDD9C1}"/>
              </a:ext>
            </a:extLst>
          </p:cNvPr>
          <p:cNvSpPr txBox="1"/>
          <p:nvPr/>
        </p:nvSpPr>
        <p:spPr>
          <a:xfrm>
            <a:off x="1548000" y="206100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39448-F8E8-1F4A-0EC1-13D123A14B32}"/>
              </a:ext>
            </a:extLst>
          </p:cNvPr>
          <p:cNvSpPr txBox="1"/>
          <p:nvPr/>
        </p:nvSpPr>
        <p:spPr>
          <a:xfrm>
            <a:off x="1548000" y="231766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0AF964-9C1D-DE7E-435D-72AA398ED1FE}"/>
              </a:ext>
            </a:extLst>
          </p:cNvPr>
          <p:cNvSpPr txBox="1"/>
          <p:nvPr/>
        </p:nvSpPr>
        <p:spPr>
          <a:xfrm>
            <a:off x="4073228" y="2061000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C1052-2414-9039-5EF4-CE979F05561A}"/>
              </a:ext>
            </a:extLst>
          </p:cNvPr>
          <p:cNvSpPr txBox="1"/>
          <p:nvPr/>
        </p:nvSpPr>
        <p:spPr>
          <a:xfrm>
            <a:off x="4073228" y="231766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4E2634-F264-AC19-C167-269085E83514}"/>
              </a:ext>
            </a:extLst>
          </p:cNvPr>
          <p:cNvCxnSpPr>
            <a:cxnSpLocks/>
          </p:cNvCxnSpPr>
          <p:nvPr/>
        </p:nvCxnSpPr>
        <p:spPr>
          <a:xfrm flipH="1">
            <a:off x="2052000" y="2277000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ACAE0F-FD5B-42EC-F12F-7740DACCB8B7}"/>
              </a:ext>
            </a:extLst>
          </p:cNvPr>
          <p:cNvCxnSpPr>
            <a:cxnSpLocks/>
          </p:cNvCxnSpPr>
          <p:nvPr/>
        </p:nvCxnSpPr>
        <p:spPr>
          <a:xfrm flipH="1">
            <a:off x="2044404" y="2493000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89BD811-DE7A-7360-DD55-8D7DAED197B8}"/>
              </a:ext>
            </a:extLst>
          </p:cNvPr>
          <p:cNvSpPr/>
          <p:nvPr/>
        </p:nvSpPr>
        <p:spPr>
          <a:xfrm>
            <a:off x="1260000" y="4247667"/>
            <a:ext cx="792000" cy="1413327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784ED2-1952-AFB9-6E4A-9B23EFACECA4}"/>
              </a:ext>
            </a:extLst>
          </p:cNvPr>
          <p:cNvSpPr txBox="1"/>
          <p:nvPr/>
        </p:nvSpPr>
        <p:spPr>
          <a:xfrm>
            <a:off x="1400973" y="43196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MOSI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10B5B0-27D3-500F-A7A2-29B558A3D9E4}"/>
              </a:ext>
            </a:extLst>
          </p:cNvPr>
          <p:cNvSpPr txBox="1"/>
          <p:nvPr/>
        </p:nvSpPr>
        <p:spPr>
          <a:xfrm>
            <a:off x="1400973" y="45509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MISO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E098F5-EE4E-2E37-FFCE-F77E33CACF36}"/>
              </a:ext>
            </a:extLst>
          </p:cNvPr>
          <p:cNvCxnSpPr>
            <a:cxnSpLocks/>
          </p:cNvCxnSpPr>
          <p:nvPr/>
        </p:nvCxnSpPr>
        <p:spPr>
          <a:xfrm flipH="1">
            <a:off x="2052000" y="4535669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377401-224D-92B4-7C5A-B1EB772C278F}"/>
              </a:ext>
            </a:extLst>
          </p:cNvPr>
          <p:cNvCxnSpPr>
            <a:cxnSpLocks/>
          </p:cNvCxnSpPr>
          <p:nvPr/>
        </p:nvCxnSpPr>
        <p:spPr>
          <a:xfrm flipH="1">
            <a:off x="2050754" y="4751669"/>
            <a:ext cx="43324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4795F0-6B8F-7AF6-9516-B1224B5DDF6E}"/>
              </a:ext>
            </a:extLst>
          </p:cNvPr>
          <p:cNvSpPr/>
          <p:nvPr/>
        </p:nvSpPr>
        <p:spPr>
          <a:xfrm>
            <a:off x="4068000" y="3038935"/>
            <a:ext cx="792000" cy="894065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DD04C3-E7AE-0511-E66C-EF0650A20C75}"/>
              </a:ext>
            </a:extLst>
          </p:cNvPr>
          <p:cNvSpPr txBox="1"/>
          <p:nvPr/>
        </p:nvSpPr>
        <p:spPr>
          <a:xfrm>
            <a:off x="4073228" y="305966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SDA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4B8354-ABF1-591B-EB6A-0D3BDF11758C}"/>
              </a:ext>
            </a:extLst>
          </p:cNvPr>
          <p:cNvSpPr txBox="1"/>
          <p:nvPr/>
        </p:nvSpPr>
        <p:spPr>
          <a:xfrm>
            <a:off x="4073228" y="331633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23F378-06D0-C8DE-6375-ABDABD5E1629}"/>
              </a:ext>
            </a:extLst>
          </p:cNvPr>
          <p:cNvCxnSpPr>
            <a:cxnSpLocks/>
          </p:cNvCxnSpPr>
          <p:nvPr/>
        </p:nvCxnSpPr>
        <p:spPr>
          <a:xfrm>
            <a:off x="3492000" y="2493000"/>
            <a:ext cx="0" cy="1008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4AF9C1-D858-2978-FF5D-DD3434C077EF}"/>
              </a:ext>
            </a:extLst>
          </p:cNvPr>
          <p:cNvCxnSpPr>
            <a:cxnSpLocks/>
          </p:cNvCxnSpPr>
          <p:nvPr/>
        </p:nvCxnSpPr>
        <p:spPr>
          <a:xfrm flipH="1">
            <a:off x="3492000" y="3501000"/>
            <a:ext cx="57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E82550-E544-8F7A-E2F9-FF925C12DC18}"/>
              </a:ext>
            </a:extLst>
          </p:cNvPr>
          <p:cNvCxnSpPr>
            <a:cxnSpLocks/>
          </p:cNvCxnSpPr>
          <p:nvPr/>
        </p:nvCxnSpPr>
        <p:spPr>
          <a:xfrm flipH="1">
            <a:off x="3780000" y="3285000"/>
            <a:ext cx="288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A4A216-4D8D-3F1E-D86C-2737E2FE3694}"/>
              </a:ext>
            </a:extLst>
          </p:cNvPr>
          <p:cNvCxnSpPr>
            <a:cxnSpLocks/>
          </p:cNvCxnSpPr>
          <p:nvPr/>
        </p:nvCxnSpPr>
        <p:spPr>
          <a:xfrm>
            <a:off x="3780000" y="2277000"/>
            <a:ext cx="0" cy="1008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A0CE37-AD7D-8E00-577D-704BDE3491C7}"/>
              </a:ext>
            </a:extLst>
          </p:cNvPr>
          <p:cNvSpPr txBox="1"/>
          <p:nvPr/>
        </p:nvSpPr>
        <p:spPr>
          <a:xfrm>
            <a:off x="1466696" y="48046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SCLK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E70625-5E83-F27C-B5B6-7C593F6A156A}"/>
              </a:ext>
            </a:extLst>
          </p:cNvPr>
          <p:cNvSpPr txBox="1"/>
          <p:nvPr/>
        </p:nvSpPr>
        <p:spPr>
          <a:xfrm>
            <a:off x="1444254" y="50206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CS_B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804EA8-0A0E-8AB8-A11E-6AE53C852839}"/>
              </a:ext>
            </a:extLst>
          </p:cNvPr>
          <p:cNvSpPr/>
          <p:nvPr/>
        </p:nvSpPr>
        <p:spPr>
          <a:xfrm>
            <a:off x="4076700" y="4247667"/>
            <a:ext cx="792000" cy="1413323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EB71F-304C-42D9-A3FE-581C53C3643C}"/>
              </a:ext>
            </a:extLst>
          </p:cNvPr>
          <p:cNvSpPr txBox="1"/>
          <p:nvPr/>
        </p:nvSpPr>
        <p:spPr>
          <a:xfrm>
            <a:off x="4034100" y="43196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MOSI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3A8B51-3E9F-BDE3-2958-041C37036CB6}"/>
              </a:ext>
            </a:extLst>
          </p:cNvPr>
          <p:cNvSpPr txBox="1"/>
          <p:nvPr/>
        </p:nvSpPr>
        <p:spPr>
          <a:xfrm>
            <a:off x="4234373" y="45509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MISO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032B48-E33A-8644-CA08-B45E696A4FCD}"/>
              </a:ext>
            </a:extLst>
          </p:cNvPr>
          <p:cNvSpPr txBox="1"/>
          <p:nvPr/>
        </p:nvSpPr>
        <p:spPr>
          <a:xfrm>
            <a:off x="4043773" y="48046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SCLK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859365-7D54-DCC4-C96B-F0EF6FEF0232}"/>
              </a:ext>
            </a:extLst>
          </p:cNvPr>
          <p:cNvSpPr txBox="1"/>
          <p:nvPr/>
        </p:nvSpPr>
        <p:spPr>
          <a:xfrm>
            <a:off x="4043773" y="50206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CS_B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87A957-7E25-9D9C-464C-C0B2F54A1995}"/>
              </a:ext>
            </a:extLst>
          </p:cNvPr>
          <p:cNvCxnSpPr>
            <a:cxnSpLocks/>
          </p:cNvCxnSpPr>
          <p:nvPr/>
        </p:nvCxnSpPr>
        <p:spPr>
          <a:xfrm flipH="1">
            <a:off x="2052000" y="4990638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1B4783-D7D7-FA8D-0904-BC52636C353E}"/>
              </a:ext>
            </a:extLst>
          </p:cNvPr>
          <p:cNvCxnSpPr>
            <a:cxnSpLocks/>
          </p:cNvCxnSpPr>
          <p:nvPr/>
        </p:nvCxnSpPr>
        <p:spPr>
          <a:xfrm flipH="1">
            <a:off x="2052000" y="5198789"/>
            <a:ext cx="20247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C4DAEB-AAD2-255B-31DB-E2A42AFD1FE7}"/>
              </a:ext>
            </a:extLst>
          </p:cNvPr>
          <p:cNvCxnSpPr>
            <a:cxnSpLocks/>
          </p:cNvCxnSpPr>
          <p:nvPr/>
        </p:nvCxnSpPr>
        <p:spPr>
          <a:xfrm>
            <a:off x="2484000" y="4751669"/>
            <a:ext cx="3246" cy="155733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5D979DB-8ECA-F4C6-44AD-97EB31FBDB15}"/>
              </a:ext>
            </a:extLst>
          </p:cNvPr>
          <p:cNvCxnSpPr>
            <a:cxnSpLocks/>
          </p:cNvCxnSpPr>
          <p:nvPr/>
        </p:nvCxnSpPr>
        <p:spPr>
          <a:xfrm flipH="1">
            <a:off x="2479677" y="6309000"/>
            <a:ext cx="4392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84C89D-C3A2-7A25-EBC0-B39C7D276E0B}"/>
              </a:ext>
            </a:extLst>
          </p:cNvPr>
          <p:cNvSpPr/>
          <p:nvPr/>
        </p:nvSpPr>
        <p:spPr>
          <a:xfrm>
            <a:off x="5812750" y="4247667"/>
            <a:ext cx="792000" cy="1413321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FA372E-ABA6-4EB2-8B49-34B60355A1E9}"/>
              </a:ext>
            </a:extLst>
          </p:cNvPr>
          <p:cNvSpPr txBox="1"/>
          <p:nvPr/>
        </p:nvSpPr>
        <p:spPr>
          <a:xfrm>
            <a:off x="5779823" y="48046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SCLK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52366-7CD8-B4F1-7ACF-BB7CD5C5E9EF}"/>
              </a:ext>
            </a:extLst>
          </p:cNvPr>
          <p:cNvSpPr txBox="1"/>
          <p:nvPr/>
        </p:nvSpPr>
        <p:spPr>
          <a:xfrm>
            <a:off x="5779823" y="5020619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CS_B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FDD3EA-E916-95C5-27AF-9B2D97061549}"/>
              </a:ext>
            </a:extLst>
          </p:cNvPr>
          <p:cNvCxnSpPr>
            <a:cxnSpLocks/>
          </p:cNvCxnSpPr>
          <p:nvPr/>
        </p:nvCxnSpPr>
        <p:spPr>
          <a:xfrm flipH="1">
            <a:off x="3795571" y="5798504"/>
            <a:ext cx="14964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E969AD-3153-62E5-3C83-076BB8BFECBF}"/>
              </a:ext>
            </a:extLst>
          </p:cNvPr>
          <p:cNvCxnSpPr>
            <a:cxnSpLocks/>
          </p:cNvCxnSpPr>
          <p:nvPr/>
        </p:nvCxnSpPr>
        <p:spPr>
          <a:xfrm>
            <a:off x="3795571" y="4990637"/>
            <a:ext cx="0" cy="807867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96EBA0E-6858-A279-D17D-77C96236FD36}"/>
              </a:ext>
            </a:extLst>
          </p:cNvPr>
          <p:cNvCxnSpPr>
            <a:cxnSpLocks/>
          </p:cNvCxnSpPr>
          <p:nvPr/>
        </p:nvCxnSpPr>
        <p:spPr>
          <a:xfrm>
            <a:off x="5291999" y="4989285"/>
            <a:ext cx="0" cy="80921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DF2143E-4659-B563-260D-BEA6C41C385E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5291999" y="4989285"/>
            <a:ext cx="48782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DD1620-C489-65B0-8C70-5AF43D843C4F}"/>
              </a:ext>
            </a:extLst>
          </p:cNvPr>
          <p:cNvCxnSpPr>
            <a:cxnSpLocks/>
          </p:cNvCxnSpPr>
          <p:nvPr/>
        </p:nvCxnSpPr>
        <p:spPr>
          <a:xfrm flipH="1">
            <a:off x="3579572" y="6021000"/>
            <a:ext cx="192842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14CE86C-75C2-DDCF-1030-FB1A8BB69E68}"/>
              </a:ext>
            </a:extLst>
          </p:cNvPr>
          <p:cNvCxnSpPr>
            <a:cxnSpLocks/>
          </p:cNvCxnSpPr>
          <p:nvPr/>
        </p:nvCxnSpPr>
        <p:spPr>
          <a:xfrm>
            <a:off x="3579572" y="5200141"/>
            <a:ext cx="0" cy="820859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E76B23-E2B0-C5C0-9899-A1B3ED6E914F}"/>
              </a:ext>
            </a:extLst>
          </p:cNvPr>
          <p:cNvCxnSpPr>
            <a:cxnSpLocks/>
          </p:cNvCxnSpPr>
          <p:nvPr/>
        </p:nvCxnSpPr>
        <p:spPr>
          <a:xfrm>
            <a:off x="5508000" y="5198789"/>
            <a:ext cx="0" cy="82221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CCA071-4F0D-9E76-0CEB-10D7DDB02F1A}"/>
              </a:ext>
            </a:extLst>
          </p:cNvPr>
          <p:cNvCxnSpPr>
            <a:cxnSpLocks/>
          </p:cNvCxnSpPr>
          <p:nvPr/>
        </p:nvCxnSpPr>
        <p:spPr>
          <a:xfrm flipH="1">
            <a:off x="5508000" y="5198789"/>
            <a:ext cx="30225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0B8DC40-E05B-70C7-576A-C18FCD3EB60A}"/>
              </a:ext>
            </a:extLst>
          </p:cNvPr>
          <p:cNvSpPr txBox="1"/>
          <p:nvPr/>
        </p:nvSpPr>
        <p:spPr>
          <a:xfrm>
            <a:off x="5742412" y="43196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MOSI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2E4933-06F5-8A59-3412-9F3DC0D2A6CB}"/>
              </a:ext>
            </a:extLst>
          </p:cNvPr>
          <p:cNvSpPr txBox="1"/>
          <p:nvPr/>
        </p:nvSpPr>
        <p:spPr>
          <a:xfrm>
            <a:off x="5942685" y="455093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MISO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81E765-2A64-76EF-E76C-8DB670F30853}"/>
              </a:ext>
            </a:extLst>
          </p:cNvPr>
          <p:cNvCxnSpPr>
            <a:cxnSpLocks/>
          </p:cNvCxnSpPr>
          <p:nvPr/>
        </p:nvCxnSpPr>
        <p:spPr>
          <a:xfrm>
            <a:off x="5291999" y="4521054"/>
            <a:ext cx="0" cy="23061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2F5E95-863F-5C36-9519-E23AA059309F}"/>
              </a:ext>
            </a:extLst>
          </p:cNvPr>
          <p:cNvCxnSpPr>
            <a:cxnSpLocks/>
          </p:cNvCxnSpPr>
          <p:nvPr/>
        </p:nvCxnSpPr>
        <p:spPr>
          <a:xfrm flipH="1">
            <a:off x="5291999" y="4521054"/>
            <a:ext cx="48782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099B40-F253-3A10-679C-1673692B0F22}"/>
              </a:ext>
            </a:extLst>
          </p:cNvPr>
          <p:cNvCxnSpPr>
            <a:cxnSpLocks/>
          </p:cNvCxnSpPr>
          <p:nvPr/>
        </p:nvCxnSpPr>
        <p:spPr>
          <a:xfrm flipH="1">
            <a:off x="4868700" y="4751423"/>
            <a:ext cx="42329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B055264-6A1C-0064-3FAF-946590EAF35D}"/>
              </a:ext>
            </a:extLst>
          </p:cNvPr>
          <p:cNvCxnSpPr>
            <a:cxnSpLocks/>
          </p:cNvCxnSpPr>
          <p:nvPr/>
        </p:nvCxnSpPr>
        <p:spPr>
          <a:xfrm flipH="1">
            <a:off x="6604750" y="4751423"/>
            <a:ext cx="26692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B8F2A4B-A0F4-3255-3FE1-1140E5E25BC9}"/>
              </a:ext>
            </a:extLst>
          </p:cNvPr>
          <p:cNvCxnSpPr>
            <a:cxnSpLocks/>
          </p:cNvCxnSpPr>
          <p:nvPr/>
        </p:nvCxnSpPr>
        <p:spPr>
          <a:xfrm>
            <a:off x="6871677" y="4752420"/>
            <a:ext cx="0" cy="155658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0DE69D8-2769-7EA5-9A79-B94EAFC32176}"/>
              </a:ext>
            </a:extLst>
          </p:cNvPr>
          <p:cNvSpPr txBox="1"/>
          <p:nvPr/>
        </p:nvSpPr>
        <p:spPr>
          <a:xfrm>
            <a:off x="2617147" y="1416103"/>
            <a:ext cx="71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UART</a:t>
            </a:r>
            <a:endParaRPr lang="en-US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F064F5-2586-243E-CBAE-8A7A88D73930}"/>
              </a:ext>
            </a:extLst>
          </p:cNvPr>
          <p:cNvSpPr txBox="1"/>
          <p:nvPr/>
        </p:nvSpPr>
        <p:spPr>
          <a:xfrm>
            <a:off x="2653810" y="2555669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I2C</a:t>
            </a:r>
            <a:endParaRPr lang="en-US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B1553FA-16FD-0D63-FCF7-55A6420E5CE7}"/>
              </a:ext>
            </a:extLst>
          </p:cNvPr>
          <p:cNvSpPr txBox="1"/>
          <p:nvPr/>
        </p:nvSpPr>
        <p:spPr>
          <a:xfrm>
            <a:off x="2682851" y="530982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SPI</a:t>
            </a:r>
            <a:endParaRPr lang="en-US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F2E56A0-8EAE-1E7F-F5A7-21C5A30FE9F9}"/>
              </a:ext>
            </a:extLst>
          </p:cNvPr>
          <p:cNvCxnSpPr>
            <a:cxnSpLocks/>
          </p:cNvCxnSpPr>
          <p:nvPr/>
        </p:nvCxnSpPr>
        <p:spPr>
          <a:xfrm>
            <a:off x="2487246" y="2277000"/>
            <a:ext cx="356754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8628D53-9C55-ADB6-1AE3-E58AF93ACD2A}"/>
              </a:ext>
            </a:extLst>
          </p:cNvPr>
          <p:cNvCxnSpPr>
            <a:cxnSpLocks/>
          </p:cNvCxnSpPr>
          <p:nvPr/>
        </p:nvCxnSpPr>
        <p:spPr>
          <a:xfrm>
            <a:off x="2301300" y="1045912"/>
            <a:ext cx="356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803075E-E159-7AA6-2815-188FC97011C9}"/>
              </a:ext>
            </a:extLst>
          </p:cNvPr>
          <p:cNvCxnSpPr>
            <a:cxnSpLocks/>
          </p:cNvCxnSpPr>
          <p:nvPr/>
        </p:nvCxnSpPr>
        <p:spPr>
          <a:xfrm flipH="1">
            <a:off x="3316177" y="1269000"/>
            <a:ext cx="7275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1C5CF9A-12E3-9F68-4798-455DA1235A9F}"/>
              </a:ext>
            </a:extLst>
          </p:cNvPr>
          <p:cNvCxnSpPr>
            <a:cxnSpLocks/>
          </p:cNvCxnSpPr>
          <p:nvPr/>
        </p:nvCxnSpPr>
        <p:spPr>
          <a:xfrm flipH="1">
            <a:off x="3323773" y="1053000"/>
            <a:ext cx="720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499EFA5-B0DD-2692-6738-9108663B3A97}"/>
              </a:ext>
            </a:extLst>
          </p:cNvPr>
          <p:cNvCxnSpPr>
            <a:cxnSpLocks/>
          </p:cNvCxnSpPr>
          <p:nvPr/>
        </p:nvCxnSpPr>
        <p:spPr>
          <a:xfrm flipH="1" flipV="1">
            <a:off x="2766772" y="1053000"/>
            <a:ext cx="544177" cy="21207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8A95439-23F6-A264-31C0-3E9733F6F94C}"/>
              </a:ext>
            </a:extLst>
          </p:cNvPr>
          <p:cNvCxnSpPr>
            <a:cxnSpLocks/>
          </p:cNvCxnSpPr>
          <p:nvPr/>
        </p:nvCxnSpPr>
        <p:spPr>
          <a:xfrm flipH="1">
            <a:off x="2777228" y="1060850"/>
            <a:ext cx="533721" cy="20679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1D46CCB-4D13-95D5-CECA-4C560F80C05E}"/>
              </a:ext>
            </a:extLst>
          </p:cNvPr>
          <p:cNvCxnSpPr>
            <a:cxnSpLocks/>
          </p:cNvCxnSpPr>
          <p:nvPr/>
        </p:nvCxnSpPr>
        <p:spPr>
          <a:xfrm flipH="1">
            <a:off x="2479677" y="1265075"/>
            <a:ext cx="178377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7DCE9C5-50E6-0151-0F6C-FBAB8DCC0256}"/>
              </a:ext>
            </a:extLst>
          </p:cNvPr>
          <p:cNvCxnSpPr>
            <a:cxnSpLocks/>
          </p:cNvCxnSpPr>
          <p:nvPr/>
        </p:nvCxnSpPr>
        <p:spPr>
          <a:xfrm>
            <a:off x="2124000" y="4532260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3E5E2FB-AFFE-0144-45CE-7752817A5696}"/>
              </a:ext>
            </a:extLst>
          </p:cNvPr>
          <p:cNvCxnSpPr>
            <a:cxnSpLocks/>
          </p:cNvCxnSpPr>
          <p:nvPr/>
        </p:nvCxnSpPr>
        <p:spPr>
          <a:xfrm flipH="1">
            <a:off x="2195377" y="4751423"/>
            <a:ext cx="178377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6B93EC2-2F96-9207-DC29-5241B5F66D39}"/>
              </a:ext>
            </a:extLst>
          </p:cNvPr>
          <p:cNvCxnSpPr>
            <a:cxnSpLocks/>
          </p:cNvCxnSpPr>
          <p:nvPr/>
        </p:nvCxnSpPr>
        <p:spPr>
          <a:xfrm>
            <a:off x="4860000" y="4751423"/>
            <a:ext cx="356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9B5A52A-1495-3591-352E-E3A0EC09C429}"/>
              </a:ext>
            </a:extLst>
          </p:cNvPr>
          <p:cNvCxnSpPr>
            <a:cxnSpLocks/>
          </p:cNvCxnSpPr>
          <p:nvPr/>
        </p:nvCxnSpPr>
        <p:spPr>
          <a:xfrm>
            <a:off x="2094554" y="5198789"/>
            <a:ext cx="267931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23D138C-D968-9477-05ED-F82A0EA342B1}"/>
              </a:ext>
            </a:extLst>
          </p:cNvPr>
          <p:cNvCxnSpPr>
            <a:cxnSpLocks/>
          </p:cNvCxnSpPr>
          <p:nvPr/>
        </p:nvCxnSpPr>
        <p:spPr>
          <a:xfrm>
            <a:off x="2101728" y="4989285"/>
            <a:ext cx="267931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5D7CA4A-ACA6-5B2C-FF56-5F7F191B8685}"/>
              </a:ext>
            </a:extLst>
          </p:cNvPr>
          <p:cNvCxnSpPr>
            <a:cxnSpLocks/>
          </p:cNvCxnSpPr>
          <p:nvPr/>
        </p:nvCxnSpPr>
        <p:spPr>
          <a:xfrm>
            <a:off x="2373754" y="2493000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FF0B018-F3EC-9585-FEEE-22C6446414D7}"/>
              </a:ext>
            </a:extLst>
          </p:cNvPr>
          <p:cNvSpPr txBox="1"/>
          <p:nvPr/>
        </p:nvSpPr>
        <p:spPr>
          <a:xfrm>
            <a:off x="1221961" y="2593353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9CEFD2D-3AD7-FA50-070B-451A366AEEFB}"/>
              </a:ext>
            </a:extLst>
          </p:cNvPr>
          <p:cNvSpPr txBox="1"/>
          <p:nvPr/>
        </p:nvSpPr>
        <p:spPr>
          <a:xfrm>
            <a:off x="1221961" y="5334479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Master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0FB47E2-DD89-8C3D-387E-60B6909C14F4}"/>
              </a:ext>
            </a:extLst>
          </p:cNvPr>
          <p:cNvSpPr txBox="1"/>
          <p:nvPr/>
        </p:nvSpPr>
        <p:spPr>
          <a:xfrm>
            <a:off x="4047871" y="2585734"/>
            <a:ext cx="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A078C9-4CEA-5691-0362-0CB0A99404CC}"/>
              </a:ext>
            </a:extLst>
          </p:cNvPr>
          <p:cNvSpPr txBox="1"/>
          <p:nvPr/>
        </p:nvSpPr>
        <p:spPr>
          <a:xfrm>
            <a:off x="4047871" y="3600660"/>
            <a:ext cx="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4C09B8-5A1F-2313-12BD-D2B24CD2A93F}"/>
              </a:ext>
            </a:extLst>
          </p:cNvPr>
          <p:cNvSpPr txBox="1"/>
          <p:nvPr/>
        </p:nvSpPr>
        <p:spPr>
          <a:xfrm>
            <a:off x="4047871" y="5334479"/>
            <a:ext cx="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98491F-6727-BAD5-2649-A92E98E316C2}"/>
              </a:ext>
            </a:extLst>
          </p:cNvPr>
          <p:cNvSpPr txBox="1"/>
          <p:nvPr/>
        </p:nvSpPr>
        <p:spPr>
          <a:xfrm>
            <a:off x="5830532" y="5334479"/>
            <a:ext cx="7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5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705577-0307-31BA-D34E-958000AB872E}"/>
              </a:ext>
            </a:extLst>
          </p:cNvPr>
          <p:cNvSpPr/>
          <p:nvPr/>
        </p:nvSpPr>
        <p:spPr>
          <a:xfrm>
            <a:off x="2274600" y="3788999"/>
            <a:ext cx="2801400" cy="821839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254A-C91E-B5C0-1091-0E3CFA5F2646}"/>
              </a:ext>
            </a:extLst>
          </p:cNvPr>
          <p:cNvSpPr txBox="1"/>
          <p:nvPr/>
        </p:nvSpPr>
        <p:spPr>
          <a:xfrm>
            <a:off x="2236238" y="302870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LD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2AFDB7-3689-5492-C4A5-2258060ACAAF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>
            <a:off x="3675300" y="3486138"/>
            <a:ext cx="0" cy="30286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2F8812-FFD0-7DD8-0ACE-561682DC08B1}"/>
              </a:ext>
            </a:extLst>
          </p:cNvPr>
          <p:cNvSpPr txBox="1"/>
          <p:nvPr/>
        </p:nvSpPr>
        <p:spPr>
          <a:xfrm>
            <a:off x="825885" y="375103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MOSI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3E0F6-29A3-5162-2520-3ABE0EA1DB47}"/>
              </a:ext>
            </a:extLst>
          </p:cNvPr>
          <p:cNvSpPr/>
          <p:nvPr/>
        </p:nvSpPr>
        <p:spPr>
          <a:xfrm>
            <a:off x="2274600" y="2910138"/>
            <a:ext cx="2801400" cy="576000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B4A0E-9D82-FEFB-A13C-1E8F34E508B5}"/>
              </a:ext>
            </a:extLst>
          </p:cNvPr>
          <p:cNvSpPr txBox="1"/>
          <p:nvPr/>
        </p:nvSpPr>
        <p:spPr>
          <a:xfrm>
            <a:off x="2760660" y="3892334"/>
            <a:ext cx="1885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N-bit shift register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405B9-86AA-DEA0-DF91-81C6FD6FB736}"/>
              </a:ext>
            </a:extLst>
          </p:cNvPr>
          <p:cNvSpPr txBox="1"/>
          <p:nvPr/>
        </p:nvSpPr>
        <p:spPr>
          <a:xfrm>
            <a:off x="2887393" y="3028708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N-bit data latch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BC990-0634-8388-6100-C7F9C17D36E6}"/>
              </a:ext>
            </a:extLst>
          </p:cNvPr>
          <p:cNvSpPr txBox="1"/>
          <p:nvPr/>
        </p:nvSpPr>
        <p:spPr>
          <a:xfrm>
            <a:off x="2236238" y="37890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4E0125-D369-0B38-ECCB-1A24E0B9724D}"/>
              </a:ext>
            </a:extLst>
          </p:cNvPr>
          <p:cNvSpPr txBox="1"/>
          <p:nvPr/>
        </p:nvSpPr>
        <p:spPr>
          <a:xfrm>
            <a:off x="4787028" y="3789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</a:t>
            </a:r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9B427C0-EA21-1773-E039-E2162A0C4C51}"/>
              </a:ext>
            </a:extLst>
          </p:cNvPr>
          <p:cNvSpPr/>
          <p:nvPr/>
        </p:nvSpPr>
        <p:spPr>
          <a:xfrm rot="5400000" flipH="1">
            <a:off x="5292808" y="3786399"/>
            <a:ext cx="478956" cy="340158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B39FC-E696-029B-F338-90CAE3F0A1F2}"/>
              </a:ext>
            </a:extLst>
          </p:cNvPr>
          <p:cNvCxnSpPr>
            <a:cxnSpLocks/>
          </p:cNvCxnSpPr>
          <p:nvPr/>
        </p:nvCxnSpPr>
        <p:spPr>
          <a:xfrm>
            <a:off x="3675300" y="2493000"/>
            <a:ext cx="0" cy="417138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2572B5-733E-A2A5-674B-AE87C2DDECF6}"/>
              </a:ext>
            </a:extLst>
          </p:cNvPr>
          <p:cNvCxnSpPr>
            <a:cxnSpLocks/>
          </p:cNvCxnSpPr>
          <p:nvPr/>
        </p:nvCxnSpPr>
        <p:spPr>
          <a:xfrm rot="5400000">
            <a:off x="1876238" y="3574751"/>
            <a:ext cx="0" cy="780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10E56F-CF3E-24DC-E095-8997265FBCCB}"/>
              </a:ext>
            </a:extLst>
          </p:cNvPr>
          <p:cNvCxnSpPr>
            <a:cxnSpLocks/>
          </p:cNvCxnSpPr>
          <p:nvPr/>
        </p:nvCxnSpPr>
        <p:spPr>
          <a:xfrm flipH="1">
            <a:off x="1486238" y="4204354"/>
            <a:ext cx="728325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D694CC-D7B6-8CFE-21D6-45A3135CD009}"/>
              </a:ext>
            </a:extLst>
          </p:cNvPr>
          <p:cNvCxnSpPr>
            <a:cxnSpLocks/>
          </p:cNvCxnSpPr>
          <p:nvPr/>
        </p:nvCxnSpPr>
        <p:spPr>
          <a:xfrm flipH="1">
            <a:off x="5715765" y="3953776"/>
            <a:ext cx="440235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B26353-94AD-1A5A-23F0-E48AACD0BD28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092700" y="3956478"/>
            <a:ext cx="26950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69ED605-1F02-9D1D-EF1A-2258CC8761A7}"/>
              </a:ext>
            </a:extLst>
          </p:cNvPr>
          <p:cNvSpPr txBox="1"/>
          <p:nvPr/>
        </p:nvSpPr>
        <p:spPr>
          <a:xfrm>
            <a:off x="2236238" y="401129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D885EC-EC4C-6DF1-75E7-9FB22326E450}"/>
              </a:ext>
            </a:extLst>
          </p:cNvPr>
          <p:cNvSpPr txBox="1"/>
          <p:nvPr/>
        </p:nvSpPr>
        <p:spPr>
          <a:xfrm>
            <a:off x="2165608" y="417172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&gt;</a:t>
            </a:r>
            <a:endParaRPr lang="en-US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5060EA-D8DC-D617-DECE-AD273C423AB7}"/>
              </a:ext>
            </a:extLst>
          </p:cNvPr>
          <p:cNvCxnSpPr>
            <a:cxnSpLocks/>
          </p:cNvCxnSpPr>
          <p:nvPr/>
        </p:nvCxnSpPr>
        <p:spPr>
          <a:xfrm rot="5400000">
            <a:off x="1876238" y="4048335"/>
            <a:ext cx="0" cy="780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C236FE-2BA5-5A4F-7251-9FD7E64A22F9}"/>
              </a:ext>
            </a:extLst>
          </p:cNvPr>
          <p:cNvCxnSpPr>
            <a:cxnSpLocks/>
          </p:cNvCxnSpPr>
          <p:nvPr/>
        </p:nvCxnSpPr>
        <p:spPr>
          <a:xfrm flipH="1">
            <a:off x="1908000" y="4869000"/>
            <a:ext cx="362428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1DFD04-06F1-5C7A-A154-F34EA849C4DA}"/>
              </a:ext>
            </a:extLst>
          </p:cNvPr>
          <p:cNvCxnSpPr>
            <a:cxnSpLocks/>
          </p:cNvCxnSpPr>
          <p:nvPr/>
        </p:nvCxnSpPr>
        <p:spPr>
          <a:xfrm>
            <a:off x="1908000" y="4204354"/>
            <a:ext cx="0" cy="66464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E4C784-157B-3481-7668-0307DF14423A}"/>
              </a:ext>
            </a:extLst>
          </p:cNvPr>
          <p:cNvCxnSpPr>
            <a:cxnSpLocks/>
          </p:cNvCxnSpPr>
          <p:nvPr/>
        </p:nvCxnSpPr>
        <p:spPr>
          <a:xfrm>
            <a:off x="5539308" y="4143375"/>
            <a:ext cx="0" cy="725625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3C627E-60BD-AB7C-F67D-1F1EB38D5A0B}"/>
              </a:ext>
            </a:extLst>
          </p:cNvPr>
          <p:cNvCxnSpPr>
            <a:cxnSpLocks/>
          </p:cNvCxnSpPr>
          <p:nvPr/>
        </p:nvCxnSpPr>
        <p:spPr>
          <a:xfrm flipH="1">
            <a:off x="3603300" y="2618258"/>
            <a:ext cx="144000" cy="136569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87AAA5E-A0A4-CE37-5E43-8AFC83A575F3}"/>
              </a:ext>
            </a:extLst>
          </p:cNvPr>
          <p:cNvCxnSpPr>
            <a:cxnSpLocks/>
          </p:cNvCxnSpPr>
          <p:nvPr/>
        </p:nvCxnSpPr>
        <p:spPr>
          <a:xfrm flipH="1">
            <a:off x="3603300" y="3545981"/>
            <a:ext cx="144000" cy="136569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BE73F94-F09F-EB14-1D5E-56AD64C7B622}"/>
              </a:ext>
            </a:extLst>
          </p:cNvPr>
          <p:cNvCxnSpPr>
            <a:cxnSpLocks/>
          </p:cNvCxnSpPr>
          <p:nvPr/>
        </p:nvCxnSpPr>
        <p:spPr>
          <a:xfrm flipH="1">
            <a:off x="1908000" y="3198138"/>
            <a:ext cx="35823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EB7A7F6-1877-B9EE-34A5-B593754AE782}"/>
              </a:ext>
            </a:extLst>
          </p:cNvPr>
          <p:cNvCxnSpPr>
            <a:cxnSpLocks/>
          </p:cNvCxnSpPr>
          <p:nvPr/>
        </p:nvCxnSpPr>
        <p:spPr>
          <a:xfrm>
            <a:off x="1908000" y="3213374"/>
            <a:ext cx="0" cy="99097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42C4A1-65F3-EAD8-7897-6A9D58491230}"/>
              </a:ext>
            </a:extLst>
          </p:cNvPr>
          <p:cNvSpPr txBox="1"/>
          <p:nvPr/>
        </p:nvSpPr>
        <p:spPr>
          <a:xfrm>
            <a:off x="825885" y="401129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CS_B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CFA994-BF70-C7D0-6DB6-C05FB57EA526}"/>
              </a:ext>
            </a:extLst>
          </p:cNvPr>
          <p:cNvSpPr txBox="1"/>
          <p:nvPr/>
        </p:nvSpPr>
        <p:spPr>
          <a:xfrm>
            <a:off x="825885" y="42634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SCLK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8A12F-350B-1558-03B7-96A3A3C4EF89}"/>
              </a:ext>
            </a:extLst>
          </p:cNvPr>
          <p:cNvSpPr txBox="1"/>
          <p:nvPr/>
        </p:nvSpPr>
        <p:spPr>
          <a:xfrm>
            <a:off x="6139993" y="37691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MISO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834AB0-D582-0F30-32F9-04B432C03527}"/>
              </a:ext>
            </a:extLst>
          </p:cNvPr>
          <p:cNvSpPr/>
          <p:nvPr/>
        </p:nvSpPr>
        <p:spPr>
          <a:xfrm rot="5400000">
            <a:off x="2328930" y="1534782"/>
            <a:ext cx="2868849" cy="42092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43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153">
            <a:extLst>
              <a:ext uri="{FF2B5EF4-FFF2-40B4-BE49-F238E27FC236}">
                <a16:creationId xmlns:a16="http://schemas.microsoft.com/office/drawing/2014/main" id="{A0E02237-23B1-120E-FBFF-6AD925B43542}"/>
              </a:ext>
            </a:extLst>
          </p:cNvPr>
          <p:cNvSpPr txBox="1"/>
          <p:nvPr/>
        </p:nvSpPr>
        <p:spPr>
          <a:xfrm>
            <a:off x="8511479" y="240479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3A8165B-62BD-A0B1-726C-58706A040333}"/>
              </a:ext>
            </a:extLst>
          </p:cNvPr>
          <p:cNvSpPr txBox="1"/>
          <p:nvPr/>
        </p:nvSpPr>
        <p:spPr>
          <a:xfrm>
            <a:off x="5340637" y="225380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150" dirty="0"/>
              <a:t>SHA</a:t>
            </a:r>
            <a:r>
              <a:rPr lang="de-DE" dirty="0"/>
              <a:t>_OUT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705577-0307-31BA-D34E-958000AB872E}"/>
              </a:ext>
            </a:extLst>
          </p:cNvPr>
          <p:cNvSpPr/>
          <p:nvPr/>
        </p:nvSpPr>
        <p:spPr>
          <a:xfrm>
            <a:off x="7602511" y="2404794"/>
            <a:ext cx="642943" cy="734754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F8812-FFD0-7DD8-0ACE-561682DC08B1}"/>
              </a:ext>
            </a:extLst>
          </p:cNvPr>
          <p:cNvSpPr txBox="1"/>
          <p:nvPr/>
        </p:nvSpPr>
        <p:spPr>
          <a:xfrm>
            <a:off x="300046" y="951476"/>
            <a:ext cx="26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Charge Sensitive Amplifier</a:t>
            </a:r>
            <a:endParaRPr lang="en-US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9B427C0-EA21-1773-E039-E2162A0C4C51}"/>
              </a:ext>
            </a:extLst>
          </p:cNvPr>
          <p:cNvSpPr/>
          <p:nvPr/>
        </p:nvSpPr>
        <p:spPr>
          <a:xfrm rot="5400000" flipH="1">
            <a:off x="1501803" y="2312131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D694CC-D7B6-8CFE-21D6-45A3135CD009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167257" y="2588478"/>
            <a:ext cx="75174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E4C784-157B-3481-7668-0307DF14423A}"/>
              </a:ext>
            </a:extLst>
          </p:cNvPr>
          <p:cNvCxnSpPr>
            <a:cxnSpLocks/>
          </p:cNvCxnSpPr>
          <p:nvPr/>
        </p:nvCxnSpPr>
        <p:spPr>
          <a:xfrm flipV="1">
            <a:off x="7477509" y="4228250"/>
            <a:ext cx="0" cy="84818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842C4A1-65F3-EAD8-7897-6A9D58491230}"/>
              </a:ext>
            </a:extLst>
          </p:cNvPr>
          <p:cNvSpPr txBox="1"/>
          <p:nvPr/>
        </p:nvSpPr>
        <p:spPr>
          <a:xfrm>
            <a:off x="252000" y="2125789"/>
            <a:ext cx="86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CSA_IN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834AB0-D582-0F30-32F9-04B432C03527}"/>
              </a:ext>
            </a:extLst>
          </p:cNvPr>
          <p:cNvSpPr/>
          <p:nvPr/>
        </p:nvSpPr>
        <p:spPr>
          <a:xfrm rot="5400000">
            <a:off x="343954" y="1289089"/>
            <a:ext cx="2554961" cy="2588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B39FC-E696-029B-F338-90CAE3F0A1F2}"/>
              </a:ext>
            </a:extLst>
          </p:cNvPr>
          <p:cNvCxnSpPr>
            <a:cxnSpLocks/>
          </p:cNvCxnSpPr>
          <p:nvPr/>
        </p:nvCxnSpPr>
        <p:spPr>
          <a:xfrm>
            <a:off x="1111443" y="2444478"/>
            <a:ext cx="0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B26353-94AD-1A5A-23F0-E48AACD0BD28}"/>
              </a:ext>
            </a:extLst>
          </p:cNvPr>
          <p:cNvCxnSpPr>
            <a:cxnSpLocks/>
          </p:cNvCxnSpPr>
          <p:nvPr/>
        </p:nvCxnSpPr>
        <p:spPr>
          <a:xfrm flipH="1" flipV="1">
            <a:off x="1116880" y="2586770"/>
            <a:ext cx="503120" cy="1708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DBF70F-61DE-4A29-196D-24DFED4C0681}"/>
              </a:ext>
            </a:extLst>
          </p:cNvPr>
          <p:cNvCxnSpPr>
            <a:cxnSpLocks/>
          </p:cNvCxnSpPr>
          <p:nvPr/>
        </p:nvCxnSpPr>
        <p:spPr>
          <a:xfrm>
            <a:off x="1020950" y="2444478"/>
            <a:ext cx="0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B92646-3EC4-73E7-84F3-440C5A4B4893}"/>
              </a:ext>
            </a:extLst>
          </p:cNvPr>
          <p:cNvCxnSpPr>
            <a:cxnSpLocks/>
          </p:cNvCxnSpPr>
          <p:nvPr/>
        </p:nvCxnSpPr>
        <p:spPr>
          <a:xfrm flipH="1">
            <a:off x="554400" y="2588478"/>
            <a:ext cx="46655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BDEA10-EEFA-D6A8-EBF7-4D70954F06DD}"/>
              </a:ext>
            </a:extLst>
          </p:cNvPr>
          <p:cNvGrpSpPr/>
          <p:nvPr/>
        </p:nvGrpSpPr>
        <p:grpSpPr>
          <a:xfrm>
            <a:off x="1353776" y="1718854"/>
            <a:ext cx="1010523" cy="288000"/>
            <a:chOff x="1593047" y="2444478"/>
            <a:chExt cx="1010523" cy="28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143DE3-1F23-937C-6311-DB37C0E0D1D6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035B68B-47D5-CFB0-D425-004B5D11F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493" y="2588477"/>
              <a:ext cx="461077" cy="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916226-8D15-7628-8E68-F16A2DDC0A59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6005D2-80B7-63C3-0A26-6852B394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047" y="2588477"/>
              <a:ext cx="458953" cy="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1DE14E-E941-269C-D6BB-B07B3ED1B03C}"/>
              </a:ext>
            </a:extLst>
          </p:cNvPr>
          <p:cNvCxnSpPr>
            <a:cxnSpLocks/>
          </p:cNvCxnSpPr>
          <p:nvPr/>
        </p:nvCxnSpPr>
        <p:spPr>
          <a:xfrm flipV="1">
            <a:off x="2364299" y="1862853"/>
            <a:ext cx="0" cy="725625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34126D-96C0-87C2-7CCA-204641E0571D}"/>
              </a:ext>
            </a:extLst>
          </p:cNvPr>
          <p:cNvCxnSpPr>
            <a:cxnSpLocks/>
          </p:cNvCxnSpPr>
          <p:nvPr/>
        </p:nvCxnSpPr>
        <p:spPr>
          <a:xfrm flipV="1">
            <a:off x="1353776" y="1432481"/>
            <a:ext cx="0" cy="43037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590819-00A4-B17C-67CF-CE013A3CEAE0}"/>
              </a:ext>
            </a:extLst>
          </p:cNvPr>
          <p:cNvCxnSpPr>
            <a:cxnSpLocks/>
          </p:cNvCxnSpPr>
          <p:nvPr/>
        </p:nvCxnSpPr>
        <p:spPr>
          <a:xfrm flipV="1">
            <a:off x="2364299" y="1432481"/>
            <a:ext cx="0" cy="43037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A15E9D1-2258-2D20-27E8-902370EC2166}"/>
              </a:ext>
            </a:extLst>
          </p:cNvPr>
          <p:cNvGrpSpPr/>
          <p:nvPr/>
        </p:nvGrpSpPr>
        <p:grpSpPr>
          <a:xfrm>
            <a:off x="1353776" y="1338832"/>
            <a:ext cx="1010523" cy="187299"/>
            <a:chOff x="2142770" y="1338832"/>
            <a:chExt cx="1010523" cy="18729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D3B1D8-0579-E1DB-EAC5-9DDA87D2B416}"/>
                </a:ext>
              </a:extLst>
            </p:cNvPr>
            <p:cNvSpPr/>
            <p:nvPr/>
          </p:nvSpPr>
          <p:spPr>
            <a:xfrm>
              <a:off x="2447761" y="1338832"/>
              <a:ext cx="429747" cy="187299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1A5EFA-AD20-9D08-9CBA-9B59FB0DA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508" y="1432481"/>
              <a:ext cx="27578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5F54C7-D928-0DFC-F68F-3E8332BDB6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770" y="1432481"/>
              <a:ext cx="27578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25A5D5D-029C-96B0-3FE7-97C0F5C6D649}"/>
              </a:ext>
            </a:extLst>
          </p:cNvPr>
          <p:cNvSpPr txBox="1"/>
          <p:nvPr/>
        </p:nvSpPr>
        <p:spPr>
          <a:xfrm>
            <a:off x="1645883" y="2274123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-</a:t>
            </a:r>
            <a:endParaRPr lang="en-US" sz="3200" b="1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B5B3F70-E679-36D8-6C8E-5C39CD96408A}"/>
              </a:ext>
            </a:extLst>
          </p:cNvPr>
          <p:cNvGrpSpPr/>
          <p:nvPr/>
        </p:nvGrpSpPr>
        <p:grpSpPr>
          <a:xfrm rot="16200000">
            <a:off x="931522" y="2859744"/>
            <a:ext cx="844319" cy="288000"/>
            <a:chOff x="1782493" y="2444478"/>
            <a:chExt cx="844319" cy="28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126A98F-0021-11E1-3656-11157CDF7C9F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1498AFE-FBFE-6C55-92DB-CBB2FD48A33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384652" y="2346319"/>
              <a:ext cx="1" cy="48431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64441AE-5F7F-826D-2228-6EF49C46393E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79C0903-724C-213F-CEC7-BAEF7B1EC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2493" y="2588478"/>
              <a:ext cx="269507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0A1B648-CB2C-583B-0482-FA442A12606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1353681" y="3441897"/>
            <a:ext cx="24783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FB69A67-8BE0-12AF-4D67-C50ECB029A6C}"/>
              </a:ext>
            </a:extLst>
          </p:cNvPr>
          <p:cNvSpPr/>
          <p:nvPr/>
        </p:nvSpPr>
        <p:spPr>
          <a:xfrm>
            <a:off x="420135" y="2444479"/>
            <a:ext cx="268531" cy="287999"/>
          </a:xfrm>
          <a:prstGeom prst="ellips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348F4C4-AA39-CA27-56F1-7109406A4FC1}"/>
              </a:ext>
            </a:extLst>
          </p:cNvPr>
          <p:cNvSpPr/>
          <p:nvPr/>
        </p:nvSpPr>
        <p:spPr>
          <a:xfrm>
            <a:off x="1601511" y="3153897"/>
            <a:ext cx="603422" cy="576000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B7EF29E-12EF-DC97-5F8A-BDE7DA71349F}"/>
              </a:ext>
            </a:extLst>
          </p:cNvPr>
          <p:cNvGrpSpPr/>
          <p:nvPr/>
        </p:nvGrpSpPr>
        <p:grpSpPr>
          <a:xfrm>
            <a:off x="1787453" y="3343126"/>
            <a:ext cx="231538" cy="197544"/>
            <a:chOff x="2877508" y="3285000"/>
            <a:chExt cx="337560" cy="2880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061D3CB-B0BE-8ED7-427E-3355B08316ED}"/>
                </a:ext>
              </a:extLst>
            </p:cNvPr>
            <p:cNvCxnSpPr/>
            <p:nvPr/>
          </p:nvCxnSpPr>
          <p:spPr>
            <a:xfrm>
              <a:off x="2877508" y="3285000"/>
              <a:ext cx="16878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6B9EC3-BBAC-4C4E-2DDC-8397BF415D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6288" y="3285000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8B64E9E-DBFC-C351-67E6-E4E1D960E893}"/>
                </a:ext>
              </a:extLst>
            </p:cNvPr>
            <p:cNvCxnSpPr/>
            <p:nvPr/>
          </p:nvCxnSpPr>
          <p:spPr>
            <a:xfrm>
              <a:off x="3046288" y="3573000"/>
              <a:ext cx="16878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A68B60-2850-DCEC-FD58-303D9D220ECD}"/>
              </a:ext>
            </a:extLst>
          </p:cNvPr>
          <p:cNvCxnSpPr>
            <a:cxnSpLocks/>
          </p:cNvCxnSpPr>
          <p:nvPr/>
        </p:nvCxnSpPr>
        <p:spPr>
          <a:xfrm flipH="1">
            <a:off x="2226406" y="3434104"/>
            <a:ext cx="33296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EF4EB5-ECE6-C4D4-C7FB-F119B824F80B}"/>
              </a:ext>
            </a:extLst>
          </p:cNvPr>
          <p:cNvCxnSpPr>
            <a:cxnSpLocks/>
          </p:cNvCxnSpPr>
          <p:nvPr/>
        </p:nvCxnSpPr>
        <p:spPr>
          <a:xfrm flipH="1">
            <a:off x="2559366" y="4379326"/>
            <a:ext cx="39141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59249D5-052A-3B79-7323-2EBFB71A4C0B}"/>
              </a:ext>
            </a:extLst>
          </p:cNvPr>
          <p:cNvGrpSpPr/>
          <p:nvPr/>
        </p:nvGrpSpPr>
        <p:grpSpPr>
          <a:xfrm>
            <a:off x="2915869" y="2444478"/>
            <a:ext cx="1060163" cy="288000"/>
            <a:chOff x="1585450" y="2444478"/>
            <a:chExt cx="1060163" cy="288000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D4DA43-C4E7-C3F7-CC7B-490A14B8E66A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4B4C995-6C33-979D-6545-3CF06C683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2493" y="2588478"/>
              <a:ext cx="50312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0CA985E-AFA4-C863-BA11-27F0A5F09B65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AEE64C5-D043-C0DA-2E6F-2DE8D2AD3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5450" y="2588478"/>
              <a:ext cx="46655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4901B35-B818-B6A2-5A5B-5DAD0BDD6527}"/>
              </a:ext>
            </a:extLst>
          </p:cNvPr>
          <p:cNvGrpSpPr/>
          <p:nvPr/>
        </p:nvGrpSpPr>
        <p:grpSpPr>
          <a:xfrm rot="5400000">
            <a:off x="3313070" y="2879090"/>
            <a:ext cx="768522" cy="187299"/>
            <a:chOff x="2258925" y="1338832"/>
            <a:chExt cx="768522" cy="18729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CC930D3-EC0E-7304-1826-F21518076C84}"/>
                </a:ext>
              </a:extLst>
            </p:cNvPr>
            <p:cNvSpPr/>
            <p:nvPr/>
          </p:nvSpPr>
          <p:spPr>
            <a:xfrm>
              <a:off x="2447761" y="1338832"/>
              <a:ext cx="429747" cy="187299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7EABB52-3F48-CBC1-0D66-7CE8E74BE3E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52477" y="1357512"/>
              <a:ext cx="1" cy="14993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D51B36B-5EE0-20CE-BE13-4737DD9FA0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38741" y="1352666"/>
              <a:ext cx="0" cy="15963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4439728A-8AA2-8B1E-A22F-EEAF06C90E20}"/>
              </a:ext>
            </a:extLst>
          </p:cNvPr>
          <p:cNvSpPr/>
          <p:nvPr/>
        </p:nvSpPr>
        <p:spPr>
          <a:xfrm rot="5400000" flipH="1">
            <a:off x="3877335" y="2312131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B3B1B28-D163-E5D3-67E9-8D8629D49E16}"/>
              </a:ext>
            </a:extLst>
          </p:cNvPr>
          <p:cNvGrpSpPr/>
          <p:nvPr/>
        </p:nvGrpSpPr>
        <p:grpSpPr>
          <a:xfrm rot="10800000">
            <a:off x="4539799" y="2495121"/>
            <a:ext cx="1987825" cy="187299"/>
            <a:chOff x="1039622" y="1338832"/>
            <a:chExt cx="1987825" cy="1872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A3287E-1D53-B30E-8F6F-190836CBE688}"/>
                </a:ext>
              </a:extLst>
            </p:cNvPr>
            <p:cNvSpPr/>
            <p:nvPr/>
          </p:nvSpPr>
          <p:spPr>
            <a:xfrm>
              <a:off x="2447761" y="1338832"/>
              <a:ext cx="429747" cy="187299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4202404-7A73-E278-1993-A2D10FFC513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2952477" y="1357512"/>
              <a:ext cx="1" cy="14993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33D76B-8199-C34A-694A-C78A2DCCB65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39622" y="1432482"/>
              <a:ext cx="1378935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B640DD5-39CC-428E-DC26-AC50929641A7}"/>
              </a:ext>
            </a:extLst>
          </p:cNvPr>
          <p:cNvGrpSpPr/>
          <p:nvPr/>
        </p:nvGrpSpPr>
        <p:grpSpPr>
          <a:xfrm rot="16200000">
            <a:off x="4923208" y="2827885"/>
            <a:ext cx="770230" cy="288000"/>
            <a:chOff x="1733092" y="2444478"/>
            <a:chExt cx="770230" cy="288000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40A7BE3-7704-715B-C97F-51A306EB35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CCDAB16-B31A-C22F-6272-B68B4EC720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34207" y="2419361"/>
              <a:ext cx="0" cy="33823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EE7B9F-C26E-B4F4-7A23-14C2DC696BB8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33BC744-C3B0-838B-6C10-E3E4EA8D53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92546" y="2429024"/>
              <a:ext cx="0" cy="31890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B792B58-11E4-143C-861E-F5B79C5A33D3}"/>
              </a:ext>
            </a:extLst>
          </p:cNvPr>
          <p:cNvSpPr/>
          <p:nvPr/>
        </p:nvSpPr>
        <p:spPr>
          <a:xfrm rot="5400000">
            <a:off x="3155593" y="1289090"/>
            <a:ext cx="2554961" cy="25888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3E8E291-4D3A-4D4E-50EE-9714A21F1DED}"/>
              </a:ext>
            </a:extLst>
          </p:cNvPr>
          <p:cNvSpPr txBox="1"/>
          <p:nvPr/>
        </p:nvSpPr>
        <p:spPr>
          <a:xfrm>
            <a:off x="2212840" y="311751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VINJ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82FA73-FAA9-1FD4-83BF-68F7F99E0028}"/>
              </a:ext>
            </a:extLst>
          </p:cNvPr>
          <p:cNvSpPr txBox="1"/>
          <p:nvPr/>
        </p:nvSpPr>
        <p:spPr>
          <a:xfrm>
            <a:off x="8523413" y="436235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INJ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483699D-9A81-C905-D82F-78A3BD0CDB14}"/>
              </a:ext>
            </a:extLst>
          </p:cNvPr>
          <p:cNvSpPr txBox="1"/>
          <p:nvPr/>
        </p:nvSpPr>
        <p:spPr>
          <a:xfrm>
            <a:off x="3252224" y="951476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Pulse Shaping Amplifier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45B069-047C-192D-06AE-30145649EEDC}"/>
              </a:ext>
            </a:extLst>
          </p:cNvPr>
          <p:cNvSpPr txBox="1"/>
          <p:nvPr/>
        </p:nvSpPr>
        <p:spPr>
          <a:xfrm>
            <a:off x="851244" y="2679075"/>
            <a:ext cx="4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AC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F686690-C49A-FF07-2681-0EC3EEAF58FC}"/>
              </a:ext>
            </a:extLst>
          </p:cNvPr>
          <p:cNvSpPr txBox="1"/>
          <p:nvPr/>
        </p:nvSpPr>
        <p:spPr>
          <a:xfrm>
            <a:off x="1896573" y="1839927"/>
            <a:ext cx="3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5F5335C-4062-526F-1169-EA8C3DC3577A}"/>
              </a:ext>
            </a:extLst>
          </p:cNvPr>
          <p:cNvSpPr txBox="1"/>
          <p:nvPr/>
        </p:nvSpPr>
        <p:spPr>
          <a:xfrm>
            <a:off x="1895772" y="1479925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</a:t>
            </a:r>
            <a:r>
              <a:rPr lang="de-DE" baseline="-25000" dirty="0"/>
              <a:t>F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82C23E5-6FDD-F8C6-1232-A8294B5CAB10}"/>
              </a:ext>
            </a:extLst>
          </p:cNvPr>
          <p:cNvSpPr txBox="1"/>
          <p:nvPr/>
        </p:nvSpPr>
        <p:spPr>
          <a:xfrm>
            <a:off x="3161692" y="2651028"/>
            <a:ext cx="4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HP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79C3284-2930-763C-A41E-6642D1F51AC0}"/>
              </a:ext>
            </a:extLst>
          </p:cNvPr>
          <p:cNvSpPr txBox="1"/>
          <p:nvPr/>
        </p:nvSpPr>
        <p:spPr>
          <a:xfrm>
            <a:off x="5316133" y="30114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LP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562447-07CC-5D5A-8F09-D4841C06EB39}"/>
              </a:ext>
            </a:extLst>
          </p:cNvPr>
          <p:cNvSpPr txBox="1"/>
          <p:nvPr/>
        </p:nvSpPr>
        <p:spPr>
          <a:xfrm>
            <a:off x="4686378" y="26666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</a:t>
            </a:r>
            <a:r>
              <a:rPr lang="de-DE" baseline="-25000" dirty="0"/>
              <a:t>LP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C3CC664-3663-88AE-F065-B7D12C187E56}"/>
              </a:ext>
            </a:extLst>
          </p:cNvPr>
          <p:cNvSpPr txBox="1"/>
          <p:nvPr/>
        </p:nvSpPr>
        <p:spPr>
          <a:xfrm>
            <a:off x="3726983" y="297943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</a:t>
            </a:r>
            <a:r>
              <a:rPr lang="de-DE" baseline="-25000" dirty="0"/>
              <a:t>HP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6CD68086-D180-8DAF-4607-0C6CAD9DBEB0}"/>
              </a:ext>
            </a:extLst>
          </p:cNvPr>
          <p:cNvSpPr/>
          <p:nvPr/>
        </p:nvSpPr>
        <p:spPr>
          <a:xfrm rot="10800000" flipH="1">
            <a:off x="3559926" y="3390216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A87C1001-DB08-FE5C-F65C-B3824E6EA186}"/>
              </a:ext>
            </a:extLst>
          </p:cNvPr>
          <p:cNvSpPr/>
          <p:nvPr/>
        </p:nvSpPr>
        <p:spPr>
          <a:xfrm rot="10800000" flipH="1">
            <a:off x="5175835" y="3390216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2B5EDDB-FD1B-9EE1-4641-DC4C7B0BE0A4}"/>
              </a:ext>
            </a:extLst>
          </p:cNvPr>
          <p:cNvSpPr txBox="1"/>
          <p:nvPr/>
        </p:nvSpPr>
        <p:spPr>
          <a:xfrm>
            <a:off x="849902" y="3022396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C</a:t>
            </a:r>
            <a:r>
              <a:rPr lang="de-DE" baseline="-25000" dirty="0"/>
              <a:t>INJ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E34396-0CC1-4F65-1153-57E2586A6AC6}"/>
              </a:ext>
            </a:extLst>
          </p:cNvPr>
          <p:cNvSpPr txBox="1"/>
          <p:nvPr/>
        </p:nvSpPr>
        <p:spPr>
          <a:xfrm>
            <a:off x="2349813" y="2259812"/>
            <a:ext cx="1072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CSA_OUT</a:t>
            </a: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6B082DC0-C1FE-5177-434D-81F970D15D1C}"/>
              </a:ext>
            </a:extLst>
          </p:cNvPr>
          <p:cNvSpPr/>
          <p:nvPr/>
        </p:nvSpPr>
        <p:spPr>
          <a:xfrm rot="5400000" flipH="1">
            <a:off x="6412972" y="2484225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FD4926F-A10D-83AF-75CD-E03541771BF5}"/>
              </a:ext>
            </a:extLst>
          </p:cNvPr>
          <p:cNvCxnSpPr>
            <a:cxnSpLocks/>
            <a:stCxn id="132" idx="0"/>
          </p:cNvCxnSpPr>
          <p:nvPr/>
        </p:nvCxnSpPr>
        <p:spPr>
          <a:xfrm>
            <a:off x="7078426" y="2760572"/>
            <a:ext cx="50576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45FE423-7333-7DC9-0AF5-7C92119ED054}"/>
              </a:ext>
            </a:extLst>
          </p:cNvPr>
          <p:cNvCxnSpPr>
            <a:cxnSpLocks/>
          </p:cNvCxnSpPr>
          <p:nvPr/>
        </p:nvCxnSpPr>
        <p:spPr>
          <a:xfrm flipH="1">
            <a:off x="6220655" y="2925000"/>
            <a:ext cx="27371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7191242-592D-C026-0209-467763269C63}"/>
              </a:ext>
            </a:extLst>
          </p:cNvPr>
          <p:cNvSpPr txBox="1"/>
          <p:nvPr/>
        </p:nvSpPr>
        <p:spPr>
          <a:xfrm>
            <a:off x="6487946" y="256651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-</a:t>
            </a:r>
            <a:endParaRPr lang="en-US" sz="3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94C2932-02F5-7097-F004-BC5548B400CE}"/>
              </a:ext>
            </a:extLst>
          </p:cNvPr>
          <p:cNvSpPr txBox="1"/>
          <p:nvPr/>
        </p:nvSpPr>
        <p:spPr>
          <a:xfrm>
            <a:off x="6473519" y="23839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+</a:t>
            </a:r>
            <a:endParaRPr lang="en-US" sz="2400" b="1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C46E681-A95A-666E-20BB-68DFA48113A9}"/>
              </a:ext>
            </a:extLst>
          </p:cNvPr>
          <p:cNvSpPr/>
          <p:nvPr/>
        </p:nvSpPr>
        <p:spPr>
          <a:xfrm rot="5400000">
            <a:off x="5251220" y="1978147"/>
            <a:ext cx="2554961" cy="12107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F07449F-9457-B6B0-9702-81BE63D2A9CB}"/>
              </a:ext>
            </a:extLst>
          </p:cNvPr>
          <p:cNvCxnSpPr>
            <a:cxnSpLocks/>
          </p:cNvCxnSpPr>
          <p:nvPr/>
        </p:nvCxnSpPr>
        <p:spPr>
          <a:xfrm>
            <a:off x="6206777" y="2920086"/>
            <a:ext cx="7214" cy="116557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EA70E1C-3A94-7B6A-0D3C-3ABB227A4F28}"/>
              </a:ext>
            </a:extLst>
          </p:cNvPr>
          <p:cNvSpPr txBox="1"/>
          <p:nvPr/>
        </p:nvSpPr>
        <p:spPr>
          <a:xfrm>
            <a:off x="5872091" y="951476"/>
            <a:ext cx="13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150" dirty="0"/>
              <a:t>Comparator</a:t>
            </a:r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A530714-EEA8-6196-7A82-90AB48D329D5}"/>
              </a:ext>
            </a:extLst>
          </p:cNvPr>
          <p:cNvCxnSpPr>
            <a:cxnSpLocks/>
          </p:cNvCxnSpPr>
          <p:nvPr/>
        </p:nvCxnSpPr>
        <p:spPr>
          <a:xfrm>
            <a:off x="6229037" y="4090808"/>
            <a:ext cx="24448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C6127A-8CF3-9DC4-010E-70D0A1E4582C}"/>
              </a:ext>
            </a:extLst>
          </p:cNvPr>
          <p:cNvCxnSpPr>
            <a:cxnSpLocks/>
          </p:cNvCxnSpPr>
          <p:nvPr/>
        </p:nvCxnSpPr>
        <p:spPr>
          <a:xfrm>
            <a:off x="2559366" y="3441897"/>
            <a:ext cx="0" cy="93742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B125344-DDC5-5029-2B3C-2978771A05CB}"/>
              </a:ext>
            </a:extLst>
          </p:cNvPr>
          <p:cNvSpPr txBox="1"/>
          <p:nvPr/>
        </p:nvSpPr>
        <p:spPr>
          <a:xfrm>
            <a:off x="5880223" y="25964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VTHR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C9375F7-6E11-7EC7-2FCD-02DE3FB9D7BE}"/>
              </a:ext>
            </a:extLst>
          </p:cNvPr>
          <p:cNvSpPr txBox="1"/>
          <p:nvPr/>
        </p:nvSpPr>
        <p:spPr>
          <a:xfrm rot="16200000">
            <a:off x="1721121" y="339578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/>
              <a:t>&gt;</a:t>
            </a:r>
            <a:endParaRPr lang="en-US" b="1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3E96094-7ED6-1D69-5092-F48198C032D0}"/>
              </a:ext>
            </a:extLst>
          </p:cNvPr>
          <p:cNvCxnSpPr>
            <a:cxnSpLocks/>
          </p:cNvCxnSpPr>
          <p:nvPr/>
        </p:nvCxnSpPr>
        <p:spPr>
          <a:xfrm flipH="1">
            <a:off x="1911666" y="4750200"/>
            <a:ext cx="714089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F94E11B-7222-5AEF-F8C2-14226FA7A3C1}"/>
              </a:ext>
            </a:extLst>
          </p:cNvPr>
          <p:cNvCxnSpPr>
            <a:cxnSpLocks/>
          </p:cNvCxnSpPr>
          <p:nvPr/>
        </p:nvCxnSpPr>
        <p:spPr>
          <a:xfrm>
            <a:off x="1911666" y="3755098"/>
            <a:ext cx="0" cy="99510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AE7A4D3-9A3B-4964-5569-04820956D6A8}"/>
              </a:ext>
            </a:extLst>
          </p:cNvPr>
          <p:cNvGrpSpPr/>
          <p:nvPr/>
        </p:nvGrpSpPr>
        <p:grpSpPr>
          <a:xfrm rot="8312127">
            <a:off x="3444727" y="2881044"/>
            <a:ext cx="396479" cy="300145"/>
            <a:chOff x="1655521" y="2438405"/>
            <a:chExt cx="396479" cy="300145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633ABA-6712-330D-95E6-BF304469CD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50786" y="2592065"/>
              <a:ext cx="202427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7549E62-D612-21CB-424A-A9F446F991D7}"/>
                </a:ext>
              </a:extLst>
            </p:cNvPr>
            <p:cNvCxnSpPr>
              <a:cxnSpLocks/>
            </p:cNvCxnSpPr>
            <p:nvPr/>
          </p:nvCxnSpPr>
          <p:spPr>
            <a:xfrm rot="13287873" flipV="1">
              <a:off x="1655521" y="2438405"/>
              <a:ext cx="339675" cy="30014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E0C5DF3-C553-35D8-3D47-FAD6C1D36F01}"/>
              </a:ext>
            </a:extLst>
          </p:cNvPr>
          <p:cNvGrpSpPr/>
          <p:nvPr/>
        </p:nvGrpSpPr>
        <p:grpSpPr>
          <a:xfrm rot="13562543">
            <a:off x="4668930" y="2381558"/>
            <a:ext cx="396479" cy="300145"/>
            <a:chOff x="1655521" y="2438405"/>
            <a:chExt cx="396479" cy="300145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BB0C8FD-F604-E514-9AB5-9E028E8333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950786" y="2592065"/>
              <a:ext cx="202427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C038A69B-6047-6A9E-7300-AA4237EDA313}"/>
                </a:ext>
              </a:extLst>
            </p:cNvPr>
            <p:cNvCxnSpPr>
              <a:cxnSpLocks/>
            </p:cNvCxnSpPr>
            <p:nvPr/>
          </p:nvCxnSpPr>
          <p:spPr>
            <a:xfrm rot="13287873" flipV="1">
              <a:off x="1655521" y="2438405"/>
              <a:ext cx="339675" cy="30014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DD2E090-D700-F6E9-803F-F3C81720E0B4}"/>
              </a:ext>
            </a:extLst>
          </p:cNvPr>
          <p:cNvGrpSpPr/>
          <p:nvPr/>
        </p:nvGrpSpPr>
        <p:grpSpPr>
          <a:xfrm>
            <a:off x="6364642" y="3973432"/>
            <a:ext cx="883754" cy="511988"/>
            <a:chOff x="6836602" y="3980258"/>
            <a:chExt cx="883754" cy="511988"/>
          </a:xfrm>
        </p:grpSpPr>
        <p:sp>
          <p:nvSpPr>
            <p:cNvPr id="193" name="Arrow: Pentagon 192">
              <a:extLst>
                <a:ext uri="{FF2B5EF4-FFF2-40B4-BE49-F238E27FC236}">
                  <a16:creationId xmlns:a16="http://schemas.microsoft.com/office/drawing/2014/main" id="{34CD6916-D46F-841A-D504-49FFAA7FDE77}"/>
                </a:ext>
              </a:extLst>
            </p:cNvPr>
            <p:cNvSpPr/>
            <p:nvPr/>
          </p:nvSpPr>
          <p:spPr>
            <a:xfrm rot="10800000">
              <a:off x="6836602" y="3980258"/>
              <a:ext cx="883754" cy="511988"/>
            </a:xfrm>
            <a:prstGeom prst="homePlat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15D61FDD-BBE3-948F-2E2C-244F497E76C2}"/>
                </a:ext>
              </a:extLst>
            </p:cNvPr>
            <p:cNvSpPr txBox="1"/>
            <p:nvPr/>
          </p:nvSpPr>
          <p:spPr>
            <a:xfrm>
              <a:off x="7027289" y="4050410"/>
              <a:ext cx="57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DAC</a:t>
              </a:r>
            </a:p>
          </p:txBody>
        </p:sp>
      </p:grp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E76114B-7495-DE59-666B-35BDEA4312B1}"/>
              </a:ext>
            </a:extLst>
          </p:cNvPr>
          <p:cNvCxnSpPr>
            <a:cxnSpLocks/>
          </p:cNvCxnSpPr>
          <p:nvPr/>
        </p:nvCxnSpPr>
        <p:spPr>
          <a:xfrm flipH="1">
            <a:off x="4433073" y="5085000"/>
            <a:ext cx="461948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F7ADDB6-2E47-E93E-A621-2AE8EDEF9C30}"/>
              </a:ext>
            </a:extLst>
          </p:cNvPr>
          <p:cNvCxnSpPr>
            <a:cxnSpLocks/>
            <a:endCxn id="193" idx="1"/>
          </p:cNvCxnSpPr>
          <p:nvPr/>
        </p:nvCxnSpPr>
        <p:spPr>
          <a:xfrm flipH="1">
            <a:off x="7248396" y="4229426"/>
            <a:ext cx="22911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17A251AA-80CA-86EE-3CC5-6773E5AC1242}"/>
              </a:ext>
            </a:extLst>
          </p:cNvPr>
          <p:cNvSpPr txBox="1"/>
          <p:nvPr/>
        </p:nvSpPr>
        <p:spPr>
          <a:xfrm>
            <a:off x="8548368" y="47332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64526DD-3BB6-AE82-EA83-A5753E14AE02}"/>
              </a:ext>
            </a:extLst>
          </p:cNvPr>
          <p:cNvCxnSpPr>
            <a:cxnSpLocks/>
          </p:cNvCxnSpPr>
          <p:nvPr/>
        </p:nvCxnSpPr>
        <p:spPr>
          <a:xfrm>
            <a:off x="4433073" y="3540670"/>
            <a:ext cx="0" cy="154433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A7CF067D-FC60-2741-1FC6-372EEB29BB28}"/>
              </a:ext>
            </a:extLst>
          </p:cNvPr>
          <p:cNvCxnSpPr>
            <a:cxnSpLocks/>
          </p:cNvCxnSpPr>
          <p:nvPr/>
        </p:nvCxnSpPr>
        <p:spPr>
          <a:xfrm flipV="1">
            <a:off x="1353681" y="1749234"/>
            <a:ext cx="0" cy="832351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3954C4EB-64C0-2EC2-29CC-D1B85AB63821}"/>
              </a:ext>
            </a:extLst>
          </p:cNvPr>
          <p:cNvSpPr txBox="1"/>
          <p:nvPr/>
        </p:nvSpPr>
        <p:spPr>
          <a:xfrm>
            <a:off x="4062694" y="325723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τ</a:t>
            </a:r>
            <a:r>
              <a:rPr lang="en-US" dirty="0"/>
              <a:t> = f(R</a:t>
            </a:r>
            <a:r>
              <a:rPr lang="de-DE" dirty="0"/>
              <a:t>)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B52589B-367E-B2DB-47A9-818E6A4FEC8C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245454" y="2772171"/>
            <a:ext cx="807106" cy="10517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7411052-EACA-DD25-DD55-14584F4A78A4}"/>
              </a:ext>
            </a:extLst>
          </p:cNvPr>
          <p:cNvCxnSpPr>
            <a:cxnSpLocks/>
          </p:cNvCxnSpPr>
          <p:nvPr/>
        </p:nvCxnSpPr>
        <p:spPr>
          <a:xfrm>
            <a:off x="8636030" y="2774650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F56FD68-C55E-B74D-E5C2-91FC449041FD}"/>
              </a:ext>
            </a:extLst>
          </p:cNvPr>
          <p:cNvCxnSpPr>
            <a:cxnSpLocks/>
          </p:cNvCxnSpPr>
          <p:nvPr/>
        </p:nvCxnSpPr>
        <p:spPr>
          <a:xfrm flipH="1">
            <a:off x="8802806" y="4743088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5EDFB8B1-D883-C969-AE71-EF850A221FE1}"/>
              </a:ext>
            </a:extLst>
          </p:cNvPr>
          <p:cNvCxnSpPr>
            <a:cxnSpLocks/>
          </p:cNvCxnSpPr>
          <p:nvPr/>
        </p:nvCxnSpPr>
        <p:spPr>
          <a:xfrm flipH="1">
            <a:off x="8316000" y="5008154"/>
            <a:ext cx="144000" cy="136569"/>
          </a:xfrm>
          <a:prstGeom prst="line">
            <a:avLst/>
          </a:prstGeom>
          <a:ln w="1905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07D0EF47-B4EC-99CF-3691-1AC0469EACCC}"/>
              </a:ext>
            </a:extLst>
          </p:cNvPr>
          <p:cNvCxnSpPr>
            <a:cxnSpLocks/>
          </p:cNvCxnSpPr>
          <p:nvPr/>
        </p:nvCxnSpPr>
        <p:spPr>
          <a:xfrm>
            <a:off x="8100000" y="3139548"/>
            <a:ext cx="0" cy="160354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819BBF-F5A6-CBDD-FDD6-55FE50665078}"/>
              </a:ext>
            </a:extLst>
          </p:cNvPr>
          <p:cNvSpPr txBox="1"/>
          <p:nvPr/>
        </p:nvSpPr>
        <p:spPr>
          <a:xfrm>
            <a:off x="6887404" y="2361456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</a:t>
            </a:r>
            <a:endParaRPr lang="de-D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843F1A-0C7F-574D-AFD1-97528A6C4444}"/>
              </a:ext>
            </a:extLst>
          </p:cNvPr>
          <p:cNvSpPr/>
          <p:nvPr/>
        </p:nvSpPr>
        <p:spPr>
          <a:xfrm rot="5400000">
            <a:off x="6591663" y="1962082"/>
            <a:ext cx="2554961" cy="12414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12DB27-93A9-7371-6938-6AD5C0C606E3}"/>
              </a:ext>
            </a:extLst>
          </p:cNvPr>
          <p:cNvSpPr txBox="1"/>
          <p:nvPr/>
        </p:nvSpPr>
        <p:spPr>
          <a:xfrm>
            <a:off x="7568341" y="25658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CPLD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716821-C991-B31A-42B4-0D4F4863879C}"/>
              </a:ext>
            </a:extLst>
          </p:cNvPr>
          <p:cNvCxnSpPr>
            <a:cxnSpLocks/>
          </p:cNvCxnSpPr>
          <p:nvPr/>
        </p:nvCxnSpPr>
        <p:spPr>
          <a:xfrm>
            <a:off x="7737037" y="4032953"/>
            <a:ext cx="4705" cy="14890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0FC5C1D-1FDC-01B5-2336-43EE83805F88}"/>
              </a:ext>
            </a:extLst>
          </p:cNvPr>
          <p:cNvSpPr txBox="1"/>
          <p:nvPr/>
        </p:nvSpPr>
        <p:spPr>
          <a:xfrm>
            <a:off x="7317754" y="951476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Dig. Logic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1A633C-EFF4-49DE-4949-456BF1C77BD4}"/>
              </a:ext>
            </a:extLst>
          </p:cNvPr>
          <p:cNvCxnSpPr>
            <a:cxnSpLocks/>
          </p:cNvCxnSpPr>
          <p:nvPr/>
        </p:nvCxnSpPr>
        <p:spPr>
          <a:xfrm flipV="1">
            <a:off x="7740000" y="3149600"/>
            <a:ext cx="0" cy="192398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3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B92383D3-F8FB-4FDA-DAFF-7DFEA7BE48E2}"/>
              </a:ext>
            </a:extLst>
          </p:cNvPr>
          <p:cNvGrpSpPr/>
          <p:nvPr/>
        </p:nvGrpSpPr>
        <p:grpSpPr>
          <a:xfrm>
            <a:off x="1676112" y="2179671"/>
            <a:ext cx="807888" cy="797310"/>
            <a:chOff x="1397207" y="2179671"/>
            <a:chExt cx="807888" cy="79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2F8812-FFD0-7DD8-0ACE-561682DC08B1}"/>
                </a:ext>
              </a:extLst>
            </p:cNvPr>
            <p:cNvSpPr txBox="1"/>
            <p:nvPr/>
          </p:nvSpPr>
          <p:spPr>
            <a:xfrm>
              <a:off x="1520456" y="2421000"/>
              <a:ext cx="54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CSA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E834AB0-D582-0F30-32F9-04B432C03527}"/>
                </a:ext>
              </a:extLst>
            </p:cNvPr>
            <p:cNvSpPr/>
            <p:nvPr/>
          </p:nvSpPr>
          <p:spPr>
            <a:xfrm rot="5400000">
              <a:off x="1402496" y="2174382"/>
              <a:ext cx="797310" cy="8078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81B64C8-14E9-ABF1-217A-4F20A449C5CE}"/>
              </a:ext>
            </a:extLst>
          </p:cNvPr>
          <p:cNvGrpSpPr/>
          <p:nvPr/>
        </p:nvGrpSpPr>
        <p:grpSpPr>
          <a:xfrm>
            <a:off x="4316714" y="2199320"/>
            <a:ext cx="807888" cy="797310"/>
            <a:chOff x="4200792" y="2184865"/>
            <a:chExt cx="807888" cy="79731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B792B58-11E4-143C-861E-F5B79C5A33D3}"/>
                </a:ext>
              </a:extLst>
            </p:cNvPr>
            <p:cNvSpPr/>
            <p:nvPr/>
          </p:nvSpPr>
          <p:spPr>
            <a:xfrm rot="5400000">
              <a:off x="4206081" y="2179576"/>
              <a:ext cx="797310" cy="8078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483699D-9A81-C905-D82F-78A3BD0CDB14}"/>
                </a:ext>
              </a:extLst>
            </p:cNvPr>
            <p:cNvSpPr txBox="1"/>
            <p:nvPr/>
          </p:nvSpPr>
          <p:spPr>
            <a:xfrm>
              <a:off x="4338399" y="2421000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SHA</a:t>
              </a:r>
              <a:endParaRPr lang="en-US" dirty="0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297E5A8-7303-9D02-4C3A-BD16B9A4E0EB}"/>
              </a:ext>
            </a:extLst>
          </p:cNvPr>
          <p:cNvGrpSpPr/>
          <p:nvPr/>
        </p:nvGrpSpPr>
        <p:grpSpPr>
          <a:xfrm>
            <a:off x="6833339" y="2188740"/>
            <a:ext cx="807888" cy="797310"/>
            <a:chOff x="6985474" y="2184866"/>
            <a:chExt cx="807888" cy="79731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C46E681-A95A-666E-20BB-68DFA48113A9}"/>
                </a:ext>
              </a:extLst>
            </p:cNvPr>
            <p:cNvSpPr/>
            <p:nvPr/>
          </p:nvSpPr>
          <p:spPr>
            <a:xfrm rot="5400000">
              <a:off x="6990763" y="2179577"/>
              <a:ext cx="797310" cy="80788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EA70E1C-3A94-7B6A-0D3C-3ABB227A4F28}"/>
                </a:ext>
              </a:extLst>
            </p:cNvPr>
            <p:cNvSpPr txBox="1"/>
            <p:nvPr/>
          </p:nvSpPr>
          <p:spPr>
            <a:xfrm>
              <a:off x="7002362" y="2421000"/>
              <a:ext cx="774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COMP</a:t>
              </a:r>
            </a:p>
          </p:txBody>
        </p:sp>
      </p:grp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7B62C67-D69E-12B8-850F-3B5C7A169885}"/>
              </a:ext>
            </a:extLst>
          </p:cNvPr>
          <p:cNvSpPr/>
          <p:nvPr/>
        </p:nvSpPr>
        <p:spPr>
          <a:xfrm flipH="1">
            <a:off x="665445" y="2836611"/>
            <a:ext cx="270144" cy="140370"/>
          </a:xfrm>
          <a:prstGeom prst="triangle">
            <a:avLst/>
          </a:prstGeom>
          <a:solidFill>
            <a:schemeClr val="tx1"/>
          </a:solidFill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3933AE-17CE-D763-138D-D5168BE4F6B3}"/>
              </a:ext>
            </a:extLst>
          </p:cNvPr>
          <p:cNvCxnSpPr>
            <a:cxnSpLocks/>
          </p:cNvCxnSpPr>
          <p:nvPr/>
        </p:nvCxnSpPr>
        <p:spPr>
          <a:xfrm>
            <a:off x="665445" y="2810499"/>
            <a:ext cx="278904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33054F-25BA-7D57-3962-4766B2586146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00517" y="2587395"/>
            <a:ext cx="0" cy="24921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F79B2A-720F-0123-E34F-790D0D3B40DB}"/>
              </a:ext>
            </a:extLst>
          </p:cNvPr>
          <p:cNvCxnSpPr>
            <a:cxnSpLocks/>
          </p:cNvCxnSpPr>
          <p:nvPr/>
        </p:nvCxnSpPr>
        <p:spPr>
          <a:xfrm>
            <a:off x="800517" y="2960314"/>
            <a:ext cx="0" cy="24921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9F0A67-92E5-B72D-4E5E-872E9E14870E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804897" y="2578326"/>
            <a:ext cx="871215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3118E-5FAD-92FD-E026-6978EE2A7B30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2503263" y="2597974"/>
            <a:ext cx="1813451" cy="1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0D3E5-093D-F5B7-6AE4-091C3B3AC6CF}"/>
              </a:ext>
            </a:extLst>
          </p:cNvPr>
          <p:cNvCxnSpPr>
            <a:cxnSpLocks/>
          </p:cNvCxnSpPr>
          <p:nvPr/>
        </p:nvCxnSpPr>
        <p:spPr>
          <a:xfrm>
            <a:off x="3242246" y="2602571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B3E01F-5CB5-3A7D-F2FC-59C44359F91B}"/>
              </a:ext>
            </a:extLst>
          </p:cNvPr>
          <p:cNvCxnSpPr>
            <a:cxnSpLocks/>
          </p:cNvCxnSpPr>
          <p:nvPr/>
        </p:nvCxnSpPr>
        <p:spPr>
          <a:xfrm>
            <a:off x="5182943" y="2583519"/>
            <a:ext cx="1623151" cy="1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96F5-8E05-7AEF-90A7-DDB6BD4BB526}"/>
              </a:ext>
            </a:extLst>
          </p:cNvPr>
          <p:cNvCxnSpPr>
            <a:cxnSpLocks/>
          </p:cNvCxnSpPr>
          <p:nvPr/>
        </p:nvCxnSpPr>
        <p:spPr>
          <a:xfrm>
            <a:off x="5883264" y="2583519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AF1BEB-2693-B080-9F70-038F74F8EEDB}"/>
              </a:ext>
            </a:extLst>
          </p:cNvPr>
          <p:cNvCxnSpPr>
            <a:cxnSpLocks/>
          </p:cNvCxnSpPr>
          <p:nvPr/>
        </p:nvCxnSpPr>
        <p:spPr>
          <a:xfrm>
            <a:off x="7658100" y="2583519"/>
            <a:ext cx="973562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E0B88C-64A2-E5ED-4781-C73A5E1E74CC}"/>
              </a:ext>
            </a:extLst>
          </p:cNvPr>
          <p:cNvCxnSpPr>
            <a:cxnSpLocks/>
          </p:cNvCxnSpPr>
          <p:nvPr/>
        </p:nvCxnSpPr>
        <p:spPr>
          <a:xfrm>
            <a:off x="8199662" y="2583519"/>
            <a:ext cx="249754" cy="0"/>
          </a:xfrm>
          <a:prstGeom prst="straightConnector1">
            <a:avLst/>
          </a:prstGeom>
          <a:ln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D9D9A19-CE7A-D32C-5FF0-ADAE6D365BC6}"/>
              </a:ext>
            </a:extLst>
          </p:cNvPr>
          <p:cNvCxnSpPr>
            <a:cxnSpLocks/>
          </p:cNvCxnSpPr>
          <p:nvPr/>
        </p:nvCxnSpPr>
        <p:spPr>
          <a:xfrm>
            <a:off x="800517" y="3084922"/>
            <a:ext cx="0" cy="24921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3A9F02DB-B676-BE58-1FFD-3CD6F5318E07}"/>
              </a:ext>
            </a:extLst>
          </p:cNvPr>
          <p:cNvSpPr/>
          <p:nvPr/>
        </p:nvSpPr>
        <p:spPr>
          <a:xfrm rot="10800000" flipH="1">
            <a:off x="660887" y="3350415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560CA53-1934-2983-BB83-C750AF3526E1}"/>
              </a:ext>
            </a:extLst>
          </p:cNvPr>
          <p:cNvGrpSpPr/>
          <p:nvPr/>
        </p:nvGrpSpPr>
        <p:grpSpPr>
          <a:xfrm>
            <a:off x="398971" y="1260945"/>
            <a:ext cx="1052456" cy="1008000"/>
            <a:chOff x="468000" y="693000"/>
            <a:chExt cx="1052456" cy="100800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27B83F0-82A9-B6DA-624F-11D945FF6A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6ED1DA5-134B-6BB1-35F2-F27BB6CCF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99031BD-7427-E3AB-08AD-ACC8F5881982}"/>
              </a:ext>
            </a:extLst>
          </p:cNvPr>
          <p:cNvSpPr txBox="1"/>
          <p:nvPr/>
        </p:nvSpPr>
        <p:spPr>
          <a:xfrm>
            <a:off x="1166641" y="2195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5863BC2-D4A3-B6ED-6F24-7819F0F8BDDA}"/>
              </a:ext>
            </a:extLst>
          </p:cNvPr>
          <p:cNvSpPr txBox="1"/>
          <p:nvPr/>
        </p:nvSpPr>
        <p:spPr>
          <a:xfrm>
            <a:off x="16003" y="1251613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baseline="-25000" dirty="0"/>
              <a:t>SIG</a:t>
            </a:r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F4160A5-FDC4-4080-296B-FB6AFB723403}"/>
              </a:ext>
            </a:extLst>
          </p:cNvPr>
          <p:cNvSpPr/>
          <p:nvPr/>
        </p:nvSpPr>
        <p:spPr>
          <a:xfrm rot="21253424">
            <a:off x="650271" y="1632654"/>
            <a:ext cx="265070" cy="642164"/>
          </a:xfrm>
          <a:custGeom>
            <a:avLst/>
            <a:gdLst>
              <a:gd name="connsiteX0" fmla="*/ 0 w 199590"/>
              <a:gd name="connsiteY0" fmla="*/ 672359 h 726868"/>
              <a:gd name="connsiteX1" fmla="*/ 127747 w 199590"/>
              <a:gd name="connsiteY1" fmla="*/ 6 h 726868"/>
              <a:gd name="connsiteX2" fmla="*/ 194982 w 199590"/>
              <a:gd name="connsiteY2" fmla="*/ 658912 h 726868"/>
              <a:gd name="connsiteX3" fmla="*/ 188258 w 199590"/>
              <a:gd name="connsiteY3" fmla="*/ 672359 h 726868"/>
              <a:gd name="connsiteX0" fmla="*/ 0 w 227166"/>
              <a:gd name="connsiteY0" fmla="*/ 672359 h 744021"/>
              <a:gd name="connsiteX1" fmla="*/ 127747 w 227166"/>
              <a:gd name="connsiteY1" fmla="*/ 6 h 744021"/>
              <a:gd name="connsiteX2" fmla="*/ 194982 w 227166"/>
              <a:gd name="connsiteY2" fmla="*/ 658912 h 744021"/>
              <a:gd name="connsiteX3" fmla="*/ 225658 w 227166"/>
              <a:gd name="connsiteY3" fmla="*/ 706812 h 744021"/>
              <a:gd name="connsiteX0" fmla="*/ 0 w 289181"/>
              <a:gd name="connsiteY0" fmla="*/ 672359 h 772590"/>
              <a:gd name="connsiteX1" fmla="*/ 127747 w 289181"/>
              <a:gd name="connsiteY1" fmla="*/ 6 h 772590"/>
              <a:gd name="connsiteX2" fmla="*/ 194982 w 289181"/>
              <a:gd name="connsiteY2" fmla="*/ 658912 h 772590"/>
              <a:gd name="connsiteX3" fmla="*/ 288640 w 289181"/>
              <a:gd name="connsiteY3" fmla="*/ 749082 h 772590"/>
              <a:gd name="connsiteX0" fmla="*/ 0 w 194982"/>
              <a:gd name="connsiteY0" fmla="*/ 672359 h 672358"/>
              <a:gd name="connsiteX1" fmla="*/ 127747 w 194982"/>
              <a:gd name="connsiteY1" fmla="*/ 6 h 672358"/>
              <a:gd name="connsiteX2" fmla="*/ 194982 w 194982"/>
              <a:gd name="connsiteY2" fmla="*/ 658912 h 672358"/>
              <a:gd name="connsiteX0" fmla="*/ 0 w 261716"/>
              <a:gd name="connsiteY0" fmla="*/ 672597 h 737340"/>
              <a:gd name="connsiteX1" fmla="*/ 127747 w 261716"/>
              <a:gd name="connsiteY1" fmla="*/ 244 h 737340"/>
              <a:gd name="connsiteX2" fmla="*/ 261716 w 261716"/>
              <a:gd name="connsiteY2" fmla="*/ 737339 h 737340"/>
              <a:gd name="connsiteX0" fmla="*/ 0 w 261716"/>
              <a:gd name="connsiteY0" fmla="*/ 672597 h 737339"/>
              <a:gd name="connsiteX1" fmla="*/ 127747 w 261716"/>
              <a:gd name="connsiteY1" fmla="*/ 244 h 737339"/>
              <a:gd name="connsiteX2" fmla="*/ 261716 w 261716"/>
              <a:gd name="connsiteY2" fmla="*/ 737339 h 737339"/>
              <a:gd name="connsiteX0" fmla="*/ 0 w 265071"/>
              <a:gd name="connsiteY0" fmla="*/ 707558 h 737143"/>
              <a:gd name="connsiteX1" fmla="*/ 131102 w 265071"/>
              <a:gd name="connsiteY1" fmla="*/ 48 h 737143"/>
              <a:gd name="connsiteX2" fmla="*/ 265071 w 265071"/>
              <a:gd name="connsiteY2" fmla="*/ 737143 h 737143"/>
              <a:gd name="connsiteX0" fmla="*/ 0 w 265071"/>
              <a:gd name="connsiteY0" fmla="*/ 651080 h 680665"/>
              <a:gd name="connsiteX1" fmla="*/ 113745 w 265071"/>
              <a:gd name="connsiteY1" fmla="*/ 57 h 680665"/>
              <a:gd name="connsiteX2" fmla="*/ 265071 w 265071"/>
              <a:gd name="connsiteY2" fmla="*/ 680665 h 68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071" h="680665">
                <a:moveTo>
                  <a:pt x="0" y="651080"/>
                </a:moveTo>
                <a:cubicBezTo>
                  <a:pt x="47625" y="316024"/>
                  <a:pt x="69567" y="-4874"/>
                  <a:pt x="113745" y="57"/>
                </a:cubicBezTo>
                <a:cubicBezTo>
                  <a:pt x="157923" y="4988"/>
                  <a:pt x="87234" y="345129"/>
                  <a:pt x="265071" y="68066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DA0444-56E2-EC36-6F47-C22EF36707E1}"/>
                  </a:ext>
                </a:extLst>
              </p:cNvPr>
              <p:cNvSpPr txBox="1"/>
              <p:nvPr/>
            </p:nvSpPr>
            <p:spPr>
              <a:xfrm>
                <a:off x="862002" y="1165946"/>
                <a:ext cx="1117998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7DA0444-56E2-EC36-6F47-C22EF367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02" y="1165946"/>
                <a:ext cx="1117998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9B173C29-6098-8A78-BBF2-06A52FB30B6A}"/>
              </a:ext>
            </a:extLst>
          </p:cNvPr>
          <p:cNvGrpSpPr/>
          <p:nvPr/>
        </p:nvGrpSpPr>
        <p:grpSpPr>
          <a:xfrm>
            <a:off x="2811188" y="1260945"/>
            <a:ext cx="1052456" cy="1008000"/>
            <a:chOff x="468000" y="693000"/>
            <a:chExt cx="1052456" cy="1008000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904A6FF-4013-C475-5B43-4774E87A8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0585F87-8644-148F-24C8-ABBE54F794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EC687-8ADA-1C5F-BE57-56BCCB76ECAD}"/>
              </a:ext>
            </a:extLst>
          </p:cNvPr>
          <p:cNvGrpSpPr/>
          <p:nvPr/>
        </p:nvGrpSpPr>
        <p:grpSpPr>
          <a:xfrm>
            <a:off x="2811188" y="1734472"/>
            <a:ext cx="886160" cy="462473"/>
            <a:chOff x="2811188" y="1094527"/>
            <a:chExt cx="886160" cy="462473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1A77138-A0B0-5CEA-2D2A-C737F278720A}"/>
                </a:ext>
              </a:extLst>
            </p:cNvPr>
            <p:cNvCxnSpPr>
              <a:cxnSpLocks/>
            </p:cNvCxnSpPr>
            <p:nvPr/>
          </p:nvCxnSpPr>
          <p:spPr>
            <a:xfrm>
              <a:off x="2811188" y="1557000"/>
              <a:ext cx="239102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CD7B583-33CD-D4CE-8FAA-85AD2F702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0290" y="1102264"/>
              <a:ext cx="37372" cy="454736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E7A9849-2EFB-53D1-F56F-2E660F8166C6}"/>
                </a:ext>
              </a:extLst>
            </p:cNvPr>
            <p:cNvCxnSpPr>
              <a:cxnSpLocks/>
            </p:cNvCxnSpPr>
            <p:nvPr/>
          </p:nvCxnSpPr>
          <p:spPr>
            <a:xfrm>
              <a:off x="3087662" y="1094527"/>
              <a:ext cx="609686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319D5247-85CB-5044-F322-B5848A8395DB}"/>
              </a:ext>
            </a:extLst>
          </p:cNvPr>
          <p:cNvSpPr txBox="1"/>
          <p:nvPr/>
        </p:nvSpPr>
        <p:spPr>
          <a:xfrm>
            <a:off x="3591885" y="2195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835DCC4-B463-6DF8-E3B7-E83A6FBB9973}"/>
              </a:ext>
            </a:extLst>
          </p:cNvPr>
          <p:cNvSpPr txBox="1"/>
          <p:nvPr/>
        </p:nvSpPr>
        <p:spPr>
          <a:xfrm>
            <a:off x="2292403" y="1251613"/>
            <a:ext cx="57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CSA</a:t>
            </a:r>
            <a:endParaRPr lang="en-US" dirty="0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56BCDE8-5FC6-125D-F356-E225E0FA8CD3}"/>
              </a:ext>
            </a:extLst>
          </p:cNvPr>
          <p:cNvGrpSpPr/>
          <p:nvPr/>
        </p:nvGrpSpPr>
        <p:grpSpPr>
          <a:xfrm>
            <a:off x="5530112" y="1260945"/>
            <a:ext cx="1052456" cy="1008000"/>
            <a:chOff x="468000" y="693000"/>
            <a:chExt cx="1052456" cy="1008000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5CD7C90F-9534-2BC5-CF08-3BE335739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1F006DD-D29C-9F7D-720E-32F1D5155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297FF737-E397-2BB8-8736-41CAA08BABD5}"/>
              </a:ext>
            </a:extLst>
          </p:cNvPr>
          <p:cNvSpPr txBox="1"/>
          <p:nvPr/>
        </p:nvSpPr>
        <p:spPr>
          <a:xfrm>
            <a:off x="5011327" y="125161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SHA</a:t>
            </a:r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FF93C16-7C8A-A059-D12B-AD18C0417A1C}"/>
              </a:ext>
            </a:extLst>
          </p:cNvPr>
          <p:cNvGrpSpPr/>
          <p:nvPr/>
        </p:nvGrpSpPr>
        <p:grpSpPr>
          <a:xfrm>
            <a:off x="5530112" y="1567995"/>
            <a:ext cx="1011882" cy="630513"/>
            <a:chOff x="5530112" y="931558"/>
            <a:chExt cx="1011882" cy="630513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77033A-3466-0E61-6078-04C0665A0B96}"/>
                </a:ext>
              </a:extLst>
            </p:cNvPr>
            <p:cNvCxnSpPr>
              <a:cxnSpLocks/>
            </p:cNvCxnSpPr>
            <p:nvPr/>
          </p:nvCxnSpPr>
          <p:spPr>
            <a:xfrm>
              <a:off x="5530112" y="1557000"/>
              <a:ext cx="218506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CB6E155-8939-5A85-7CEC-D709C7969099}"/>
                </a:ext>
              </a:extLst>
            </p:cNvPr>
            <p:cNvSpPr/>
            <p:nvPr/>
          </p:nvSpPr>
          <p:spPr>
            <a:xfrm>
              <a:off x="5748618" y="931558"/>
              <a:ext cx="793376" cy="630513"/>
            </a:xfrm>
            <a:custGeom>
              <a:avLst/>
              <a:gdLst>
                <a:gd name="connsiteX0" fmla="*/ 0 w 793376"/>
                <a:gd name="connsiteY0" fmla="*/ 628301 h 630513"/>
                <a:gd name="connsiteX1" fmla="*/ 168088 w 793376"/>
                <a:gd name="connsiteY1" fmla="*/ 3013 h 630513"/>
                <a:gd name="connsiteX2" fmla="*/ 463923 w 793376"/>
                <a:gd name="connsiteY2" fmla="*/ 399701 h 630513"/>
                <a:gd name="connsiteX3" fmla="*/ 638735 w 793376"/>
                <a:gd name="connsiteY3" fmla="*/ 608130 h 630513"/>
                <a:gd name="connsiteX4" fmla="*/ 793376 w 793376"/>
                <a:gd name="connsiteY4" fmla="*/ 614854 h 630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376" h="630513">
                  <a:moveTo>
                    <a:pt x="0" y="628301"/>
                  </a:moveTo>
                  <a:cubicBezTo>
                    <a:pt x="45384" y="334707"/>
                    <a:pt x="90768" y="41113"/>
                    <a:pt x="168088" y="3013"/>
                  </a:cubicBezTo>
                  <a:cubicBezTo>
                    <a:pt x="245408" y="-35087"/>
                    <a:pt x="385482" y="298848"/>
                    <a:pt x="463923" y="399701"/>
                  </a:cubicBezTo>
                  <a:cubicBezTo>
                    <a:pt x="542364" y="500554"/>
                    <a:pt x="583826" y="572271"/>
                    <a:pt x="638735" y="608130"/>
                  </a:cubicBezTo>
                  <a:cubicBezTo>
                    <a:pt x="693644" y="643989"/>
                    <a:pt x="743510" y="629421"/>
                    <a:pt x="793376" y="614854"/>
                  </a:cubicBezTo>
                </a:path>
              </a:pathLst>
            </a:cu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47984EC-9887-52FD-EEDC-F81C42690A86}"/>
              </a:ext>
            </a:extLst>
          </p:cNvPr>
          <p:cNvSpPr txBox="1"/>
          <p:nvPr/>
        </p:nvSpPr>
        <p:spPr>
          <a:xfrm>
            <a:off x="6320959" y="2195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FD19FA-5DB1-CAE6-3A69-BCBB6D251681}"/>
              </a:ext>
            </a:extLst>
          </p:cNvPr>
          <p:cNvGrpSpPr/>
          <p:nvPr/>
        </p:nvGrpSpPr>
        <p:grpSpPr>
          <a:xfrm>
            <a:off x="7999144" y="1260945"/>
            <a:ext cx="1052456" cy="1008000"/>
            <a:chOff x="468000" y="693000"/>
            <a:chExt cx="1052456" cy="1008000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2F880C0-9951-9ACE-5184-0D5B07EB2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9BFA167-C404-0603-254F-6F410ECD9B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CB4FE64-9579-7FB7-A6B6-156C87F11DAD}"/>
              </a:ext>
            </a:extLst>
          </p:cNvPr>
          <p:cNvCxnSpPr>
            <a:cxnSpLocks/>
          </p:cNvCxnSpPr>
          <p:nvPr/>
        </p:nvCxnSpPr>
        <p:spPr>
          <a:xfrm>
            <a:off x="7999144" y="2196945"/>
            <a:ext cx="218506" cy="0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C206ADA1-4F69-A441-A7B6-28EEEFD6D032}"/>
              </a:ext>
            </a:extLst>
          </p:cNvPr>
          <p:cNvSpPr/>
          <p:nvPr/>
        </p:nvSpPr>
        <p:spPr>
          <a:xfrm>
            <a:off x="8217650" y="1548945"/>
            <a:ext cx="793376" cy="630513"/>
          </a:xfrm>
          <a:custGeom>
            <a:avLst/>
            <a:gdLst>
              <a:gd name="connsiteX0" fmla="*/ 0 w 793376"/>
              <a:gd name="connsiteY0" fmla="*/ 628301 h 630513"/>
              <a:gd name="connsiteX1" fmla="*/ 168088 w 793376"/>
              <a:gd name="connsiteY1" fmla="*/ 3013 h 630513"/>
              <a:gd name="connsiteX2" fmla="*/ 463923 w 793376"/>
              <a:gd name="connsiteY2" fmla="*/ 399701 h 630513"/>
              <a:gd name="connsiteX3" fmla="*/ 638735 w 793376"/>
              <a:gd name="connsiteY3" fmla="*/ 608130 h 630513"/>
              <a:gd name="connsiteX4" fmla="*/ 793376 w 793376"/>
              <a:gd name="connsiteY4" fmla="*/ 614854 h 630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3376" h="630513">
                <a:moveTo>
                  <a:pt x="0" y="628301"/>
                </a:moveTo>
                <a:cubicBezTo>
                  <a:pt x="45384" y="334707"/>
                  <a:pt x="90768" y="41113"/>
                  <a:pt x="168088" y="3013"/>
                </a:cubicBezTo>
                <a:cubicBezTo>
                  <a:pt x="245408" y="-35087"/>
                  <a:pt x="385482" y="298848"/>
                  <a:pt x="463923" y="399701"/>
                </a:cubicBezTo>
                <a:cubicBezTo>
                  <a:pt x="542364" y="500554"/>
                  <a:pt x="583826" y="572271"/>
                  <a:pt x="638735" y="608130"/>
                </a:cubicBezTo>
                <a:cubicBezTo>
                  <a:pt x="693644" y="643989"/>
                  <a:pt x="743510" y="629421"/>
                  <a:pt x="793376" y="614854"/>
                </a:cubicBezTo>
              </a:path>
            </a:pathLst>
          </a:cu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E0275AB-2EFE-43A2-12A4-51A57ED6EA10}"/>
              </a:ext>
            </a:extLst>
          </p:cNvPr>
          <p:cNvSpPr txBox="1"/>
          <p:nvPr/>
        </p:nvSpPr>
        <p:spPr>
          <a:xfrm>
            <a:off x="8789991" y="21956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E81D75D-7D8E-56EF-0799-B48D3C101EDF}"/>
              </a:ext>
            </a:extLst>
          </p:cNvPr>
          <p:cNvSpPr txBox="1"/>
          <p:nvPr/>
        </p:nvSpPr>
        <p:spPr>
          <a:xfrm>
            <a:off x="7315663" y="1251613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COMP</a:t>
            </a:r>
            <a:endParaRPr lang="en-US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39A23A4-E815-10A9-62AC-A090C670709B}"/>
              </a:ext>
            </a:extLst>
          </p:cNvPr>
          <p:cNvGrpSpPr/>
          <p:nvPr/>
        </p:nvGrpSpPr>
        <p:grpSpPr>
          <a:xfrm>
            <a:off x="7999144" y="1990276"/>
            <a:ext cx="921652" cy="254853"/>
            <a:chOff x="7999144" y="1269000"/>
            <a:chExt cx="921652" cy="28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D5B2B44-3C16-1FCF-C807-F616BAF4C61C}"/>
                </a:ext>
              </a:extLst>
            </p:cNvPr>
            <p:cNvCxnSpPr>
              <a:cxnSpLocks/>
            </p:cNvCxnSpPr>
            <p:nvPr/>
          </p:nvCxnSpPr>
          <p:spPr>
            <a:xfrm>
              <a:off x="7999144" y="1557000"/>
              <a:ext cx="281482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9C72CC8-049F-FCFA-173F-93FA96126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0626" y="1269000"/>
              <a:ext cx="0" cy="28800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F05F832-9685-0A26-23DF-6F3ECB6C3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1888" y="1269000"/>
              <a:ext cx="0" cy="28800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F0909D-7A24-7E49-06A0-128826DB828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626" y="1269000"/>
              <a:ext cx="355374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52192DE-CE5B-38CF-8282-B1B473E08E72}"/>
                </a:ext>
              </a:extLst>
            </p:cNvPr>
            <p:cNvCxnSpPr>
              <a:cxnSpLocks/>
            </p:cNvCxnSpPr>
            <p:nvPr/>
          </p:nvCxnSpPr>
          <p:spPr>
            <a:xfrm>
              <a:off x="8639314" y="1557000"/>
              <a:ext cx="281482" cy="0"/>
            </a:xfrm>
            <a:prstGeom prst="line">
              <a:avLst/>
            </a:prstGeom>
            <a:ln w="28575" cap="rnd"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9FFA1CE-4B1F-32E3-0C41-D280B30291E8}"/>
              </a:ext>
            </a:extLst>
          </p:cNvPr>
          <p:cNvCxnSpPr>
            <a:cxnSpLocks/>
          </p:cNvCxnSpPr>
          <p:nvPr/>
        </p:nvCxnSpPr>
        <p:spPr>
          <a:xfrm>
            <a:off x="7930710" y="1839120"/>
            <a:ext cx="1033290" cy="0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FC2441EF-83A4-028B-FC5D-A327EBF3A932}"/>
              </a:ext>
            </a:extLst>
          </p:cNvPr>
          <p:cNvSpPr txBox="1"/>
          <p:nvPr/>
        </p:nvSpPr>
        <p:spPr>
          <a:xfrm>
            <a:off x="7460337" y="16209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THR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B55653C-F242-9709-9A68-648AC735AFAA}"/>
              </a:ext>
            </a:extLst>
          </p:cNvPr>
          <p:cNvCxnSpPr>
            <a:cxnSpLocks/>
          </p:cNvCxnSpPr>
          <p:nvPr/>
        </p:nvCxnSpPr>
        <p:spPr>
          <a:xfrm flipV="1">
            <a:off x="5933276" y="1502516"/>
            <a:ext cx="0" cy="766429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C314409-44D6-8165-FBF1-D71BDA882D25}"/>
              </a:ext>
            </a:extLst>
          </p:cNvPr>
          <p:cNvCxnSpPr>
            <a:cxnSpLocks/>
          </p:cNvCxnSpPr>
          <p:nvPr/>
        </p:nvCxnSpPr>
        <p:spPr>
          <a:xfrm flipV="1">
            <a:off x="8280626" y="1502516"/>
            <a:ext cx="0" cy="766429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A4A240E-FFFC-CC01-B936-352799EB29FB}"/>
              </a:ext>
            </a:extLst>
          </p:cNvPr>
          <p:cNvCxnSpPr>
            <a:cxnSpLocks/>
          </p:cNvCxnSpPr>
          <p:nvPr/>
        </p:nvCxnSpPr>
        <p:spPr>
          <a:xfrm flipV="1">
            <a:off x="8631662" y="1502516"/>
            <a:ext cx="0" cy="766429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7908BE2D-5435-91FA-EE87-2F854A776204}"/>
              </a:ext>
            </a:extLst>
          </p:cNvPr>
          <p:cNvSpPr txBox="1"/>
          <p:nvPr/>
        </p:nvSpPr>
        <p:spPr>
          <a:xfrm>
            <a:off x="5815374" y="219566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τ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20BB64B7-73B2-5DAA-B2CD-D24D8967092E}"/>
              </a:ext>
            </a:extLst>
          </p:cNvPr>
          <p:cNvSpPr txBox="1"/>
          <p:nvPr/>
        </p:nvSpPr>
        <p:spPr>
          <a:xfrm>
            <a:off x="1122755" y="3084922"/>
            <a:ext cx="2624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 capacitance C</a:t>
            </a:r>
            <a:r>
              <a:rPr lang="en-US" baseline="-25000" dirty="0"/>
              <a:t>DET </a:t>
            </a:r>
          </a:p>
          <a:p>
            <a:r>
              <a:rPr lang="en-US" dirty="0"/>
              <a:t>Signal charge Q</a:t>
            </a:r>
            <a:r>
              <a:rPr lang="en-US" baseline="-25000" dirty="0"/>
              <a:t>SIG</a:t>
            </a:r>
            <a:r>
              <a:rPr lang="en-US" dirty="0"/>
              <a:t>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8476547-D98B-3B32-CFCF-72CF9DD78679}"/>
              </a:ext>
            </a:extLst>
          </p:cNvPr>
          <p:cNvSpPr txBox="1"/>
          <p:nvPr/>
        </p:nvSpPr>
        <p:spPr>
          <a:xfrm>
            <a:off x="4012397" y="308492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Shaping time τ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C5690418-CFD3-A3B1-2EC7-F01B8D858896}"/>
              </a:ext>
            </a:extLst>
          </p:cNvPr>
          <p:cNvSpPr txBox="1"/>
          <p:nvPr/>
        </p:nvSpPr>
        <p:spPr>
          <a:xfrm>
            <a:off x="6562768" y="3084922"/>
            <a:ext cx="15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V</a:t>
            </a:r>
            <a:r>
              <a:rPr lang="en-US" baseline="-25000" dirty="0"/>
              <a:t>THR</a:t>
            </a:r>
          </a:p>
        </p:txBody>
      </p:sp>
    </p:spTree>
    <p:extLst>
      <p:ext uri="{BB962C8B-B14F-4D97-AF65-F5344CB8AC3E}">
        <p14:creationId xmlns:p14="http://schemas.microsoft.com/office/powerpoint/2010/main" val="427284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A8960D5-DA4F-7B5A-E302-AAEAD8D096D9}"/>
              </a:ext>
            </a:extLst>
          </p:cNvPr>
          <p:cNvGrpSpPr/>
          <p:nvPr/>
        </p:nvGrpSpPr>
        <p:grpSpPr>
          <a:xfrm>
            <a:off x="2811188" y="837000"/>
            <a:ext cx="2408812" cy="1431945"/>
            <a:chOff x="468000" y="693000"/>
            <a:chExt cx="1052456" cy="100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526462-9DB8-3A71-109F-984E930E9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693000"/>
              <a:ext cx="0" cy="1008000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464BF-7C35-A32B-1395-F303D7FE8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00" y="1688728"/>
              <a:ext cx="1052456" cy="12272"/>
            </a:xfrm>
            <a:prstGeom prst="straightConnector1">
              <a:avLst/>
            </a:prstGeom>
            <a:ln w="28575" cap="rnd">
              <a:solidFill>
                <a:schemeClr val="tx1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B99C02-E8F7-1046-8071-846DFE586957}"/>
              </a:ext>
            </a:extLst>
          </p:cNvPr>
          <p:cNvCxnSpPr>
            <a:cxnSpLocks/>
          </p:cNvCxnSpPr>
          <p:nvPr/>
        </p:nvCxnSpPr>
        <p:spPr>
          <a:xfrm>
            <a:off x="2811188" y="2251512"/>
            <a:ext cx="1114703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C4741-CAF9-1AAC-6562-3F17B705B249}"/>
              </a:ext>
            </a:extLst>
          </p:cNvPr>
          <p:cNvCxnSpPr>
            <a:cxnSpLocks/>
          </p:cNvCxnSpPr>
          <p:nvPr/>
        </p:nvCxnSpPr>
        <p:spPr>
          <a:xfrm flipV="1">
            <a:off x="3925891" y="1125000"/>
            <a:ext cx="0" cy="1125281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460B47-E024-7425-5842-85D54454A6E9}"/>
              </a:ext>
            </a:extLst>
          </p:cNvPr>
          <p:cNvCxnSpPr>
            <a:cxnSpLocks/>
          </p:cNvCxnSpPr>
          <p:nvPr/>
        </p:nvCxnSpPr>
        <p:spPr>
          <a:xfrm>
            <a:off x="3925891" y="1125000"/>
            <a:ext cx="1078109" cy="0"/>
          </a:xfrm>
          <a:prstGeom prst="line">
            <a:avLst/>
          </a:prstGeom>
          <a:ln w="28575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71E38-3666-EE71-6ECB-0A245805BCED}"/>
              </a:ext>
            </a:extLst>
          </p:cNvPr>
          <p:cNvSpPr txBox="1"/>
          <p:nvPr/>
        </p:nvSpPr>
        <p:spPr>
          <a:xfrm>
            <a:off x="4887145" y="218282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INJ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8F5AB1-AA67-1AED-7E8A-C879CD9175F1}"/>
              </a:ext>
            </a:extLst>
          </p:cNvPr>
          <p:cNvSpPr txBox="1"/>
          <p:nvPr/>
        </p:nvSpPr>
        <p:spPr>
          <a:xfrm>
            <a:off x="2340000" y="624514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HIT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FB95D-C80E-30F7-F2DD-1A77F86403C5}"/>
              </a:ext>
            </a:extLst>
          </p:cNvPr>
          <p:cNvSpPr txBox="1"/>
          <p:nvPr/>
        </p:nvSpPr>
        <p:spPr>
          <a:xfrm>
            <a:off x="2241019" y="147566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50%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1943A0-2433-8698-C8DF-E698C5636FB5}"/>
              </a:ext>
            </a:extLst>
          </p:cNvPr>
          <p:cNvSpPr txBox="1"/>
          <p:nvPr/>
        </p:nvSpPr>
        <p:spPr>
          <a:xfrm>
            <a:off x="2305139" y="2041079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 0%</a:t>
            </a:r>
            <a:endParaRPr 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458EB4-2046-BC0D-B154-B0B06CE31FE8}"/>
              </a:ext>
            </a:extLst>
          </p:cNvPr>
          <p:cNvSpPr txBox="1"/>
          <p:nvPr/>
        </p:nvSpPr>
        <p:spPr>
          <a:xfrm>
            <a:off x="2124000" y="88685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100%</a:t>
            </a:r>
            <a:endParaRPr lang="en-US" baseline="-25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C2E288-0EF4-9F76-8AE3-5BB7B90356FE}"/>
              </a:ext>
            </a:extLst>
          </p:cNvPr>
          <p:cNvCxnSpPr>
            <a:cxnSpLocks/>
          </p:cNvCxnSpPr>
          <p:nvPr/>
        </p:nvCxnSpPr>
        <p:spPr>
          <a:xfrm>
            <a:off x="2824833" y="1701000"/>
            <a:ext cx="2253133" cy="0"/>
          </a:xfrm>
          <a:prstGeom prst="line">
            <a:avLst/>
          </a:prstGeom>
          <a:ln w="12700" cap="rnd"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57102B-AEBF-4730-2A25-793330E1ADF0}"/>
              </a:ext>
            </a:extLst>
          </p:cNvPr>
          <p:cNvSpPr txBox="1"/>
          <p:nvPr/>
        </p:nvSpPr>
        <p:spPr>
          <a:xfrm>
            <a:off x="3699408" y="2172422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THR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329AC4-1D7C-DDB3-DFEE-0C88E83A48F3}"/>
              </a:ext>
            </a:extLst>
          </p:cNvPr>
          <p:cNvSpPr/>
          <p:nvPr/>
        </p:nvSpPr>
        <p:spPr>
          <a:xfrm>
            <a:off x="2834640" y="1683567"/>
            <a:ext cx="1097280" cy="572797"/>
          </a:xfrm>
          <a:custGeom>
            <a:avLst/>
            <a:gdLst>
              <a:gd name="connsiteX0" fmla="*/ 0 w 1097280"/>
              <a:gd name="connsiteY0" fmla="*/ 518160 h 560922"/>
              <a:gd name="connsiteX1" fmla="*/ 640080 w 1097280"/>
              <a:gd name="connsiteY1" fmla="*/ 541020 h 560922"/>
              <a:gd name="connsiteX2" fmla="*/ 1021080 w 1097280"/>
              <a:gd name="connsiteY2" fmla="*/ 266700 h 560922"/>
              <a:gd name="connsiteX3" fmla="*/ 1097280 w 1097280"/>
              <a:gd name="connsiteY3" fmla="*/ 0 h 560922"/>
              <a:gd name="connsiteX0" fmla="*/ 0 w 1097280"/>
              <a:gd name="connsiteY0" fmla="*/ 518160 h 555859"/>
              <a:gd name="connsiteX1" fmla="*/ 659130 w 1097280"/>
              <a:gd name="connsiteY1" fmla="*/ 533876 h 555859"/>
              <a:gd name="connsiteX2" fmla="*/ 1021080 w 1097280"/>
              <a:gd name="connsiteY2" fmla="*/ 266700 h 555859"/>
              <a:gd name="connsiteX3" fmla="*/ 1097280 w 1097280"/>
              <a:gd name="connsiteY3" fmla="*/ 0 h 555859"/>
              <a:gd name="connsiteX0" fmla="*/ 0 w 1097280"/>
              <a:gd name="connsiteY0" fmla="*/ 518160 h 540552"/>
              <a:gd name="connsiteX1" fmla="*/ 659130 w 1097280"/>
              <a:gd name="connsiteY1" fmla="*/ 533876 h 540552"/>
              <a:gd name="connsiteX2" fmla="*/ 1021080 w 1097280"/>
              <a:gd name="connsiteY2" fmla="*/ 266700 h 540552"/>
              <a:gd name="connsiteX3" fmla="*/ 1097280 w 1097280"/>
              <a:gd name="connsiteY3" fmla="*/ 0 h 540552"/>
              <a:gd name="connsiteX0" fmla="*/ 0 w 1097280"/>
              <a:gd name="connsiteY0" fmla="*/ 518160 h 550646"/>
              <a:gd name="connsiteX1" fmla="*/ 659130 w 1097280"/>
              <a:gd name="connsiteY1" fmla="*/ 533876 h 550646"/>
              <a:gd name="connsiteX2" fmla="*/ 1021080 w 1097280"/>
              <a:gd name="connsiteY2" fmla="*/ 266700 h 550646"/>
              <a:gd name="connsiteX3" fmla="*/ 1097280 w 1097280"/>
              <a:gd name="connsiteY3" fmla="*/ 0 h 550646"/>
              <a:gd name="connsiteX0" fmla="*/ 0 w 1097280"/>
              <a:gd name="connsiteY0" fmla="*/ 518160 h 530354"/>
              <a:gd name="connsiteX1" fmla="*/ 785336 w 1097280"/>
              <a:gd name="connsiteY1" fmla="*/ 481488 h 530354"/>
              <a:gd name="connsiteX2" fmla="*/ 1021080 w 1097280"/>
              <a:gd name="connsiteY2" fmla="*/ 266700 h 530354"/>
              <a:gd name="connsiteX3" fmla="*/ 1097280 w 1097280"/>
              <a:gd name="connsiteY3" fmla="*/ 0 h 530354"/>
              <a:gd name="connsiteX0" fmla="*/ 0 w 1097280"/>
              <a:gd name="connsiteY0" fmla="*/ 518160 h 543320"/>
              <a:gd name="connsiteX1" fmla="*/ 785336 w 1097280"/>
              <a:gd name="connsiteY1" fmla="*/ 481488 h 543320"/>
              <a:gd name="connsiteX2" fmla="*/ 1021080 w 1097280"/>
              <a:gd name="connsiteY2" fmla="*/ 266700 h 543320"/>
              <a:gd name="connsiteX3" fmla="*/ 1097280 w 1097280"/>
              <a:gd name="connsiteY3" fmla="*/ 0 h 543320"/>
              <a:gd name="connsiteX0" fmla="*/ 0 w 1097280"/>
              <a:gd name="connsiteY0" fmla="*/ 518160 h 547427"/>
              <a:gd name="connsiteX1" fmla="*/ 785336 w 1097280"/>
              <a:gd name="connsiteY1" fmla="*/ 481488 h 547427"/>
              <a:gd name="connsiteX2" fmla="*/ 1021080 w 1097280"/>
              <a:gd name="connsiteY2" fmla="*/ 266700 h 547427"/>
              <a:gd name="connsiteX3" fmla="*/ 1097280 w 1097280"/>
              <a:gd name="connsiteY3" fmla="*/ 0 h 547427"/>
              <a:gd name="connsiteX0" fmla="*/ 0 w 1097280"/>
              <a:gd name="connsiteY0" fmla="*/ 518160 h 532449"/>
              <a:gd name="connsiteX1" fmla="*/ 785336 w 1097280"/>
              <a:gd name="connsiteY1" fmla="*/ 481488 h 532449"/>
              <a:gd name="connsiteX2" fmla="*/ 1021080 w 1097280"/>
              <a:gd name="connsiteY2" fmla="*/ 266700 h 532449"/>
              <a:gd name="connsiteX3" fmla="*/ 1097280 w 1097280"/>
              <a:gd name="connsiteY3" fmla="*/ 0 h 532449"/>
              <a:gd name="connsiteX0" fmla="*/ 0 w 1099396"/>
              <a:gd name="connsiteY0" fmla="*/ 518160 h 531991"/>
              <a:gd name="connsiteX1" fmla="*/ 785336 w 1099396"/>
              <a:gd name="connsiteY1" fmla="*/ 481488 h 531991"/>
              <a:gd name="connsiteX2" fmla="*/ 1040130 w 1099396"/>
              <a:gd name="connsiteY2" fmla="*/ 280988 h 531991"/>
              <a:gd name="connsiteX3" fmla="*/ 1097280 w 1099396"/>
              <a:gd name="connsiteY3" fmla="*/ 0 h 531991"/>
              <a:gd name="connsiteX0" fmla="*/ 0 w 1097280"/>
              <a:gd name="connsiteY0" fmla="*/ 518160 h 531991"/>
              <a:gd name="connsiteX1" fmla="*/ 785336 w 1097280"/>
              <a:gd name="connsiteY1" fmla="*/ 481488 h 531991"/>
              <a:gd name="connsiteX2" fmla="*/ 1040130 w 1097280"/>
              <a:gd name="connsiteY2" fmla="*/ 280988 h 531991"/>
              <a:gd name="connsiteX3" fmla="*/ 1097280 w 1097280"/>
              <a:gd name="connsiteY3" fmla="*/ 0 h 531991"/>
              <a:gd name="connsiteX0" fmla="*/ 0 w 1097280"/>
              <a:gd name="connsiteY0" fmla="*/ 518160 h 544655"/>
              <a:gd name="connsiteX1" fmla="*/ 785336 w 1097280"/>
              <a:gd name="connsiteY1" fmla="*/ 481488 h 544655"/>
              <a:gd name="connsiteX2" fmla="*/ 1097280 w 1097280"/>
              <a:gd name="connsiteY2" fmla="*/ 0 h 544655"/>
              <a:gd name="connsiteX0" fmla="*/ 0 w 1097280"/>
              <a:gd name="connsiteY0" fmla="*/ 518160 h 524792"/>
              <a:gd name="connsiteX1" fmla="*/ 921067 w 1097280"/>
              <a:gd name="connsiteY1" fmla="*/ 371951 h 524792"/>
              <a:gd name="connsiteX2" fmla="*/ 1097280 w 1097280"/>
              <a:gd name="connsiteY2" fmla="*/ 0 h 524792"/>
              <a:gd name="connsiteX0" fmla="*/ 0 w 1097280"/>
              <a:gd name="connsiteY0" fmla="*/ 518160 h 527154"/>
              <a:gd name="connsiteX1" fmla="*/ 921067 w 1097280"/>
              <a:gd name="connsiteY1" fmla="*/ 371951 h 527154"/>
              <a:gd name="connsiteX2" fmla="*/ 1097280 w 1097280"/>
              <a:gd name="connsiteY2" fmla="*/ 0 h 527154"/>
              <a:gd name="connsiteX0" fmla="*/ 0 w 1097280"/>
              <a:gd name="connsiteY0" fmla="*/ 518160 h 541586"/>
              <a:gd name="connsiteX1" fmla="*/ 921067 w 1097280"/>
              <a:gd name="connsiteY1" fmla="*/ 371951 h 541586"/>
              <a:gd name="connsiteX2" fmla="*/ 1097280 w 1097280"/>
              <a:gd name="connsiteY2" fmla="*/ 0 h 541586"/>
              <a:gd name="connsiteX0" fmla="*/ 0 w 1097280"/>
              <a:gd name="connsiteY0" fmla="*/ 518160 h 541586"/>
              <a:gd name="connsiteX1" fmla="*/ 921067 w 1097280"/>
              <a:gd name="connsiteY1" fmla="*/ 371951 h 541586"/>
              <a:gd name="connsiteX2" fmla="*/ 1097280 w 1097280"/>
              <a:gd name="connsiteY2" fmla="*/ 0 h 541586"/>
              <a:gd name="connsiteX0" fmla="*/ 0 w 1097280"/>
              <a:gd name="connsiteY0" fmla="*/ 518160 h 527947"/>
              <a:gd name="connsiteX1" fmla="*/ 921067 w 1097280"/>
              <a:gd name="connsiteY1" fmla="*/ 371951 h 527947"/>
              <a:gd name="connsiteX2" fmla="*/ 1097280 w 1097280"/>
              <a:gd name="connsiteY2" fmla="*/ 0 h 527947"/>
              <a:gd name="connsiteX0" fmla="*/ 0 w 1100699"/>
              <a:gd name="connsiteY0" fmla="*/ 518160 h 519997"/>
              <a:gd name="connsiteX1" fmla="*/ 971074 w 1100699"/>
              <a:gd name="connsiteY1" fmla="*/ 336233 h 519997"/>
              <a:gd name="connsiteX2" fmla="*/ 1097280 w 1100699"/>
              <a:gd name="connsiteY2" fmla="*/ 0 h 519997"/>
              <a:gd name="connsiteX0" fmla="*/ 0 w 1100162"/>
              <a:gd name="connsiteY0" fmla="*/ 518160 h 521013"/>
              <a:gd name="connsiteX1" fmla="*/ 968692 w 1100162"/>
              <a:gd name="connsiteY1" fmla="*/ 343376 h 521013"/>
              <a:gd name="connsiteX2" fmla="*/ 1097280 w 1100162"/>
              <a:gd name="connsiteY2" fmla="*/ 0 h 521013"/>
              <a:gd name="connsiteX0" fmla="*/ 0 w 1097280"/>
              <a:gd name="connsiteY0" fmla="*/ 518160 h 518262"/>
              <a:gd name="connsiteX1" fmla="*/ 968692 w 1097280"/>
              <a:gd name="connsiteY1" fmla="*/ 343376 h 518262"/>
              <a:gd name="connsiteX2" fmla="*/ 1097280 w 1097280"/>
              <a:gd name="connsiteY2" fmla="*/ 0 h 518262"/>
              <a:gd name="connsiteX0" fmla="*/ 0 w 1097280"/>
              <a:gd name="connsiteY0" fmla="*/ 518160 h 518262"/>
              <a:gd name="connsiteX1" fmla="*/ 968692 w 1097280"/>
              <a:gd name="connsiteY1" fmla="*/ 343376 h 518262"/>
              <a:gd name="connsiteX2" fmla="*/ 1097280 w 1097280"/>
              <a:gd name="connsiteY2" fmla="*/ 0 h 518262"/>
              <a:gd name="connsiteX0" fmla="*/ 0 w 1097280"/>
              <a:gd name="connsiteY0" fmla="*/ 518160 h 524442"/>
              <a:gd name="connsiteX1" fmla="*/ 968692 w 1097280"/>
              <a:gd name="connsiteY1" fmla="*/ 343376 h 524442"/>
              <a:gd name="connsiteX2" fmla="*/ 1097280 w 1097280"/>
              <a:gd name="connsiteY2" fmla="*/ 0 h 524442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23090"/>
              <a:gd name="connsiteX1" fmla="*/ 952023 w 1097280"/>
              <a:gd name="connsiteY1" fmla="*/ 362426 h 523090"/>
              <a:gd name="connsiteX2" fmla="*/ 1097280 w 1097280"/>
              <a:gd name="connsiteY2" fmla="*/ 0 h 5230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8264"/>
              <a:gd name="connsiteX1" fmla="*/ 956786 w 1097280"/>
              <a:gd name="connsiteY1" fmla="*/ 331933 h 518264"/>
              <a:gd name="connsiteX2" fmla="*/ 1097280 w 1097280"/>
              <a:gd name="connsiteY2" fmla="*/ 0 h 518264"/>
              <a:gd name="connsiteX0" fmla="*/ 0 w 1097280"/>
              <a:gd name="connsiteY0" fmla="*/ 518160 h 523933"/>
              <a:gd name="connsiteX1" fmla="*/ 940117 w 1097280"/>
              <a:gd name="connsiteY1" fmla="*/ 386386 h 523933"/>
              <a:gd name="connsiteX2" fmla="*/ 1097280 w 1097280"/>
              <a:gd name="connsiteY2" fmla="*/ 0 h 5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523933">
                <a:moveTo>
                  <a:pt x="0" y="518160"/>
                </a:moveTo>
                <a:cubicBezTo>
                  <a:pt x="242094" y="519589"/>
                  <a:pt x="797717" y="563233"/>
                  <a:pt x="940117" y="386386"/>
                </a:cubicBezTo>
                <a:cubicBezTo>
                  <a:pt x="1082517" y="209539"/>
                  <a:pt x="1056104" y="121945"/>
                  <a:pt x="109728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0087B-5AC9-49DA-9EA1-EB5F82561FAA}"/>
              </a:ext>
            </a:extLst>
          </p:cNvPr>
          <p:cNvSpPr/>
          <p:nvPr/>
        </p:nvSpPr>
        <p:spPr>
          <a:xfrm rot="10800000">
            <a:off x="3925891" y="1118382"/>
            <a:ext cx="1097280" cy="572797"/>
          </a:xfrm>
          <a:custGeom>
            <a:avLst/>
            <a:gdLst>
              <a:gd name="connsiteX0" fmla="*/ 0 w 1097280"/>
              <a:gd name="connsiteY0" fmla="*/ 518160 h 560922"/>
              <a:gd name="connsiteX1" fmla="*/ 640080 w 1097280"/>
              <a:gd name="connsiteY1" fmla="*/ 541020 h 560922"/>
              <a:gd name="connsiteX2" fmla="*/ 1021080 w 1097280"/>
              <a:gd name="connsiteY2" fmla="*/ 266700 h 560922"/>
              <a:gd name="connsiteX3" fmla="*/ 1097280 w 1097280"/>
              <a:gd name="connsiteY3" fmla="*/ 0 h 560922"/>
              <a:gd name="connsiteX0" fmla="*/ 0 w 1097280"/>
              <a:gd name="connsiteY0" fmla="*/ 518160 h 555859"/>
              <a:gd name="connsiteX1" fmla="*/ 659130 w 1097280"/>
              <a:gd name="connsiteY1" fmla="*/ 533876 h 555859"/>
              <a:gd name="connsiteX2" fmla="*/ 1021080 w 1097280"/>
              <a:gd name="connsiteY2" fmla="*/ 266700 h 555859"/>
              <a:gd name="connsiteX3" fmla="*/ 1097280 w 1097280"/>
              <a:gd name="connsiteY3" fmla="*/ 0 h 555859"/>
              <a:gd name="connsiteX0" fmla="*/ 0 w 1097280"/>
              <a:gd name="connsiteY0" fmla="*/ 518160 h 540552"/>
              <a:gd name="connsiteX1" fmla="*/ 659130 w 1097280"/>
              <a:gd name="connsiteY1" fmla="*/ 533876 h 540552"/>
              <a:gd name="connsiteX2" fmla="*/ 1021080 w 1097280"/>
              <a:gd name="connsiteY2" fmla="*/ 266700 h 540552"/>
              <a:gd name="connsiteX3" fmla="*/ 1097280 w 1097280"/>
              <a:gd name="connsiteY3" fmla="*/ 0 h 540552"/>
              <a:gd name="connsiteX0" fmla="*/ 0 w 1097280"/>
              <a:gd name="connsiteY0" fmla="*/ 518160 h 550646"/>
              <a:gd name="connsiteX1" fmla="*/ 659130 w 1097280"/>
              <a:gd name="connsiteY1" fmla="*/ 533876 h 550646"/>
              <a:gd name="connsiteX2" fmla="*/ 1021080 w 1097280"/>
              <a:gd name="connsiteY2" fmla="*/ 266700 h 550646"/>
              <a:gd name="connsiteX3" fmla="*/ 1097280 w 1097280"/>
              <a:gd name="connsiteY3" fmla="*/ 0 h 550646"/>
              <a:gd name="connsiteX0" fmla="*/ 0 w 1097280"/>
              <a:gd name="connsiteY0" fmla="*/ 518160 h 530354"/>
              <a:gd name="connsiteX1" fmla="*/ 785336 w 1097280"/>
              <a:gd name="connsiteY1" fmla="*/ 481488 h 530354"/>
              <a:gd name="connsiteX2" fmla="*/ 1021080 w 1097280"/>
              <a:gd name="connsiteY2" fmla="*/ 266700 h 530354"/>
              <a:gd name="connsiteX3" fmla="*/ 1097280 w 1097280"/>
              <a:gd name="connsiteY3" fmla="*/ 0 h 530354"/>
              <a:gd name="connsiteX0" fmla="*/ 0 w 1097280"/>
              <a:gd name="connsiteY0" fmla="*/ 518160 h 543320"/>
              <a:gd name="connsiteX1" fmla="*/ 785336 w 1097280"/>
              <a:gd name="connsiteY1" fmla="*/ 481488 h 543320"/>
              <a:gd name="connsiteX2" fmla="*/ 1021080 w 1097280"/>
              <a:gd name="connsiteY2" fmla="*/ 266700 h 543320"/>
              <a:gd name="connsiteX3" fmla="*/ 1097280 w 1097280"/>
              <a:gd name="connsiteY3" fmla="*/ 0 h 543320"/>
              <a:gd name="connsiteX0" fmla="*/ 0 w 1097280"/>
              <a:gd name="connsiteY0" fmla="*/ 518160 h 547427"/>
              <a:gd name="connsiteX1" fmla="*/ 785336 w 1097280"/>
              <a:gd name="connsiteY1" fmla="*/ 481488 h 547427"/>
              <a:gd name="connsiteX2" fmla="*/ 1021080 w 1097280"/>
              <a:gd name="connsiteY2" fmla="*/ 266700 h 547427"/>
              <a:gd name="connsiteX3" fmla="*/ 1097280 w 1097280"/>
              <a:gd name="connsiteY3" fmla="*/ 0 h 547427"/>
              <a:gd name="connsiteX0" fmla="*/ 0 w 1097280"/>
              <a:gd name="connsiteY0" fmla="*/ 518160 h 532449"/>
              <a:gd name="connsiteX1" fmla="*/ 785336 w 1097280"/>
              <a:gd name="connsiteY1" fmla="*/ 481488 h 532449"/>
              <a:gd name="connsiteX2" fmla="*/ 1021080 w 1097280"/>
              <a:gd name="connsiteY2" fmla="*/ 266700 h 532449"/>
              <a:gd name="connsiteX3" fmla="*/ 1097280 w 1097280"/>
              <a:gd name="connsiteY3" fmla="*/ 0 h 532449"/>
              <a:gd name="connsiteX0" fmla="*/ 0 w 1099396"/>
              <a:gd name="connsiteY0" fmla="*/ 518160 h 531991"/>
              <a:gd name="connsiteX1" fmla="*/ 785336 w 1099396"/>
              <a:gd name="connsiteY1" fmla="*/ 481488 h 531991"/>
              <a:gd name="connsiteX2" fmla="*/ 1040130 w 1099396"/>
              <a:gd name="connsiteY2" fmla="*/ 280988 h 531991"/>
              <a:gd name="connsiteX3" fmla="*/ 1097280 w 1099396"/>
              <a:gd name="connsiteY3" fmla="*/ 0 h 531991"/>
              <a:gd name="connsiteX0" fmla="*/ 0 w 1097280"/>
              <a:gd name="connsiteY0" fmla="*/ 518160 h 531991"/>
              <a:gd name="connsiteX1" fmla="*/ 785336 w 1097280"/>
              <a:gd name="connsiteY1" fmla="*/ 481488 h 531991"/>
              <a:gd name="connsiteX2" fmla="*/ 1040130 w 1097280"/>
              <a:gd name="connsiteY2" fmla="*/ 280988 h 531991"/>
              <a:gd name="connsiteX3" fmla="*/ 1097280 w 1097280"/>
              <a:gd name="connsiteY3" fmla="*/ 0 h 531991"/>
              <a:gd name="connsiteX0" fmla="*/ 0 w 1097280"/>
              <a:gd name="connsiteY0" fmla="*/ 518160 h 544655"/>
              <a:gd name="connsiteX1" fmla="*/ 785336 w 1097280"/>
              <a:gd name="connsiteY1" fmla="*/ 481488 h 544655"/>
              <a:gd name="connsiteX2" fmla="*/ 1097280 w 1097280"/>
              <a:gd name="connsiteY2" fmla="*/ 0 h 544655"/>
              <a:gd name="connsiteX0" fmla="*/ 0 w 1097280"/>
              <a:gd name="connsiteY0" fmla="*/ 518160 h 524792"/>
              <a:gd name="connsiteX1" fmla="*/ 921067 w 1097280"/>
              <a:gd name="connsiteY1" fmla="*/ 371951 h 524792"/>
              <a:gd name="connsiteX2" fmla="*/ 1097280 w 1097280"/>
              <a:gd name="connsiteY2" fmla="*/ 0 h 524792"/>
              <a:gd name="connsiteX0" fmla="*/ 0 w 1097280"/>
              <a:gd name="connsiteY0" fmla="*/ 518160 h 527154"/>
              <a:gd name="connsiteX1" fmla="*/ 921067 w 1097280"/>
              <a:gd name="connsiteY1" fmla="*/ 371951 h 527154"/>
              <a:gd name="connsiteX2" fmla="*/ 1097280 w 1097280"/>
              <a:gd name="connsiteY2" fmla="*/ 0 h 527154"/>
              <a:gd name="connsiteX0" fmla="*/ 0 w 1097280"/>
              <a:gd name="connsiteY0" fmla="*/ 518160 h 541586"/>
              <a:gd name="connsiteX1" fmla="*/ 921067 w 1097280"/>
              <a:gd name="connsiteY1" fmla="*/ 371951 h 541586"/>
              <a:gd name="connsiteX2" fmla="*/ 1097280 w 1097280"/>
              <a:gd name="connsiteY2" fmla="*/ 0 h 541586"/>
              <a:gd name="connsiteX0" fmla="*/ 0 w 1097280"/>
              <a:gd name="connsiteY0" fmla="*/ 518160 h 541586"/>
              <a:gd name="connsiteX1" fmla="*/ 921067 w 1097280"/>
              <a:gd name="connsiteY1" fmla="*/ 371951 h 541586"/>
              <a:gd name="connsiteX2" fmla="*/ 1097280 w 1097280"/>
              <a:gd name="connsiteY2" fmla="*/ 0 h 541586"/>
              <a:gd name="connsiteX0" fmla="*/ 0 w 1097280"/>
              <a:gd name="connsiteY0" fmla="*/ 518160 h 527947"/>
              <a:gd name="connsiteX1" fmla="*/ 921067 w 1097280"/>
              <a:gd name="connsiteY1" fmla="*/ 371951 h 527947"/>
              <a:gd name="connsiteX2" fmla="*/ 1097280 w 1097280"/>
              <a:gd name="connsiteY2" fmla="*/ 0 h 527947"/>
              <a:gd name="connsiteX0" fmla="*/ 0 w 1100699"/>
              <a:gd name="connsiteY0" fmla="*/ 518160 h 519997"/>
              <a:gd name="connsiteX1" fmla="*/ 971074 w 1100699"/>
              <a:gd name="connsiteY1" fmla="*/ 336233 h 519997"/>
              <a:gd name="connsiteX2" fmla="*/ 1097280 w 1100699"/>
              <a:gd name="connsiteY2" fmla="*/ 0 h 519997"/>
              <a:gd name="connsiteX0" fmla="*/ 0 w 1100162"/>
              <a:gd name="connsiteY0" fmla="*/ 518160 h 521013"/>
              <a:gd name="connsiteX1" fmla="*/ 968692 w 1100162"/>
              <a:gd name="connsiteY1" fmla="*/ 343376 h 521013"/>
              <a:gd name="connsiteX2" fmla="*/ 1097280 w 1100162"/>
              <a:gd name="connsiteY2" fmla="*/ 0 h 521013"/>
              <a:gd name="connsiteX0" fmla="*/ 0 w 1097280"/>
              <a:gd name="connsiteY0" fmla="*/ 518160 h 518262"/>
              <a:gd name="connsiteX1" fmla="*/ 968692 w 1097280"/>
              <a:gd name="connsiteY1" fmla="*/ 343376 h 518262"/>
              <a:gd name="connsiteX2" fmla="*/ 1097280 w 1097280"/>
              <a:gd name="connsiteY2" fmla="*/ 0 h 518262"/>
              <a:gd name="connsiteX0" fmla="*/ 0 w 1097280"/>
              <a:gd name="connsiteY0" fmla="*/ 518160 h 518262"/>
              <a:gd name="connsiteX1" fmla="*/ 968692 w 1097280"/>
              <a:gd name="connsiteY1" fmla="*/ 343376 h 518262"/>
              <a:gd name="connsiteX2" fmla="*/ 1097280 w 1097280"/>
              <a:gd name="connsiteY2" fmla="*/ 0 h 518262"/>
              <a:gd name="connsiteX0" fmla="*/ 0 w 1097280"/>
              <a:gd name="connsiteY0" fmla="*/ 518160 h 524442"/>
              <a:gd name="connsiteX1" fmla="*/ 968692 w 1097280"/>
              <a:gd name="connsiteY1" fmla="*/ 343376 h 524442"/>
              <a:gd name="connsiteX2" fmla="*/ 1097280 w 1097280"/>
              <a:gd name="connsiteY2" fmla="*/ 0 h 524442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19808"/>
              <a:gd name="connsiteX1" fmla="*/ 968692 w 1097280"/>
              <a:gd name="connsiteY1" fmla="*/ 343376 h 519808"/>
              <a:gd name="connsiteX2" fmla="*/ 1097280 w 1097280"/>
              <a:gd name="connsiteY2" fmla="*/ 0 h 519808"/>
              <a:gd name="connsiteX0" fmla="*/ 0 w 1097280"/>
              <a:gd name="connsiteY0" fmla="*/ 518160 h 523090"/>
              <a:gd name="connsiteX1" fmla="*/ 952023 w 1097280"/>
              <a:gd name="connsiteY1" fmla="*/ 362426 h 523090"/>
              <a:gd name="connsiteX2" fmla="*/ 1097280 w 1097280"/>
              <a:gd name="connsiteY2" fmla="*/ 0 h 5230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9490"/>
              <a:gd name="connsiteX1" fmla="*/ 952023 w 1097280"/>
              <a:gd name="connsiteY1" fmla="*/ 362426 h 519490"/>
              <a:gd name="connsiteX2" fmla="*/ 1097280 w 1097280"/>
              <a:gd name="connsiteY2" fmla="*/ 0 h 519490"/>
              <a:gd name="connsiteX0" fmla="*/ 0 w 1097280"/>
              <a:gd name="connsiteY0" fmla="*/ 518160 h 518264"/>
              <a:gd name="connsiteX1" fmla="*/ 956786 w 1097280"/>
              <a:gd name="connsiteY1" fmla="*/ 331933 h 518264"/>
              <a:gd name="connsiteX2" fmla="*/ 1097280 w 1097280"/>
              <a:gd name="connsiteY2" fmla="*/ 0 h 518264"/>
              <a:gd name="connsiteX0" fmla="*/ 0 w 1097280"/>
              <a:gd name="connsiteY0" fmla="*/ 518160 h 523933"/>
              <a:gd name="connsiteX1" fmla="*/ 940117 w 1097280"/>
              <a:gd name="connsiteY1" fmla="*/ 386386 h 523933"/>
              <a:gd name="connsiteX2" fmla="*/ 1097280 w 1097280"/>
              <a:gd name="connsiteY2" fmla="*/ 0 h 5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0" h="523933">
                <a:moveTo>
                  <a:pt x="0" y="518160"/>
                </a:moveTo>
                <a:cubicBezTo>
                  <a:pt x="242094" y="519589"/>
                  <a:pt x="797717" y="563233"/>
                  <a:pt x="940117" y="386386"/>
                </a:cubicBezTo>
                <a:cubicBezTo>
                  <a:pt x="1082517" y="209539"/>
                  <a:pt x="1056104" y="121945"/>
                  <a:pt x="1097280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6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2F8812-FFD0-7DD8-0ACE-561682DC08B1}"/>
              </a:ext>
            </a:extLst>
          </p:cNvPr>
          <p:cNvSpPr txBox="1"/>
          <p:nvPr/>
        </p:nvSpPr>
        <p:spPr>
          <a:xfrm>
            <a:off x="1919526" y="168525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VIN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42C4A1-65F3-EAD8-7897-6A9D58491230}"/>
              </a:ext>
            </a:extLst>
          </p:cNvPr>
          <p:cNvSpPr txBox="1"/>
          <p:nvPr/>
        </p:nvSpPr>
        <p:spPr>
          <a:xfrm>
            <a:off x="3822467" y="179484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+</a:t>
            </a:r>
          </a:p>
          <a:p>
            <a:pPr algn="ctr"/>
            <a:r>
              <a:rPr lang="de-DE" b="1" dirty="0"/>
              <a:t>-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CFA994-BF70-C7D0-6DB6-C05FB57EA526}"/>
              </a:ext>
            </a:extLst>
          </p:cNvPr>
          <p:cNvSpPr txBox="1"/>
          <p:nvPr/>
        </p:nvSpPr>
        <p:spPr>
          <a:xfrm>
            <a:off x="4810416" y="3059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DDA63FD-141C-37C7-2C60-8BE847EF0396}"/>
              </a:ext>
            </a:extLst>
          </p:cNvPr>
          <p:cNvSpPr/>
          <p:nvPr/>
        </p:nvSpPr>
        <p:spPr>
          <a:xfrm rot="5400000" flipH="1">
            <a:off x="3751193" y="1842067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E20DAA-BF2A-6D53-1ADD-316ABAF77ED2}"/>
              </a:ext>
            </a:extLst>
          </p:cNvPr>
          <p:cNvGrpSpPr/>
          <p:nvPr/>
        </p:nvGrpSpPr>
        <p:grpSpPr>
          <a:xfrm rot="16200000">
            <a:off x="2890885" y="2230115"/>
            <a:ext cx="770230" cy="288000"/>
            <a:chOff x="1733092" y="2444478"/>
            <a:chExt cx="770230" cy="28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FF8437-8BFE-FF57-EA2D-DDBACB86B87E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BE3E7C-D0E6-F06A-87D3-C3CE762DE5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34207" y="2419361"/>
              <a:ext cx="0" cy="33823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0F124B-0C0C-44B6-0FAC-14C6E06651EA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D51DB0D-521C-538B-2165-3DCCA47366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92546" y="2429024"/>
              <a:ext cx="0" cy="31890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D761A52-98A1-9684-495C-89B03B8FE5A0}"/>
              </a:ext>
            </a:extLst>
          </p:cNvPr>
          <p:cNvSpPr/>
          <p:nvPr/>
        </p:nvSpPr>
        <p:spPr>
          <a:xfrm rot="10800000" flipH="1">
            <a:off x="3143512" y="2792446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B5B212-EBEB-8C1F-AE84-EFBE7DAE647B}"/>
              </a:ext>
            </a:extLst>
          </p:cNvPr>
          <p:cNvGrpSpPr/>
          <p:nvPr/>
        </p:nvGrpSpPr>
        <p:grpSpPr>
          <a:xfrm>
            <a:off x="3850294" y="3139824"/>
            <a:ext cx="883754" cy="511988"/>
            <a:chOff x="6836602" y="3980258"/>
            <a:chExt cx="883754" cy="511988"/>
          </a:xfrm>
        </p:grpSpPr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B89BC458-52BA-3ECE-9F42-EF2B7E4BA72C}"/>
                </a:ext>
              </a:extLst>
            </p:cNvPr>
            <p:cNvSpPr/>
            <p:nvPr/>
          </p:nvSpPr>
          <p:spPr>
            <a:xfrm rot="10800000">
              <a:off x="6836602" y="3980258"/>
              <a:ext cx="883754" cy="511988"/>
            </a:xfrm>
            <a:prstGeom prst="homePlat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20DBE-EB6E-1D59-49C7-A29FBF878323}"/>
                </a:ext>
              </a:extLst>
            </p:cNvPr>
            <p:cNvSpPr txBox="1"/>
            <p:nvPr/>
          </p:nvSpPr>
          <p:spPr>
            <a:xfrm>
              <a:off x="7027289" y="4050410"/>
              <a:ext cx="57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DAC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33739A-FF30-CBDD-1FA6-C0EB999BD7BF}"/>
              </a:ext>
            </a:extLst>
          </p:cNvPr>
          <p:cNvCxnSpPr>
            <a:cxnSpLocks/>
          </p:cNvCxnSpPr>
          <p:nvPr/>
        </p:nvCxnSpPr>
        <p:spPr>
          <a:xfrm flipH="1">
            <a:off x="2988000" y="1989000"/>
            <a:ext cx="864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A0BC6C-4A08-69FC-7C33-71BDC3E952D2}"/>
              </a:ext>
            </a:extLst>
          </p:cNvPr>
          <p:cNvCxnSpPr>
            <a:cxnSpLocks/>
          </p:cNvCxnSpPr>
          <p:nvPr/>
        </p:nvCxnSpPr>
        <p:spPr>
          <a:xfrm flipH="1">
            <a:off x="2052000" y="1989000"/>
            <a:ext cx="6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0F4806-4EA3-2701-DD30-EB6FCD08CEDA}"/>
              </a:ext>
            </a:extLst>
          </p:cNvPr>
          <p:cNvCxnSpPr>
            <a:cxnSpLocks/>
          </p:cNvCxnSpPr>
          <p:nvPr/>
        </p:nvCxnSpPr>
        <p:spPr>
          <a:xfrm>
            <a:off x="2711953" y="1919236"/>
            <a:ext cx="276047" cy="6976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EBC1C1-9F6F-E297-3507-0B19078DF070}"/>
              </a:ext>
            </a:extLst>
          </p:cNvPr>
          <p:cNvCxnSpPr>
            <a:cxnSpLocks/>
          </p:cNvCxnSpPr>
          <p:nvPr/>
        </p:nvCxnSpPr>
        <p:spPr>
          <a:xfrm>
            <a:off x="2820857" y="2061000"/>
            <a:ext cx="0" cy="53877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DC780A-163A-41C0-D252-3A44ABD8AA90}"/>
              </a:ext>
            </a:extLst>
          </p:cNvPr>
          <p:cNvSpPr txBox="1"/>
          <p:nvPr/>
        </p:nvSpPr>
        <p:spPr>
          <a:xfrm>
            <a:off x="1921607" y="2327230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7454A9-7E8B-1AAB-53B6-B8C68E9E6F1C}"/>
              </a:ext>
            </a:extLst>
          </p:cNvPr>
          <p:cNvCxnSpPr>
            <a:cxnSpLocks/>
          </p:cNvCxnSpPr>
          <p:nvPr/>
        </p:nvCxnSpPr>
        <p:spPr>
          <a:xfrm flipH="1">
            <a:off x="3634294" y="3394642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C6B932-6C2F-68F9-F1E4-0C6FD8BA44DC}"/>
              </a:ext>
            </a:extLst>
          </p:cNvPr>
          <p:cNvCxnSpPr>
            <a:cxnSpLocks/>
          </p:cNvCxnSpPr>
          <p:nvPr/>
        </p:nvCxnSpPr>
        <p:spPr>
          <a:xfrm flipV="1">
            <a:off x="3634294" y="2277000"/>
            <a:ext cx="0" cy="109622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84ABB4-3B84-590B-4753-808C63445C20}"/>
              </a:ext>
            </a:extLst>
          </p:cNvPr>
          <p:cNvCxnSpPr>
            <a:cxnSpLocks/>
          </p:cNvCxnSpPr>
          <p:nvPr/>
        </p:nvCxnSpPr>
        <p:spPr>
          <a:xfrm flipH="1">
            <a:off x="3636000" y="2277000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5590DE-38A8-395F-B29D-C914107A5E03}"/>
              </a:ext>
            </a:extLst>
          </p:cNvPr>
          <p:cNvSpPr txBox="1"/>
          <p:nvPr/>
        </p:nvSpPr>
        <p:spPr>
          <a:xfrm>
            <a:off x="4499404" y="1748678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COMP_OUT</a:t>
            </a:r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AFF9AF-656C-49A4-DB0F-7A60E2A21996}"/>
              </a:ext>
            </a:extLst>
          </p:cNvPr>
          <p:cNvCxnSpPr>
            <a:cxnSpLocks/>
            <a:stCxn id="62" idx="2"/>
            <a:endCxn id="2" idx="0"/>
          </p:cNvCxnSpPr>
          <p:nvPr/>
        </p:nvCxnSpPr>
        <p:spPr>
          <a:xfrm flipH="1">
            <a:off x="4416647" y="2118010"/>
            <a:ext cx="733512" cy="4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D3AA8-5185-6D77-5FF3-CB4F525A08A4}"/>
              </a:ext>
            </a:extLst>
          </p:cNvPr>
          <p:cNvCxnSpPr>
            <a:cxnSpLocks/>
          </p:cNvCxnSpPr>
          <p:nvPr/>
        </p:nvCxnSpPr>
        <p:spPr>
          <a:xfrm flipH="1">
            <a:off x="4739895" y="3395755"/>
            <a:ext cx="379767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88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D15001-4996-9914-0F3E-5A160CE99E49}"/>
              </a:ext>
            </a:extLst>
          </p:cNvPr>
          <p:cNvSpPr/>
          <p:nvPr/>
        </p:nvSpPr>
        <p:spPr>
          <a:xfrm rot="16200000">
            <a:off x="1081999" y="2546208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0BB890-650C-4E17-8627-388A58DE540E}"/>
              </a:ext>
            </a:extLst>
          </p:cNvPr>
          <p:cNvSpPr/>
          <p:nvPr/>
        </p:nvSpPr>
        <p:spPr>
          <a:xfrm rot="16200000">
            <a:off x="2062965" y="2546208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83C65C-F23A-2744-71D6-202E133F6AAA}"/>
              </a:ext>
            </a:extLst>
          </p:cNvPr>
          <p:cNvSpPr/>
          <p:nvPr/>
        </p:nvSpPr>
        <p:spPr>
          <a:xfrm rot="10800000">
            <a:off x="1572482" y="30690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8B7B28-BB3B-B3BF-0B0A-3B2EA96DA25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680482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0E3859-C445-D036-7359-8834187AAC85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>
            <a:off x="1477998" y="2834207"/>
            <a:ext cx="40496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5C4109-E8E6-C823-3A9A-D70BC1BC5660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1680482" y="3644998"/>
            <a:ext cx="0" cy="1440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A10DC0-E3A1-5CCB-A370-C4AA73EF18DE}"/>
              </a:ext>
            </a:extLst>
          </p:cNvPr>
          <p:cNvCxnSpPr>
            <a:cxnSpLocks/>
          </p:cNvCxnSpPr>
          <p:nvPr/>
        </p:nvCxnSpPr>
        <p:spPr>
          <a:xfrm>
            <a:off x="1476000" y="4077002"/>
            <a:ext cx="0" cy="215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D1A670-30E4-E87A-7155-D6A42C22AAF6}"/>
              </a:ext>
            </a:extLst>
          </p:cNvPr>
          <p:cNvCxnSpPr>
            <a:cxnSpLocks/>
          </p:cNvCxnSpPr>
          <p:nvPr/>
        </p:nvCxnSpPr>
        <p:spPr>
          <a:xfrm>
            <a:off x="1836000" y="4077002"/>
            <a:ext cx="0" cy="359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68243D-B086-A039-DF37-0695EFDB0FD9}"/>
              </a:ext>
            </a:extLst>
          </p:cNvPr>
          <p:cNvCxnSpPr>
            <a:cxnSpLocks/>
          </p:cNvCxnSpPr>
          <p:nvPr/>
        </p:nvCxnSpPr>
        <p:spPr>
          <a:xfrm flipV="1">
            <a:off x="1475999" y="3789002"/>
            <a:ext cx="204483" cy="287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BC01C4E-734B-B737-2205-DDD236E7CFE2}"/>
              </a:ext>
            </a:extLst>
          </p:cNvPr>
          <p:cNvSpPr/>
          <p:nvPr/>
        </p:nvSpPr>
        <p:spPr>
          <a:xfrm rot="10800000" flipH="1">
            <a:off x="766927" y="4581000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5662DB-80CF-5176-BC7D-17CC2BED9EE6}"/>
              </a:ext>
            </a:extLst>
          </p:cNvPr>
          <p:cNvCxnSpPr>
            <a:cxnSpLocks/>
          </p:cNvCxnSpPr>
          <p:nvPr/>
        </p:nvCxnSpPr>
        <p:spPr>
          <a:xfrm>
            <a:off x="901999" y="4058423"/>
            <a:ext cx="0" cy="234577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502A6D-FF90-1D7C-99C1-4BE36385D999}"/>
              </a:ext>
            </a:extLst>
          </p:cNvPr>
          <p:cNvCxnSpPr>
            <a:cxnSpLocks/>
          </p:cNvCxnSpPr>
          <p:nvPr/>
        </p:nvCxnSpPr>
        <p:spPr>
          <a:xfrm>
            <a:off x="832782" y="4058423"/>
            <a:ext cx="13843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D8DF69-98A3-C326-3AA9-9B0FB7E93E6D}"/>
              </a:ext>
            </a:extLst>
          </p:cNvPr>
          <p:cNvCxnSpPr>
            <a:cxnSpLocks/>
          </p:cNvCxnSpPr>
          <p:nvPr/>
        </p:nvCxnSpPr>
        <p:spPr>
          <a:xfrm>
            <a:off x="901999" y="4437000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9E795B-F4ED-06C2-5667-7BD8FAF41BD9}"/>
              </a:ext>
            </a:extLst>
          </p:cNvPr>
          <p:cNvCxnSpPr>
            <a:cxnSpLocks/>
          </p:cNvCxnSpPr>
          <p:nvPr/>
        </p:nvCxnSpPr>
        <p:spPr>
          <a:xfrm flipH="1">
            <a:off x="901999" y="4293000"/>
            <a:ext cx="3535781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48FB6C-8537-77F7-E7D9-E4CF6A9C1C9B}"/>
              </a:ext>
            </a:extLst>
          </p:cNvPr>
          <p:cNvCxnSpPr>
            <a:cxnSpLocks/>
          </p:cNvCxnSpPr>
          <p:nvPr/>
        </p:nvCxnSpPr>
        <p:spPr>
          <a:xfrm flipH="1">
            <a:off x="901999" y="4437000"/>
            <a:ext cx="3895781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C6D04AED-574F-1387-B5AA-8FDFBC47F31A}"/>
              </a:ext>
            </a:extLst>
          </p:cNvPr>
          <p:cNvSpPr/>
          <p:nvPr/>
        </p:nvSpPr>
        <p:spPr>
          <a:xfrm rot="10800000" flipH="1">
            <a:off x="543253" y="3069000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4441ED-75A9-AB7B-614A-6CBC07D30EDF}"/>
              </a:ext>
            </a:extLst>
          </p:cNvPr>
          <p:cNvCxnSpPr>
            <a:cxnSpLocks/>
          </p:cNvCxnSpPr>
          <p:nvPr/>
        </p:nvCxnSpPr>
        <p:spPr>
          <a:xfrm>
            <a:off x="678325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3DF39C8-23D7-99E5-C413-4C8339D281CA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678325" y="2834207"/>
            <a:ext cx="223675" cy="348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DE4B71-FF58-DBC5-4091-1683BABA551A}"/>
              </a:ext>
            </a:extLst>
          </p:cNvPr>
          <p:cNvSpPr/>
          <p:nvPr/>
        </p:nvSpPr>
        <p:spPr>
          <a:xfrm rot="16200000">
            <a:off x="3064472" y="2546208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FA4BE6-0BC8-3789-FA80-6F6420E3BE03}"/>
              </a:ext>
            </a:extLst>
          </p:cNvPr>
          <p:cNvSpPr/>
          <p:nvPr/>
        </p:nvSpPr>
        <p:spPr>
          <a:xfrm rot="10800000">
            <a:off x="2573989" y="30690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6FC309-B8D7-E65D-E005-C681511FDF8D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2681989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DEBF51A-9D15-953F-4A75-AB199AF8A87D}"/>
              </a:ext>
            </a:extLst>
          </p:cNvPr>
          <p:cNvCxnSpPr>
            <a:cxnSpLocks/>
            <a:stCxn id="58" idx="0"/>
          </p:cNvCxnSpPr>
          <p:nvPr/>
        </p:nvCxnSpPr>
        <p:spPr>
          <a:xfrm flipH="1">
            <a:off x="2479505" y="2834207"/>
            <a:ext cx="40496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96602B-D73B-48DA-15CA-439B4349BDC8}"/>
              </a:ext>
            </a:extLst>
          </p:cNvPr>
          <p:cNvCxnSpPr>
            <a:cxnSpLocks/>
            <a:endCxn id="59" idx="0"/>
          </p:cNvCxnSpPr>
          <p:nvPr/>
        </p:nvCxnSpPr>
        <p:spPr>
          <a:xfrm flipV="1">
            <a:off x="2681989" y="3644998"/>
            <a:ext cx="0" cy="1440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59834E1-3FA5-8DBA-D2B0-3BC5B25D2D40}"/>
              </a:ext>
            </a:extLst>
          </p:cNvPr>
          <p:cNvCxnSpPr>
            <a:cxnSpLocks/>
          </p:cNvCxnSpPr>
          <p:nvPr/>
        </p:nvCxnSpPr>
        <p:spPr>
          <a:xfrm>
            <a:off x="2477507" y="4077002"/>
            <a:ext cx="0" cy="215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EB3169-F121-3CBD-66ED-50563FBF957E}"/>
              </a:ext>
            </a:extLst>
          </p:cNvPr>
          <p:cNvCxnSpPr>
            <a:cxnSpLocks/>
          </p:cNvCxnSpPr>
          <p:nvPr/>
        </p:nvCxnSpPr>
        <p:spPr>
          <a:xfrm>
            <a:off x="2837507" y="4077002"/>
            <a:ext cx="0" cy="359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D863B2F-27E2-A1F1-8924-A6586F2C4EC4}"/>
              </a:ext>
            </a:extLst>
          </p:cNvPr>
          <p:cNvCxnSpPr>
            <a:cxnSpLocks/>
          </p:cNvCxnSpPr>
          <p:nvPr/>
        </p:nvCxnSpPr>
        <p:spPr>
          <a:xfrm flipH="1" flipV="1">
            <a:off x="2681989" y="3789002"/>
            <a:ext cx="155518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9AD4D7B-0F49-A740-ED5C-ED99D713B6A9}"/>
              </a:ext>
            </a:extLst>
          </p:cNvPr>
          <p:cNvSpPr/>
          <p:nvPr/>
        </p:nvSpPr>
        <p:spPr>
          <a:xfrm rot="10800000">
            <a:off x="4534262" y="30690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4FEAE7-ADB5-2962-4FEA-71003E2C2FF2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4642262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9476F-642F-2389-677B-96995E47FC8A}"/>
              </a:ext>
            </a:extLst>
          </p:cNvPr>
          <p:cNvCxnSpPr>
            <a:cxnSpLocks/>
          </p:cNvCxnSpPr>
          <p:nvPr/>
        </p:nvCxnSpPr>
        <p:spPr>
          <a:xfrm flipH="1">
            <a:off x="4439778" y="2834207"/>
            <a:ext cx="85222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D244FF-6539-A236-B35B-06D19A6375D6}"/>
              </a:ext>
            </a:extLst>
          </p:cNvPr>
          <p:cNvCxnSpPr>
            <a:cxnSpLocks/>
            <a:endCxn id="67" idx="0"/>
          </p:cNvCxnSpPr>
          <p:nvPr/>
        </p:nvCxnSpPr>
        <p:spPr>
          <a:xfrm flipV="1">
            <a:off x="4642262" y="3644998"/>
            <a:ext cx="0" cy="1440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4F81034-594D-FBDF-D623-5D5A01257B31}"/>
              </a:ext>
            </a:extLst>
          </p:cNvPr>
          <p:cNvCxnSpPr>
            <a:cxnSpLocks/>
          </p:cNvCxnSpPr>
          <p:nvPr/>
        </p:nvCxnSpPr>
        <p:spPr>
          <a:xfrm>
            <a:off x="4437780" y="4077002"/>
            <a:ext cx="0" cy="215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D1F3248-D829-08FE-A321-201A68308EFF}"/>
              </a:ext>
            </a:extLst>
          </p:cNvPr>
          <p:cNvCxnSpPr>
            <a:cxnSpLocks/>
          </p:cNvCxnSpPr>
          <p:nvPr/>
        </p:nvCxnSpPr>
        <p:spPr>
          <a:xfrm>
            <a:off x="4797780" y="4077002"/>
            <a:ext cx="0" cy="359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D4CC4C0-0053-44B5-EE2E-7F16AA010C1A}"/>
              </a:ext>
            </a:extLst>
          </p:cNvPr>
          <p:cNvCxnSpPr>
            <a:cxnSpLocks/>
          </p:cNvCxnSpPr>
          <p:nvPr/>
        </p:nvCxnSpPr>
        <p:spPr>
          <a:xfrm flipH="1" flipV="1">
            <a:off x="4642262" y="3789002"/>
            <a:ext cx="155518" cy="28800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EB9406-BF5C-3BD8-CBAC-86B0FF155C4B}"/>
              </a:ext>
            </a:extLst>
          </p:cNvPr>
          <p:cNvCxnSpPr>
            <a:cxnSpLocks/>
          </p:cNvCxnSpPr>
          <p:nvPr/>
        </p:nvCxnSpPr>
        <p:spPr>
          <a:xfrm flipH="1">
            <a:off x="3460471" y="2834207"/>
            <a:ext cx="1755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D9EE753-004C-C3DB-A272-431A8C201270}"/>
              </a:ext>
            </a:extLst>
          </p:cNvPr>
          <p:cNvSpPr/>
          <p:nvPr/>
        </p:nvSpPr>
        <p:spPr>
          <a:xfrm rot="16200000">
            <a:off x="4042963" y="2546208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B9B3EE-07D1-B7BE-F538-55C0D73FFC5E}"/>
              </a:ext>
            </a:extLst>
          </p:cNvPr>
          <p:cNvSpPr/>
          <p:nvPr/>
        </p:nvSpPr>
        <p:spPr>
          <a:xfrm rot="10800000">
            <a:off x="3552480" y="30690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9DD852-3692-423B-005E-D057CBF0BFF0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3660480" y="2834207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99F1B7-EF24-053A-B6EB-85AA2CD32211}"/>
              </a:ext>
            </a:extLst>
          </p:cNvPr>
          <p:cNvCxnSpPr>
            <a:cxnSpLocks/>
            <a:stCxn id="79" idx="0"/>
            <a:endCxn id="58" idx="2"/>
          </p:cNvCxnSpPr>
          <p:nvPr/>
        </p:nvCxnSpPr>
        <p:spPr>
          <a:xfrm flipH="1">
            <a:off x="3460471" y="2834207"/>
            <a:ext cx="40249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CAC9915-1B4A-C484-2EB2-29314688184B}"/>
              </a:ext>
            </a:extLst>
          </p:cNvPr>
          <p:cNvCxnSpPr>
            <a:cxnSpLocks/>
            <a:endCxn id="80" idx="0"/>
          </p:cNvCxnSpPr>
          <p:nvPr/>
        </p:nvCxnSpPr>
        <p:spPr>
          <a:xfrm flipV="1">
            <a:off x="3660480" y="3644998"/>
            <a:ext cx="0" cy="1440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FF7518-C939-87F3-C141-4094AB1B1430}"/>
              </a:ext>
            </a:extLst>
          </p:cNvPr>
          <p:cNvCxnSpPr>
            <a:cxnSpLocks/>
          </p:cNvCxnSpPr>
          <p:nvPr/>
        </p:nvCxnSpPr>
        <p:spPr>
          <a:xfrm>
            <a:off x="3455998" y="4077002"/>
            <a:ext cx="0" cy="215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389169B-EC12-50F7-E9C4-6EE878801D66}"/>
              </a:ext>
            </a:extLst>
          </p:cNvPr>
          <p:cNvCxnSpPr>
            <a:cxnSpLocks/>
          </p:cNvCxnSpPr>
          <p:nvPr/>
        </p:nvCxnSpPr>
        <p:spPr>
          <a:xfrm>
            <a:off x="3815998" y="4077002"/>
            <a:ext cx="0" cy="359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7DBD52D-88D7-9234-119A-2BB5CFF113BC}"/>
              </a:ext>
            </a:extLst>
          </p:cNvPr>
          <p:cNvCxnSpPr>
            <a:cxnSpLocks/>
          </p:cNvCxnSpPr>
          <p:nvPr/>
        </p:nvCxnSpPr>
        <p:spPr>
          <a:xfrm flipV="1">
            <a:off x="3455997" y="3789002"/>
            <a:ext cx="204483" cy="2879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B6503BF-32C1-D336-937C-23B6B89FF6D4}"/>
              </a:ext>
            </a:extLst>
          </p:cNvPr>
          <p:cNvSpPr txBox="1"/>
          <p:nvPr/>
        </p:nvSpPr>
        <p:spPr>
          <a:xfrm>
            <a:off x="971215" y="239754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FDBF1C-F7EC-6008-CC87-494A44AD2B98}"/>
              </a:ext>
            </a:extLst>
          </p:cNvPr>
          <p:cNvSpPr txBox="1"/>
          <p:nvPr/>
        </p:nvSpPr>
        <p:spPr>
          <a:xfrm>
            <a:off x="1963029" y="239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EA87267-2A16-A701-FD3B-EA50A7DCE99E}"/>
              </a:ext>
            </a:extLst>
          </p:cNvPr>
          <p:cNvSpPr txBox="1"/>
          <p:nvPr/>
        </p:nvSpPr>
        <p:spPr>
          <a:xfrm>
            <a:off x="2965327" y="239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2AD07A-3A50-93BE-5B57-AFD6625DC9D8}"/>
              </a:ext>
            </a:extLst>
          </p:cNvPr>
          <p:cNvSpPr txBox="1"/>
          <p:nvPr/>
        </p:nvSpPr>
        <p:spPr>
          <a:xfrm>
            <a:off x="3937603" y="239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8DC99F-B17E-96E4-3701-80C444B69CE1}"/>
              </a:ext>
            </a:extLst>
          </p:cNvPr>
          <p:cNvSpPr txBox="1"/>
          <p:nvPr/>
        </p:nvSpPr>
        <p:spPr>
          <a:xfrm>
            <a:off x="1184575" y="31648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BDD9AF-30B7-33A8-1AA1-50EBCD892358}"/>
              </a:ext>
            </a:extLst>
          </p:cNvPr>
          <p:cNvSpPr txBox="1"/>
          <p:nvPr/>
        </p:nvSpPr>
        <p:spPr>
          <a:xfrm>
            <a:off x="2183441" y="31648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4B4DB95-0170-7967-3366-6BAAE887493F}"/>
              </a:ext>
            </a:extLst>
          </p:cNvPr>
          <p:cNvSpPr txBox="1"/>
          <p:nvPr/>
        </p:nvSpPr>
        <p:spPr>
          <a:xfrm>
            <a:off x="3182307" y="31648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EAE4D86-1E75-87B1-1B1D-5F1000A1BEF8}"/>
              </a:ext>
            </a:extLst>
          </p:cNvPr>
          <p:cNvSpPr txBox="1"/>
          <p:nvPr/>
        </p:nvSpPr>
        <p:spPr>
          <a:xfrm>
            <a:off x="4150963" y="316481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8C182F6-1D19-65D3-3617-9542452903DA}"/>
              </a:ext>
            </a:extLst>
          </p:cNvPr>
          <p:cNvSpPr txBox="1"/>
          <p:nvPr/>
        </p:nvSpPr>
        <p:spPr>
          <a:xfrm>
            <a:off x="572420" y="37289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VREF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288FA4-C70D-5414-5043-720A8F415B15}"/>
              </a:ext>
            </a:extLst>
          </p:cNvPr>
          <p:cNvSpPr txBox="1"/>
          <p:nvPr/>
        </p:nvSpPr>
        <p:spPr>
          <a:xfrm>
            <a:off x="4705040" y="2519669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VDAC</a:t>
            </a:r>
            <a:endParaRPr lang="en-US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E51B69-0FEA-58F0-9299-00313C9EDE65}"/>
              </a:ext>
            </a:extLst>
          </p:cNvPr>
          <p:cNvCxnSpPr>
            <a:cxnSpLocks/>
          </p:cNvCxnSpPr>
          <p:nvPr/>
        </p:nvCxnSpPr>
        <p:spPr>
          <a:xfrm>
            <a:off x="1868393" y="3933001"/>
            <a:ext cx="24948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5A931D-4301-BE63-7EB0-5886A81354AB}"/>
              </a:ext>
            </a:extLst>
          </p:cNvPr>
          <p:cNvCxnSpPr>
            <a:cxnSpLocks/>
          </p:cNvCxnSpPr>
          <p:nvPr/>
        </p:nvCxnSpPr>
        <p:spPr>
          <a:xfrm>
            <a:off x="2849889" y="3933001"/>
            <a:ext cx="24948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0BA8888-9CA4-2557-6470-3F657A26A570}"/>
              </a:ext>
            </a:extLst>
          </p:cNvPr>
          <p:cNvCxnSpPr>
            <a:cxnSpLocks/>
          </p:cNvCxnSpPr>
          <p:nvPr/>
        </p:nvCxnSpPr>
        <p:spPr>
          <a:xfrm>
            <a:off x="3815998" y="3933001"/>
            <a:ext cx="24948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307924-D2F9-90F0-EFD1-B3742265ACC2}"/>
              </a:ext>
            </a:extLst>
          </p:cNvPr>
          <p:cNvCxnSpPr>
            <a:cxnSpLocks/>
          </p:cNvCxnSpPr>
          <p:nvPr/>
        </p:nvCxnSpPr>
        <p:spPr>
          <a:xfrm>
            <a:off x="4864981" y="3933001"/>
            <a:ext cx="24948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C2777E8-DBCE-24E0-850C-4BFE82588A95}"/>
              </a:ext>
            </a:extLst>
          </p:cNvPr>
          <p:cNvSpPr txBox="1"/>
          <p:nvPr/>
        </p:nvSpPr>
        <p:spPr>
          <a:xfrm>
            <a:off x="1965669" y="3620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D0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19EA5D3-43E1-7B2B-DFA7-2C0F673E0972}"/>
              </a:ext>
            </a:extLst>
          </p:cNvPr>
          <p:cNvSpPr txBox="1"/>
          <p:nvPr/>
        </p:nvSpPr>
        <p:spPr>
          <a:xfrm>
            <a:off x="2953956" y="3620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D1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4E3ECB-875E-28EF-CB16-6EEACF8297A9}"/>
              </a:ext>
            </a:extLst>
          </p:cNvPr>
          <p:cNvSpPr txBox="1"/>
          <p:nvPr/>
        </p:nvSpPr>
        <p:spPr>
          <a:xfrm>
            <a:off x="3909330" y="3620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D2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DEFB00-163D-F3EF-0EFB-0EF71D53F04A}"/>
              </a:ext>
            </a:extLst>
          </p:cNvPr>
          <p:cNvSpPr txBox="1"/>
          <p:nvPr/>
        </p:nvSpPr>
        <p:spPr>
          <a:xfrm>
            <a:off x="4980886" y="362090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9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A14001-319D-0287-25FC-6A5AC9D5A49D}"/>
              </a:ext>
            </a:extLst>
          </p:cNvPr>
          <p:cNvSpPr txBox="1"/>
          <p:nvPr/>
        </p:nvSpPr>
        <p:spPr>
          <a:xfrm>
            <a:off x="2955032" y="4050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C7FEB-612E-49C0-B014-89F87AB00134}"/>
              </a:ext>
            </a:extLst>
          </p:cNvPr>
          <p:cNvSpPr txBox="1"/>
          <p:nvPr/>
        </p:nvSpPr>
        <p:spPr>
          <a:xfrm>
            <a:off x="4857973" y="514589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+</a:t>
            </a:r>
          </a:p>
          <a:p>
            <a:pPr algn="ctr"/>
            <a:r>
              <a:rPr lang="de-DE" b="1" dirty="0"/>
              <a:t>-</a:t>
            </a:r>
            <a:endParaRPr lang="en-US" b="1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B8FD8D8-8AAD-3933-8667-4EF173373040}"/>
              </a:ext>
            </a:extLst>
          </p:cNvPr>
          <p:cNvSpPr/>
          <p:nvPr/>
        </p:nvSpPr>
        <p:spPr>
          <a:xfrm rot="5400000" flipH="1">
            <a:off x="4786699" y="561811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DFE4CE-27E7-540C-907E-A2D46F2A240E}"/>
              </a:ext>
            </a:extLst>
          </p:cNvPr>
          <p:cNvGrpSpPr/>
          <p:nvPr/>
        </p:nvGrpSpPr>
        <p:grpSpPr>
          <a:xfrm rot="16200000">
            <a:off x="3926391" y="949859"/>
            <a:ext cx="770230" cy="288000"/>
            <a:chOff x="1733092" y="2444478"/>
            <a:chExt cx="770230" cy="28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797F5D-F863-3BAE-BDF8-90B8306678E1}"/>
                </a:ext>
              </a:extLst>
            </p:cNvPr>
            <p:cNvCxnSpPr>
              <a:cxnSpLocks/>
            </p:cNvCxnSpPr>
            <p:nvPr/>
          </p:nvCxnSpPr>
          <p:spPr>
            <a:xfrm>
              <a:off x="2142493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FA89C5-3474-7471-AD08-642DA2CD57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34207" y="2419361"/>
              <a:ext cx="0" cy="33823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FBB203-F8F0-6566-D30E-02D401124E8A}"/>
                </a:ext>
              </a:extLst>
            </p:cNvPr>
            <p:cNvCxnSpPr>
              <a:cxnSpLocks/>
            </p:cNvCxnSpPr>
            <p:nvPr/>
          </p:nvCxnSpPr>
          <p:spPr>
            <a:xfrm>
              <a:off x="205200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B2D208-9C89-9A76-7F7E-BB8E6FB6CA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92546" y="2429024"/>
              <a:ext cx="0" cy="318908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4ABED9F-92DB-7BF4-0BF9-3CA1540D5F96}"/>
              </a:ext>
            </a:extLst>
          </p:cNvPr>
          <p:cNvSpPr/>
          <p:nvPr/>
        </p:nvSpPr>
        <p:spPr>
          <a:xfrm rot="10800000" flipH="1">
            <a:off x="4179018" y="1512190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00038E-F366-D808-43FB-F2FC3F91209C}"/>
              </a:ext>
            </a:extLst>
          </p:cNvPr>
          <p:cNvCxnSpPr>
            <a:cxnSpLocks/>
          </p:cNvCxnSpPr>
          <p:nvPr/>
        </p:nvCxnSpPr>
        <p:spPr>
          <a:xfrm flipH="1">
            <a:off x="4023506" y="708744"/>
            <a:ext cx="864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985959-DD99-4640-64D8-540C47189A60}"/>
              </a:ext>
            </a:extLst>
          </p:cNvPr>
          <p:cNvCxnSpPr>
            <a:cxnSpLocks/>
          </p:cNvCxnSpPr>
          <p:nvPr/>
        </p:nvCxnSpPr>
        <p:spPr>
          <a:xfrm flipH="1">
            <a:off x="3087506" y="708744"/>
            <a:ext cx="6480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760A32-2351-6FC8-77AA-93BFB2112BC1}"/>
              </a:ext>
            </a:extLst>
          </p:cNvPr>
          <p:cNvCxnSpPr>
            <a:cxnSpLocks/>
          </p:cNvCxnSpPr>
          <p:nvPr/>
        </p:nvCxnSpPr>
        <p:spPr>
          <a:xfrm>
            <a:off x="3747459" y="638980"/>
            <a:ext cx="276047" cy="6976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D8D9B1-BD4D-BC91-620B-D1CC37375226}"/>
              </a:ext>
            </a:extLst>
          </p:cNvPr>
          <p:cNvCxnSpPr>
            <a:cxnSpLocks/>
          </p:cNvCxnSpPr>
          <p:nvPr/>
        </p:nvCxnSpPr>
        <p:spPr>
          <a:xfrm>
            <a:off x="3856363" y="780744"/>
            <a:ext cx="0" cy="92433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BCB7AF-9E7C-0CC8-2F9C-54B4E1855ED0}"/>
              </a:ext>
            </a:extLst>
          </p:cNvPr>
          <p:cNvCxnSpPr>
            <a:cxnSpLocks/>
          </p:cNvCxnSpPr>
          <p:nvPr/>
        </p:nvCxnSpPr>
        <p:spPr>
          <a:xfrm flipV="1">
            <a:off x="4669800" y="996744"/>
            <a:ext cx="0" cy="129957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686962-FC8D-6427-5185-CAF15CE9DDB2}"/>
              </a:ext>
            </a:extLst>
          </p:cNvPr>
          <p:cNvCxnSpPr>
            <a:cxnSpLocks/>
          </p:cNvCxnSpPr>
          <p:nvPr/>
        </p:nvCxnSpPr>
        <p:spPr>
          <a:xfrm flipH="1">
            <a:off x="4671506" y="996744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57B4CA-67B3-C3CF-302D-ECE9E5408818}"/>
              </a:ext>
            </a:extLst>
          </p:cNvPr>
          <p:cNvSpPr txBox="1"/>
          <p:nvPr/>
        </p:nvSpPr>
        <p:spPr>
          <a:xfrm>
            <a:off x="5534910" y="468422"/>
            <a:ext cx="13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COMP_OUT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C16A36-79AA-EC96-87BA-A32024FF6B51}"/>
              </a:ext>
            </a:extLst>
          </p:cNvPr>
          <p:cNvCxnSpPr>
            <a:cxnSpLocks/>
            <a:stCxn id="25" idx="2"/>
            <a:endCxn id="7" idx="0"/>
          </p:cNvCxnSpPr>
          <p:nvPr/>
        </p:nvCxnSpPr>
        <p:spPr>
          <a:xfrm flipH="1">
            <a:off x="5452153" y="837754"/>
            <a:ext cx="733512" cy="40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6F191F-02F0-E2AC-7E15-D0B17FB346BB}"/>
              </a:ext>
            </a:extLst>
          </p:cNvPr>
          <p:cNvSpPr txBox="1"/>
          <p:nvPr/>
        </p:nvSpPr>
        <p:spPr>
          <a:xfrm>
            <a:off x="5768188" y="356968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7219D6-9195-4BDF-6E36-8734DEA401D3}"/>
              </a:ext>
            </a:extLst>
          </p:cNvPr>
          <p:cNvCxnSpPr>
            <a:cxnSpLocks/>
          </p:cNvCxnSpPr>
          <p:nvPr/>
        </p:nvCxnSpPr>
        <p:spPr>
          <a:xfrm flipH="1">
            <a:off x="5496273" y="3905771"/>
            <a:ext cx="689392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F07EB93-18DB-B0CD-1A47-F6E15EC5B9EC}"/>
              </a:ext>
            </a:extLst>
          </p:cNvPr>
          <p:cNvSpPr/>
          <p:nvPr/>
        </p:nvSpPr>
        <p:spPr>
          <a:xfrm rot="16200000">
            <a:off x="1112646" y="200832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D53DE1-665D-6D81-EF8A-CF1425873271}"/>
              </a:ext>
            </a:extLst>
          </p:cNvPr>
          <p:cNvSpPr/>
          <p:nvPr/>
        </p:nvSpPr>
        <p:spPr>
          <a:xfrm rot="16200000">
            <a:off x="2093612" y="200832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6FAF87-08FC-AE0F-AA7B-117C32B45901}"/>
              </a:ext>
            </a:extLst>
          </p:cNvPr>
          <p:cNvSpPr/>
          <p:nvPr/>
        </p:nvSpPr>
        <p:spPr>
          <a:xfrm rot="10800000">
            <a:off x="1603129" y="2531112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810255-14B3-9849-CD48-8D7FC964F4F5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711129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028449-21E1-EC81-3F61-CADC4F7C7CD4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>
          <a:xfrm flipH="1">
            <a:off x="1508645" y="2296319"/>
            <a:ext cx="40496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2423F6-A57D-F262-CF0D-A67CE9D5119E}"/>
              </a:ext>
            </a:extLst>
          </p:cNvPr>
          <p:cNvCxnSpPr>
            <a:cxnSpLocks/>
            <a:endCxn id="30" idx="0"/>
          </p:cNvCxnSpPr>
          <p:nvPr/>
        </p:nvCxnSpPr>
        <p:spPr>
          <a:xfrm flipV="1">
            <a:off x="1711129" y="3107110"/>
            <a:ext cx="0" cy="37286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4CBD85D-18FC-AB71-7152-FCB5728A5D55}"/>
              </a:ext>
            </a:extLst>
          </p:cNvPr>
          <p:cNvSpPr/>
          <p:nvPr/>
        </p:nvSpPr>
        <p:spPr>
          <a:xfrm rot="10800000" flipH="1">
            <a:off x="5077252" y="4440629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E5033B-9A9F-4EF7-3698-74ED73034069}"/>
              </a:ext>
            </a:extLst>
          </p:cNvPr>
          <p:cNvCxnSpPr>
            <a:cxnSpLocks/>
          </p:cNvCxnSpPr>
          <p:nvPr/>
        </p:nvCxnSpPr>
        <p:spPr>
          <a:xfrm>
            <a:off x="5212324" y="3231952"/>
            <a:ext cx="0" cy="234577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CB28BAF-2175-DBDA-779A-99314E2054D4}"/>
              </a:ext>
            </a:extLst>
          </p:cNvPr>
          <p:cNvCxnSpPr>
            <a:cxnSpLocks/>
          </p:cNvCxnSpPr>
          <p:nvPr/>
        </p:nvCxnSpPr>
        <p:spPr>
          <a:xfrm>
            <a:off x="5143107" y="3231952"/>
            <a:ext cx="13843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F40E98-1D38-27A4-021E-AF4A7BD107BF}"/>
              </a:ext>
            </a:extLst>
          </p:cNvPr>
          <p:cNvCxnSpPr>
            <a:cxnSpLocks/>
          </p:cNvCxnSpPr>
          <p:nvPr/>
        </p:nvCxnSpPr>
        <p:spPr>
          <a:xfrm>
            <a:off x="5212324" y="4296629"/>
            <a:ext cx="0" cy="14400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A5DA39AE-2BC0-9E8E-871A-152B1B1F2CCB}"/>
              </a:ext>
            </a:extLst>
          </p:cNvPr>
          <p:cNvSpPr/>
          <p:nvPr/>
        </p:nvSpPr>
        <p:spPr>
          <a:xfrm rot="10800000" flipH="1">
            <a:off x="573900" y="2531112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615E74-0BFE-B0B6-EFB8-CF3A19DF72FB}"/>
              </a:ext>
            </a:extLst>
          </p:cNvPr>
          <p:cNvCxnSpPr>
            <a:cxnSpLocks/>
          </p:cNvCxnSpPr>
          <p:nvPr/>
        </p:nvCxnSpPr>
        <p:spPr>
          <a:xfrm>
            <a:off x="708972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22BB15-54B0-8785-B6C6-6884985187D8}"/>
              </a:ext>
            </a:extLst>
          </p:cNvPr>
          <p:cNvCxnSpPr>
            <a:cxnSpLocks/>
            <a:stCxn id="28" idx="0"/>
          </p:cNvCxnSpPr>
          <p:nvPr/>
        </p:nvCxnSpPr>
        <p:spPr>
          <a:xfrm flipH="1">
            <a:off x="708972" y="2296319"/>
            <a:ext cx="223675" cy="3486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CCADBCC-867B-8736-2116-607A51DD4A18}"/>
              </a:ext>
            </a:extLst>
          </p:cNvPr>
          <p:cNvSpPr/>
          <p:nvPr/>
        </p:nvSpPr>
        <p:spPr>
          <a:xfrm rot="10800000">
            <a:off x="2604636" y="2531112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671581-E5C8-DE63-77C6-DBFDFA7698E9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712636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F7C9DA-CF18-1CE9-FFAB-F17ECDE3406E}"/>
              </a:ext>
            </a:extLst>
          </p:cNvPr>
          <p:cNvCxnSpPr>
            <a:cxnSpLocks/>
          </p:cNvCxnSpPr>
          <p:nvPr/>
        </p:nvCxnSpPr>
        <p:spPr>
          <a:xfrm flipH="1">
            <a:off x="2510152" y="2296319"/>
            <a:ext cx="40496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AFE194-A01D-9FF5-59D2-E066DD6B4128}"/>
              </a:ext>
            </a:extLst>
          </p:cNvPr>
          <p:cNvCxnSpPr>
            <a:cxnSpLocks/>
            <a:endCxn id="47" idx="0"/>
          </p:cNvCxnSpPr>
          <p:nvPr/>
        </p:nvCxnSpPr>
        <p:spPr>
          <a:xfrm flipV="1">
            <a:off x="2712636" y="3107110"/>
            <a:ext cx="0" cy="35762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F561A5-008D-9DA3-3341-A2B9FE5DA12A}"/>
              </a:ext>
            </a:extLst>
          </p:cNvPr>
          <p:cNvSpPr/>
          <p:nvPr/>
        </p:nvSpPr>
        <p:spPr>
          <a:xfrm rot="10800000">
            <a:off x="4564909" y="2531112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C580107-649E-0382-C0E6-73FD6A6FEA7E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4672909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93F0AF-D5AA-D9C1-6D40-55BA19154597}"/>
              </a:ext>
            </a:extLst>
          </p:cNvPr>
          <p:cNvCxnSpPr>
            <a:cxnSpLocks/>
          </p:cNvCxnSpPr>
          <p:nvPr/>
        </p:nvCxnSpPr>
        <p:spPr>
          <a:xfrm flipH="1">
            <a:off x="4470425" y="2296318"/>
            <a:ext cx="199375" cy="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1A7344-12BE-06A4-EF27-731F1E04837E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4672909" y="3107110"/>
            <a:ext cx="0" cy="36524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8604165-FEAA-25C7-A724-3EE42BF4C418}"/>
              </a:ext>
            </a:extLst>
          </p:cNvPr>
          <p:cNvCxnSpPr>
            <a:cxnSpLocks/>
          </p:cNvCxnSpPr>
          <p:nvPr/>
        </p:nvCxnSpPr>
        <p:spPr>
          <a:xfrm flipH="1">
            <a:off x="3491118" y="2296319"/>
            <a:ext cx="1755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A2D46A8-4D7D-4429-9812-5B2B36941393}"/>
              </a:ext>
            </a:extLst>
          </p:cNvPr>
          <p:cNvSpPr/>
          <p:nvPr/>
        </p:nvSpPr>
        <p:spPr>
          <a:xfrm rot="16200000">
            <a:off x="4073610" y="200832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060FD4-4160-8315-6470-AB9056DEDB4B}"/>
              </a:ext>
            </a:extLst>
          </p:cNvPr>
          <p:cNvSpPr/>
          <p:nvPr/>
        </p:nvSpPr>
        <p:spPr>
          <a:xfrm rot="10800000">
            <a:off x="3583127" y="2531112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2E7FD8-22B7-3167-1D81-DFB7C4A551C5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691127" y="2296319"/>
            <a:ext cx="0" cy="234793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C80571-CA43-57C7-6001-958866111647}"/>
              </a:ext>
            </a:extLst>
          </p:cNvPr>
          <p:cNvCxnSpPr>
            <a:cxnSpLocks/>
            <a:stCxn id="62" idx="0"/>
          </p:cNvCxnSpPr>
          <p:nvPr/>
        </p:nvCxnSpPr>
        <p:spPr>
          <a:xfrm flipH="1">
            <a:off x="3491118" y="2296319"/>
            <a:ext cx="40249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FC77F8B-E746-D1F5-177F-F394F092A115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3691127" y="3107110"/>
            <a:ext cx="0" cy="37286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BD02440-9C03-BA77-B5D4-BE04C9C288BB}"/>
              </a:ext>
            </a:extLst>
          </p:cNvPr>
          <p:cNvSpPr txBox="1"/>
          <p:nvPr/>
        </p:nvSpPr>
        <p:spPr>
          <a:xfrm>
            <a:off x="1001862" y="184907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B2AE1E-327A-526D-B4B0-5D5EA66DCFFA}"/>
              </a:ext>
            </a:extLst>
          </p:cNvPr>
          <p:cNvSpPr txBox="1"/>
          <p:nvPr/>
        </p:nvSpPr>
        <p:spPr>
          <a:xfrm>
            <a:off x="1993676" y="18490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C49FC0-4F49-98E7-6B2B-7A69BDE857A7}"/>
              </a:ext>
            </a:extLst>
          </p:cNvPr>
          <p:cNvSpPr txBox="1"/>
          <p:nvPr/>
        </p:nvSpPr>
        <p:spPr>
          <a:xfrm>
            <a:off x="3968250" y="18490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E6A528A-3DC3-9D5A-1A2D-78C957E19C13}"/>
              </a:ext>
            </a:extLst>
          </p:cNvPr>
          <p:cNvSpPr txBox="1"/>
          <p:nvPr/>
        </p:nvSpPr>
        <p:spPr>
          <a:xfrm>
            <a:off x="1215222" y="2626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2B44B1-8206-177E-EC81-A60BB1A36C90}"/>
              </a:ext>
            </a:extLst>
          </p:cNvPr>
          <p:cNvSpPr txBox="1"/>
          <p:nvPr/>
        </p:nvSpPr>
        <p:spPr>
          <a:xfrm>
            <a:off x="2214088" y="2626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55E2DA-17EE-4A3E-80EA-02F70B77EDAA}"/>
              </a:ext>
            </a:extLst>
          </p:cNvPr>
          <p:cNvSpPr txBox="1"/>
          <p:nvPr/>
        </p:nvSpPr>
        <p:spPr>
          <a:xfrm>
            <a:off x="3212954" y="2626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630221-15BD-059B-F517-E7CDB1597809}"/>
              </a:ext>
            </a:extLst>
          </p:cNvPr>
          <p:cNvSpPr txBox="1"/>
          <p:nvPr/>
        </p:nvSpPr>
        <p:spPr>
          <a:xfrm>
            <a:off x="4181610" y="262692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2R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26628E-5ED1-FF6B-0A98-A0FD120E1F36}"/>
              </a:ext>
            </a:extLst>
          </p:cNvPr>
          <p:cNvSpPr txBox="1"/>
          <p:nvPr/>
        </p:nvSpPr>
        <p:spPr>
          <a:xfrm>
            <a:off x="4882745" y="290847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VREF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14E786-ADB9-86BC-2947-63A3D4BF0796}"/>
              </a:ext>
            </a:extLst>
          </p:cNvPr>
          <p:cNvSpPr txBox="1"/>
          <p:nvPr/>
        </p:nvSpPr>
        <p:spPr>
          <a:xfrm>
            <a:off x="4608330" y="1983310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VDAC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E5DD3-585C-2C4E-A8DD-F60238ACC499}"/>
              </a:ext>
            </a:extLst>
          </p:cNvPr>
          <p:cNvSpPr txBox="1"/>
          <p:nvPr/>
        </p:nvSpPr>
        <p:spPr>
          <a:xfrm>
            <a:off x="1509900" y="344209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D0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8CBD7D-EE38-C645-C1E4-53BC69B69F9B}"/>
              </a:ext>
            </a:extLst>
          </p:cNvPr>
          <p:cNvSpPr txBox="1"/>
          <p:nvPr/>
        </p:nvSpPr>
        <p:spPr>
          <a:xfrm>
            <a:off x="2498187" y="344209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D1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EFC5C4-6AA9-49AA-48A8-74D62E19FCE5}"/>
              </a:ext>
            </a:extLst>
          </p:cNvPr>
          <p:cNvSpPr txBox="1"/>
          <p:nvPr/>
        </p:nvSpPr>
        <p:spPr>
          <a:xfrm>
            <a:off x="3453561" y="3442092"/>
            <a:ext cx="44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D6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D052E0-DAD8-F9AC-9395-D5CBA3AF7CEA}"/>
              </a:ext>
            </a:extLst>
          </p:cNvPr>
          <p:cNvSpPr txBox="1"/>
          <p:nvPr/>
        </p:nvSpPr>
        <p:spPr>
          <a:xfrm>
            <a:off x="4483550" y="343524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D7</a:t>
            </a:r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896241-021C-8D0E-3296-C88D9DF333C4}"/>
              </a:ext>
            </a:extLst>
          </p:cNvPr>
          <p:cNvSpPr/>
          <p:nvPr/>
        </p:nvSpPr>
        <p:spPr>
          <a:xfrm>
            <a:off x="1344209" y="3475904"/>
            <a:ext cx="4134884" cy="821839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88428D-BB6D-7755-C396-83D6964FBFD1}"/>
              </a:ext>
            </a:extLst>
          </p:cNvPr>
          <p:cNvSpPr txBox="1"/>
          <p:nvPr/>
        </p:nvSpPr>
        <p:spPr>
          <a:xfrm>
            <a:off x="2407186" y="3754350"/>
            <a:ext cx="18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8-bit shift register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C52248A-E984-1802-E072-D561AF98C91C}"/>
              </a:ext>
            </a:extLst>
          </p:cNvPr>
          <p:cNvSpPr txBox="1"/>
          <p:nvPr/>
        </p:nvSpPr>
        <p:spPr>
          <a:xfrm>
            <a:off x="3001732" y="199815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…</a:t>
            </a:r>
            <a:endParaRPr lang="en-US" sz="2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B4F54D-E86E-8279-6423-7A03F6624B10}"/>
              </a:ext>
            </a:extLst>
          </p:cNvPr>
          <p:cNvSpPr txBox="1"/>
          <p:nvPr/>
        </p:nvSpPr>
        <p:spPr>
          <a:xfrm>
            <a:off x="3001732" y="3293540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…</a:t>
            </a:r>
            <a:endParaRPr lang="en-US" sz="2400" b="1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CA2F30C-9F6B-1DF8-0FE3-FBCE5913BF4B}"/>
              </a:ext>
            </a:extLst>
          </p:cNvPr>
          <p:cNvCxnSpPr>
            <a:cxnSpLocks/>
          </p:cNvCxnSpPr>
          <p:nvPr/>
        </p:nvCxnSpPr>
        <p:spPr>
          <a:xfrm flipH="1">
            <a:off x="3856363" y="1707233"/>
            <a:ext cx="2329302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DBF2B91-F4D1-33CD-3F25-326CF8E05D5F}"/>
              </a:ext>
            </a:extLst>
          </p:cNvPr>
          <p:cNvSpPr txBox="1"/>
          <p:nvPr/>
        </p:nvSpPr>
        <p:spPr>
          <a:xfrm>
            <a:off x="5532433" y="1345959"/>
            <a:ext cx="94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76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6842C4A1-65F3-EAD8-7897-6A9D58491230}"/>
              </a:ext>
            </a:extLst>
          </p:cNvPr>
          <p:cNvSpPr txBox="1"/>
          <p:nvPr/>
        </p:nvSpPr>
        <p:spPr>
          <a:xfrm>
            <a:off x="3882514" y="3105431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+</a:t>
            </a:r>
          </a:p>
          <a:p>
            <a:pPr algn="ctr"/>
            <a:r>
              <a:rPr lang="de-DE" b="1" dirty="0"/>
              <a:t>-</a:t>
            </a:r>
            <a:endParaRPr lang="en-US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CFA994-BF70-C7D0-6DB6-C05FB57EA526}"/>
              </a:ext>
            </a:extLst>
          </p:cNvPr>
          <p:cNvSpPr txBox="1"/>
          <p:nvPr/>
        </p:nvSpPr>
        <p:spPr>
          <a:xfrm flipH="1">
            <a:off x="1585971" y="2920765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I2C</a:t>
            </a:r>
            <a:endParaRPr lang="en-US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DDA63FD-141C-37C7-2C60-8BE847EF0396}"/>
              </a:ext>
            </a:extLst>
          </p:cNvPr>
          <p:cNvSpPr/>
          <p:nvPr/>
        </p:nvSpPr>
        <p:spPr>
          <a:xfrm rot="5400000" flipH="1">
            <a:off x="3811240" y="3152653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B5B212-EBEB-8C1F-AE84-EFBE7DAE647B}"/>
              </a:ext>
            </a:extLst>
          </p:cNvPr>
          <p:cNvGrpSpPr/>
          <p:nvPr/>
        </p:nvGrpSpPr>
        <p:grpSpPr>
          <a:xfrm flipH="1">
            <a:off x="2271099" y="3012399"/>
            <a:ext cx="883754" cy="511988"/>
            <a:chOff x="6836602" y="3980258"/>
            <a:chExt cx="883754" cy="511988"/>
          </a:xfrm>
        </p:grpSpPr>
        <p:sp>
          <p:nvSpPr>
            <p:cNvPr id="21" name="Arrow: Pentagon 20">
              <a:extLst>
                <a:ext uri="{FF2B5EF4-FFF2-40B4-BE49-F238E27FC236}">
                  <a16:creationId xmlns:a16="http://schemas.microsoft.com/office/drawing/2014/main" id="{B89BC458-52BA-3ECE-9F42-EF2B7E4BA72C}"/>
                </a:ext>
              </a:extLst>
            </p:cNvPr>
            <p:cNvSpPr/>
            <p:nvPr/>
          </p:nvSpPr>
          <p:spPr>
            <a:xfrm rot="10800000">
              <a:off x="6836602" y="3980258"/>
              <a:ext cx="883754" cy="511988"/>
            </a:xfrm>
            <a:prstGeom prst="homePlat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20DBE-EB6E-1D59-49C7-A29FBF878323}"/>
                </a:ext>
              </a:extLst>
            </p:cNvPr>
            <p:cNvSpPr txBox="1"/>
            <p:nvPr/>
          </p:nvSpPr>
          <p:spPr>
            <a:xfrm>
              <a:off x="7027289" y="4050410"/>
              <a:ext cx="578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DAC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0F4806-4EA3-2701-DD30-EB6FCD08CEDA}"/>
              </a:ext>
            </a:extLst>
          </p:cNvPr>
          <p:cNvCxnSpPr>
            <a:cxnSpLocks/>
          </p:cNvCxnSpPr>
          <p:nvPr/>
        </p:nvCxnSpPr>
        <p:spPr>
          <a:xfrm flipV="1">
            <a:off x="4960571" y="3228469"/>
            <a:ext cx="234416" cy="42479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7454A9-7E8B-1AAB-53B6-B8C68E9E6F1C}"/>
              </a:ext>
            </a:extLst>
          </p:cNvPr>
          <p:cNvCxnSpPr>
            <a:cxnSpLocks/>
          </p:cNvCxnSpPr>
          <p:nvPr/>
        </p:nvCxnSpPr>
        <p:spPr>
          <a:xfrm>
            <a:off x="1680047" y="3267217"/>
            <a:ext cx="5910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C6B932-6C2F-68F9-F1E4-0C6FD8BA44DC}"/>
              </a:ext>
            </a:extLst>
          </p:cNvPr>
          <p:cNvCxnSpPr>
            <a:cxnSpLocks/>
          </p:cNvCxnSpPr>
          <p:nvPr/>
        </p:nvCxnSpPr>
        <p:spPr>
          <a:xfrm flipV="1">
            <a:off x="3694341" y="3587586"/>
            <a:ext cx="0" cy="576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84ABB4-3B84-590B-4753-808C63445C20}"/>
              </a:ext>
            </a:extLst>
          </p:cNvPr>
          <p:cNvCxnSpPr>
            <a:cxnSpLocks/>
          </p:cNvCxnSpPr>
          <p:nvPr/>
        </p:nvCxnSpPr>
        <p:spPr>
          <a:xfrm flipH="1">
            <a:off x="3696047" y="3587586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FAFF9AF-656C-49A4-DB0F-7A60E2A21996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76694" y="3429000"/>
            <a:ext cx="310708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D3AA8-5185-6D77-5FF3-CB4F525A08A4}"/>
              </a:ext>
            </a:extLst>
          </p:cNvPr>
          <p:cNvCxnSpPr>
            <a:cxnSpLocks/>
          </p:cNvCxnSpPr>
          <p:nvPr/>
        </p:nvCxnSpPr>
        <p:spPr>
          <a:xfrm>
            <a:off x="3160700" y="3268330"/>
            <a:ext cx="763300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7988F-B67C-6DD2-7736-21AEE58DD191}"/>
              </a:ext>
            </a:extLst>
          </p:cNvPr>
          <p:cNvSpPr/>
          <p:nvPr/>
        </p:nvSpPr>
        <p:spPr>
          <a:xfrm rot="16200000">
            <a:off x="4973500" y="3141001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FBB006-392D-822B-CFB3-E5DEEEA4BA1F}"/>
              </a:ext>
            </a:extLst>
          </p:cNvPr>
          <p:cNvCxnSpPr>
            <a:cxnSpLocks/>
          </p:cNvCxnSpPr>
          <p:nvPr/>
        </p:nvCxnSpPr>
        <p:spPr>
          <a:xfrm>
            <a:off x="5571983" y="3429000"/>
            <a:ext cx="0" cy="73458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991D0D-1A5C-156F-9A40-54294CE89B2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5369499" y="3429000"/>
            <a:ext cx="199854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EA0EED-4DE1-62E6-C3E8-D8709C32562E}"/>
              </a:ext>
            </a:extLst>
          </p:cNvPr>
          <p:cNvCxnSpPr>
            <a:cxnSpLocks/>
          </p:cNvCxnSpPr>
          <p:nvPr/>
        </p:nvCxnSpPr>
        <p:spPr>
          <a:xfrm flipH="1">
            <a:off x="3694341" y="4163586"/>
            <a:ext cx="187541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EAE90F-AF08-F05A-B1F3-D760C5CB5524}"/>
              </a:ext>
            </a:extLst>
          </p:cNvPr>
          <p:cNvCxnSpPr>
            <a:cxnSpLocks/>
          </p:cNvCxnSpPr>
          <p:nvPr/>
        </p:nvCxnSpPr>
        <p:spPr>
          <a:xfrm flipV="1">
            <a:off x="4632047" y="2435586"/>
            <a:ext cx="0" cy="99341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70A33-F196-21C2-FAF4-2441C785527C}"/>
              </a:ext>
            </a:extLst>
          </p:cNvPr>
          <p:cNvCxnSpPr>
            <a:cxnSpLocks/>
          </p:cNvCxnSpPr>
          <p:nvPr/>
        </p:nvCxnSpPr>
        <p:spPr>
          <a:xfrm flipV="1">
            <a:off x="5569754" y="2817431"/>
            <a:ext cx="0" cy="57600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9CC3CE-C050-7C42-16E6-3F8E6E8FD2F4}"/>
              </a:ext>
            </a:extLst>
          </p:cNvPr>
          <p:cNvSpPr txBox="1"/>
          <p:nvPr/>
        </p:nvSpPr>
        <p:spPr>
          <a:xfrm>
            <a:off x="6055166" y="2299723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+</a:t>
            </a:r>
          </a:p>
          <a:p>
            <a:pPr algn="ctr"/>
            <a:r>
              <a:rPr lang="de-DE" b="1" dirty="0"/>
              <a:t>-</a:t>
            </a:r>
            <a:endParaRPr lang="en-US" b="1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D5D6EE72-4045-8FA1-75CF-29D5E681354F}"/>
              </a:ext>
            </a:extLst>
          </p:cNvPr>
          <p:cNvSpPr/>
          <p:nvPr/>
        </p:nvSpPr>
        <p:spPr>
          <a:xfrm rot="5400000" flipH="1">
            <a:off x="5983892" y="2346945"/>
            <a:ext cx="778214" cy="55269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6F2D04-D0D5-E043-514B-46237A0DE0AF}"/>
              </a:ext>
            </a:extLst>
          </p:cNvPr>
          <p:cNvSpPr/>
          <p:nvPr/>
        </p:nvSpPr>
        <p:spPr>
          <a:xfrm rot="16200000">
            <a:off x="5764083" y="2085972"/>
            <a:ext cx="1110351" cy="1089580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7175BA-276F-A61C-7F4F-DC323FF0B1AF}"/>
              </a:ext>
            </a:extLst>
          </p:cNvPr>
          <p:cNvCxnSpPr>
            <a:cxnSpLocks/>
          </p:cNvCxnSpPr>
          <p:nvPr/>
        </p:nvCxnSpPr>
        <p:spPr>
          <a:xfrm flipH="1">
            <a:off x="4632047" y="2435586"/>
            <a:ext cx="112588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49CB219-3145-EA3D-1535-B6668EFC40E2}"/>
              </a:ext>
            </a:extLst>
          </p:cNvPr>
          <p:cNvCxnSpPr>
            <a:cxnSpLocks/>
          </p:cNvCxnSpPr>
          <p:nvPr/>
        </p:nvCxnSpPr>
        <p:spPr>
          <a:xfrm flipH="1">
            <a:off x="5569754" y="2817431"/>
            <a:ext cx="18817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8D41D70-FC1F-ADDD-862D-2C2A686E0AA8}"/>
              </a:ext>
            </a:extLst>
          </p:cNvPr>
          <p:cNvSpPr txBox="1"/>
          <p:nvPr/>
        </p:nvSpPr>
        <p:spPr>
          <a:xfrm flipH="1">
            <a:off x="7022199" y="3016490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</a:t>
            </a:r>
            <a:r>
              <a:rPr lang="de-DE" baseline="-25000" dirty="0"/>
              <a:t>OUT</a:t>
            </a:r>
            <a:endParaRPr lang="en-US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4388B4-F437-E92D-6963-FFA504D5FBF6}"/>
              </a:ext>
            </a:extLst>
          </p:cNvPr>
          <p:cNvSpPr txBox="1"/>
          <p:nvPr/>
        </p:nvSpPr>
        <p:spPr>
          <a:xfrm flipH="1">
            <a:off x="4773972" y="2817431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r>
              <a:rPr lang="de-DE" baseline="-25000" dirty="0"/>
              <a:t>SNS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140ADF-A1F2-0CE0-7848-0CFCD409D07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>
            <a:off x="6864049" y="2630761"/>
            <a:ext cx="399320" cy="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9CE219-F38A-A08A-0926-FC131A9E9E87}"/>
              </a:ext>
            </a:extLst>
          </p:cNvPr>
          <p:cNvGrpSpPr/>
          <p:nvPr/>
        </p:nvGrpSpPr>
        <p:grpSpPr>
          <a:xfrm flipH="1">
            <a:off x="2271099" y="1722197"/>
            <a:ext cx="883754" cy="511988"/>
            <a:chOff x="6836602" y="3980258"/>
            <a:chExt cx="883754" cy="511988"/>
          </a:xfrm>
        </p:grpSpPr>
        <p:sp>
          <p:nvSpPr>
            <p:cNvPr id="58" name="Arrow: Pentagon 57">
              <a:extLst>
                <a:ext uri="{FF2B5EF4-FFF2-40B4-BE49-F238E27FC236}">
                  <a16:creationId xmlns:a16="http://schemas.microsoft.com/office/drawing/2014/main" id="{909A2654-7C72-2B14-75D7-51D8F6BED7D5}"/>
                </a:ext>
              </a:extLst>
            </p:cNvPr>
            <p:cNvSpPr/>
            <p:nvPr/>
          </p:nvSpPr>
          <p:spPr>
            <a:xfrm rot="10800000">
              <a:off x="6836602" y="3980258"/>
              <a:ext cx="883754" cy="511988"/>
            </a:xfrm>
            <a:prstGeom prst="homePlat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3C0F96-87F6-F246-BDE2-54B6F6A36FB1}"/>
                </a:ext>
              </a:extLst>
            </p:cNvPr>
            <p:cNvSpPr txBox="1"/>
            <p:nvPr/>
          </p:nvSpPr>
          <p:spPr>
            <a:xfrm>
              <a:off x="7022223" y="405041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ADC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53C22E-62DA-03E9-DAF7-1B4A448B80F7}"/>
              </a:ext>
            </a:extLst>
          </p:cNvPr>
          <p:cNvCxnSpPr>
            <a:cxnSpLocks/>
          </p:cNvCxnSpPr>
          <p:nvPr/>
        </p:nvCxnSpPr>
        <p:spPr>
          <a:xfrm flipH="1">
            <a:off x="2066326" y="1977015"/>
            <a:ext cx="18817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44CD65-2F15-929E-B823-D902422098DD}"/>
              </a:ext>
            </a:extLst>
          </p:cNvPr>
          <p:cNvCxnSpPr>
            <a:cxnSpLocks/>
          </p:cNvCxnSpPr>
          <p:nvPr/>
        </p:nvCxnSpPr>
        <p:spPr>
          <a:xfrm flipV="1">
            <a:off x="2066326" y="1977015"/>
            <a:ext cx="0" cy="129020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995C9B-5042-DDA9-4D5C-6EC8920074A1}"/>
              </a:ext>
            </a:extLst>
          </p:cNvPr>
          <p:cNvSpPr txBox="1"/>
          <p:nvPr/>
        </p:nvSpPr>
        <p:spPr>
          <a:xfrm>
            <a:off x="6101343" y="288133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 = 10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02B4EC-BE1D-10E6-980A-3C9E6F517AB1}"/>
              </a:ext>
            </a:extLst>
          </p:cNvPr>
          <p:cNvCxnSpPr>
            <a:cxnSpLocks/>
          </p:cNvCxnSpPr>
          <p:nvPr/>
        </p:nvCxnSpPr>
        <p:spPr>
          <a:xfrm flipH="1">
            <a:off x="3183322" y="1977015"/>
            <a:ext cx="408004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60DF23D-7998-2CA5-46CF-B9BAE46F8BB0}"/>
              </a:ext>
            </a:extLst>
          </p:cNvPr>
          <p:cNvCxnSpPr>
            <a:cxnSpLocks/>
          </p:cNvCxnSpPr>
          <p:nvPr/>
        </p:nvCxnSpPr>
        <p:spPr>
          <a:xfrm flipV="1">
            <a:off x="7263369" y="1977015"/>
            <a:ext cx="0" cy="653746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7A73F1-2C98-EDF0-661F-A5DFE0AA3F3E}"/>
              </a:ext>
            </a:extLst>
          </p:cNvPr>
          <p:cNvCxnSpPr>
            <a:cxnSpLocks/>
          </p:cNvCxnSpPr>
          <p:nvPr/>
        </p:nvCxnSpPr>
        <p:spPr>
          <a:xfrm flipV="1">
            <a:off x="2065295" y="3267217"/>
            <a:ext cx="0" cy="113829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D6689F-98B8-FBE5-6E68-90EDB0ECFD31}"/>
              </a:ext>
            </a:extLst>
          </p:cNvPr>
          <p:cNvCxnSpPr>
            <a:cxnSpLocks/>
          </p:cNvCxnSpPr>
          <p:nvPr/>
        </p:nvCxnSpPr>
        <p:spPr>
          <a:xfrm flipV="1">
            <a:off x="5058618" y="3653263"/>
            <a:ext cx="0" cy="752245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B60D7A-C534-9F45-2E4D-D91FDFC19E4D}"/>
              </a:ext>
            </a:extLst>
          </p:cNvPr>
          <p:cNvCxnSpPr>
            <a:cxnSpLocks/>
          </p:cNvCxnSpPr>
          <p:nvPr/>
        </p:nvCxnSpPr>
        <p:spPr>
          <a:xfrm>
            <a:off x="2065295" y="4405508"/>
            <a:ext cx="299332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E2E54A-E90F-A518-BF66-9A78E8179A8D}"/>
              </a:ext>
            </a:extLst>
          </p:cNvPr>
          <p:cNvCxnSpPr>
            <a:cxnSpLocks/>
          </p:cNvCxnSpPr>
          <p:nvPr/>
        </p:nvCxnSpPr>
        <p:spPr>
          <a:xfrm flipH="1" flipV="1">
            <a:off x="5134820" y="3166604"/>
            <a:ext cx="142891" cy="94581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6D94BCD-014E-C829-351D-C44E10E00A36}"/>
              </a:ext>
            </a:extLst>
          </p:cNvPr>
          <p:cNvSpPr txBox="1"/>
          <p:nvPr/>
        </p:nvSpPr>
        <p:spPr>
          <a:xfrm flipH="1">
            <a:off x="3220042" y="2897885"/>
            <a:ext cx="57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</a:t>
            </a:r>
            <a:r>
              <a:rPr lang="de-DE" baseline="-25000" dirty="0"/>
              <a:t>DAC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620F43-2762-CCB1-51C6-B5586BFCF6A6}"/>
              </a:ext>
            </a:extLst>
          </p:cNvPr>
          <p:cNvSpPr txBox="1"/>
          <p:nvPr/>
        </p:nvSpPr>
        <p:spPr>
          <a:xfrm flipH="1">
            <a:off x="3267984" y="16323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</a:t>
            </a:r>
            <a:r>
              <a:rPr lang="de-DE" baseline="-25000" dirty="0"/>
              <a:t>ISNS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3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EA0EED-4DE1-62E6-C3E8-D8709C32562E}"/>
              </a:ext>
            </a:extLst>
          </p:cNvPr>
          <p:cNvCxnSpPr>
            <a:cxnSpLocks/>
          </p:cNvCxnSpPr>
          <p:nvPr/>
        </p:nvCxnSpPr>
        <p:spPr>
          <a:xfrm flipH="1" flipV="1">
            <a:off x="2149449" y="2939722"/>
            <a:ext cx="828320" cy="536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9D6689F-98B8-FBE5-6E68-90EDB0ECFD31}"/>
              </a:ext>
            </a:extLst>
          </p:cNvPr>
          <p:cNvCxnSpPr>
            <a:cxnSpLocks/>
          </p:cNvCxnSpPr>
          <p:nvPr/>
        </p:nvCxnSpPr>
        <p:spPr>
          <a:xfrm flipV="1">
            <a:off x="3311144" y="3496136"/>
            <a:ext cx="0" cy="150161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EB60D7A-C534-9F45-2E4D-D91FDFC19E4D}"/>
              </a:ext>
            </a:extLst>
          </p:cNvPr>
          <p:cNvCxnSpPr>
            <a:cxnSpLocks/>
          </p:cNvCxnSpPr>
          <p:nvPr/>
        </p:nvCxnSpPr>
        <p:spPr>
          <a:xfrm>
            <a:off x="1768019" y="3650416"/>
            <a:ext cx="1543125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E137ED4-B3F7-B996-F63F-F9070AFA54CB}"/>
              </a:ext>
            </a:extLst>
          </p:cNvPr>
          <p:cNvSpPr/>
          <p:nvPr/>
        </p:nvSpPr>
        <p:spPr>
          <a:xfrm rot="16200000">
            <a:off x="2820071" y="2620188"/>
            <a:ext cx="982149" cy="646292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F51B9CE-C038-4F58-CC98-845883B61B4E}"/>
              </a:ext>
            </a:extLst>
          </p:cNvPr>
          <p:cNvSpPr/>
          <p:nvPr/>
        </p:nvSpPr>
        <p:spPr>
          <a:xfrm rot="5400000" flipH="1">
            <a:off x="2914606" y="3156168"/>
            <a:ext cx="277643" cy="122238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BF754-8A74-6013-824C-65E78757AB6F}"/>
              </a:ext>
            </a:extLst>
          </p:cNvPr>
          <p:cNvSpPr txBox="1"/>
          <p:nvPr/>
        </p:nvSpPr>
        <p:spPr>
          <a:xfrm flipH="1">
            <a:off x="3156295" y="30833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6A4B4-2160-EAD1-0AB2-8C615FB45DD4}"/>
              </a:ext>
            </a:extLst>
          </p:cNvPr>
          <p:cNvSpPr txBox="1"/>
          <p:nvPr/>
        </p:nvSpPr>
        <p:spPr>
          <a:xfrm flipH="1">
            <a:off x="2939692" y="27550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1A5B1-70FB-BF27-D872-63BD15546BE4}"/>
              </a:ext>
            </a:extLst>
          </p:cNvPr>
          <p:cNvSpPr txBox="1"/>
          <p:nvPr/>
        </p:nvSpPr>
        <p:spPr>
          <a:xfrm flipH="1">
            <a:off x="2936827" y="24871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Q[7:0]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1F4C65-C8D9-2E15-83AB-392A7CAC6651}"/>
              </a:ext>
            </a:extLst>
          </p:cNvPr>
          <p:cNvCxnSpPr>
            <a:cxnSpLocks/>
          </p:cNvCxnSpPr>
          <p:nvPr/>
        </p:nvCxnSpPr>
        <p:spPr>
          <a:xfrm flipH="1">
            <a:off x="1768019" y="3217287"/>
            <a:ext cx="120975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793664-4306-1579-E393-855143EB917E}"/>
              </a:ext>
            </a:extLst>
          </p:cNvPr>
          <p:cNvSpPr txBox="1"/>
          <p:nvPr/>
        </p:nvSpPr>
        <p:spPr>
          <a:xfrm flipH="1">
            <a:off x="1294710" y="3021643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CLK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0B9702-F8E8-D3B4-D800-4B0338EE23C0}"/>
              </a:ext>
            </a:extLst>
          </p:cNvPr>
          <p:cNvSpPr txBox="1"/>
          <p:nvPr/>
        </p:nvSpPr>
        <p:spPr>
          <a:xfrm flipH="1">
            <a:off x="1327116" y="345265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INJ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6502B0-AB41-5B50-E5FC-7E2A39CC7E08}"/>
              </a:ext>
            </a:extLst>
          </p:cNvPr>
          <p:cNvCxnSpPr>
            <a:cxnSpLocks/>
          </p:cNvCxnSpPr>
          <p:nvPr/>
        </p:nvCxnSpPr>
        <p:spPr>
          <a:xfrm flipH="1">
            <a:off x="3666308" y="2692928"/>
            <a:ext cx="154969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1C0753-D7DB-4B71-8B78-1ECB3769D70A}"/>
              </a:ext>
            </a:extLst>
          </p:cNvPr>
          <p:cNvSpPr txBox="1"/>
          <p:nvPr/>
        </p:nvSpPr>
        <p:spPr>
          <a:xfrm flipH="1">
            <a:off x="3937135" y="2356874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TOT[7:0]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C27AB7-63D1-E8B8-4F60-39D3968742B2}"/>
              </a:ext>
            </a:extLst>
          </p:cNvPr>
          <p:cNvCxnSpPr>
            <a:cxnSpLocks/>
          </p:cNvCxnSpPr>
          <p:nvPr/>
        </p:nvCxnSpPr>
        <p:spPr>
          <a:xfrm flipV="1">
            <a:off x="3311145" y="2120778"/>
            <a:ext cx="0" cy="150161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7B03110-4FAF-7D81-E516-5655BCB28805}"/>
              </a:ext>
            </a:extLst>
          </p:cNvPr>
          <p:cNvSpPr/>
          <p:nvPr/>
        </p:nvSpPr>
        <p:spPr>
          <a:xfrm rot="16200000">
            <a:off x="2820072" y="1244830"/>
            <a:ext cx="982149" cy="646292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C8153F-D236-E264-B22A-8D58F7751CEC}"/>
              </a:ext>
            </a:extLst>
          </p:cNvPr>
          <p:cNvSpPr txBox="1"/>
          <p:nvPr/>
        </p:nvSpPr>
        <p:spPr>
          <a:xfrm flipH="1">
            <a:off x="3156296" y="17079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F28DF7-A8A9-3FFC-033F-F94C668F13AF}"/>
              </a:ext>
            </a:extLst>
          </p:cNvPr>
          <p:cNvSpPr txBox="1"/>
          <p:nvPr/>
        </p:nvSpPr>
        <p:spPr>
          <a:xfrm flipH="1">
            <a:off x="3311963" y="1371623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C02D23-19EF-7856-1542-4BBF5C67F13C}"/>
              </a:ext>
            </a:extLst>
          </p:cNvPr>
          <p:cNvCxnSpPr>
            <a:cxnSpLocks/>
          </p:cNvCxnSpPr>
          <p:nvPr/>
        </p:nvCxnSpPr>
        <p:spPr>
          <a:xfrm>
            <a:off x="2474301" y="2277000"/>
            <a:ext cx="83684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792BBF-EAC9-22F9-641C-5732AFEDD30F}"/>
              </a:ext>
            </a:extLst>
          </p:cNvPr>
          <p:cNvCxnSpPr>
            <a:cxnSpLocks/>
          </p:cNvCxnSpPr>
          <p:nvPr/>
        </p:nvCxnSpPr>
        <p:spPr>
          <a:xfrm flipV="1">
            <a:off x="2474301" y="2270939"/>
            <a:ext cx="0" cy="137535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BB5426B-AF7C-6AA3-4DB4-68D6D2192308}"/>
              </a:ext>
            </a:extLst>
          </p:cNvPr>
          <p:cNvCxnSpPr>
            <a:cxnSpLocks/>
          </p:cNvCxnSpPr>
          <p:nvPr/>
        </p:nvCxnSpPr>
        <p:spPr>
          <a:xfrm>
            <a:off x="1768019" y="788902"/>
            <a:ext cx="152096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B6047A-2DDF-E110-F48F-56537E7E9E08}"/>
              </a:ext>
            </a:extLst>
          </p:cNvPr>
          <p:cNvCxnSpPr>
            <a:cxnSpLocks/>
          </p:cNvCxnSpPr>
          <p:nvPr/>
        </p:nvCxnSpPr>
        <p:spPr>
          <a:xfrm flipV="1">
            <a:off x="2149449" y="788902"/>
            <a:ext cx="0" cy="215082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62803C-4644-F149-E691-756E1737E741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3649583" y="1537014"/>
            <a:ext cx="2700878" cy="10818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801D581-D423-36EF-80DB-862AFD9FEC69}"/>
              </a:ext>
            </a:extLst>
          </p:cNvPr>
          <p:cNvSpPr txBox="1"/>
          <p:nvPr/>
        </p:nvSpPr>
        <p:spPr>
          <a:xfrm flipH="1">
            <a:off x="6350461" y="135234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HIT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3A1531-ECFB-5547-6EB0-DCCBD553EF52}"/>
              </a:ext>
            </a:extLst>
          </p:cNvPr>
          <p:cNvSpPr txBox="1"/>
          <p:nvPr/>
        </p:nvSpPr>
        <p:spPr>
          <a:xfrm>
            <a:off x="4807470" y="3805083"/>
            <a:ext cx="1853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8-bit shift register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35C6638-3162-E161-DAAF-7FC066DBE3F7}"/>
              </a:ext>
            </a:extLst>
          </p:cNvPr>
          <p:cNvSpPr txBox="1"/>
          <p:nvPr/>
        </p:nvSpPr>
        <p:spPr>
          <a:xfrm>
            <a:off x="5566513" y="29754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</a:t>
            </a:r>
            <a:endParaRPr lang="en-US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448EABB-0745-48D5-DC8E-08E294329774}"/>
              </a:ext>
            </a:extLst>
          </p:cNvPr>
          <p:cNvCxnSpPr>
            <a:cxnSpLocks/>
            <a:stCxn id="128" idx="3"/>
          </p:cNvCxnSpPr>
          <p:nvPr/>
        </p:nvCxnSpPr>
        <p:spPr>
          <a:xfrm flipH="1">
            <a:off x="4468795" y="3160145"/>
            <a:ext cx="707575" cy="6901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9260AB9-67E7-A9CD-A782-E5B9516F48A6}"/>
              </a:ext>
            </a:extLst>
          </p:cNvPr>
          <p:cNvCxnSpPr>
            <a:cxnSpLocks/>
          </p:cNvCxnSpPr>
          <p:nvPr/>
        </p:nvCxnSpPr>
        <p:spPr>
          <a:xfrm flipH="1" flipV="1">
            <a:off x="5882640" y="3166379"/>
            <a:ext cx="489360" cy="133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D6D2199-E224-A06F-BB7A-5EEFD9C02E0F}"/>
              </a:ext>
            </a:extLst>
          </p:cNvPr>
          <p:cNvCxnSpPr>
            <a:cxnSpLocks/>
          </p:cNvCxnSpPr>
          <p:nvPr/>
        </p:nvCxnSpPr>
        <p:spPr>
          <a:xfrm flipH="1">
            <a:off x="1750622" y="4408424"/>
            <a:ext cx="305684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1B34C64-F737-72DB-6A2D-2C2C140E991D}"/>
              </a:ext>
            </a:extLst>
          </p:cNvPr>
          <p:cNvSpPr txBox="1"/>
          <p:nvPr/>
        </p:nvSpPr>
        <p:spPr>
          <a:xfrm>
            <a:off x="1167423" y="399032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CS_B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D2DA38F-6A88-C804-4307-ABB84579BB8F}"/>
              </a:ext>
            </a:extLst>
          </p:cNvPr>
          <p:cNvSpPr txBox="1"/>
          <p:nvPr/>
        </p:nvSpPr>
        <p:spPr>
          <a:xfrm>
            <a:off x="1180251" y="422764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SCLK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6134FBC-8299-FD68-861A-A04BC4686358}"/>
              </a:ext>
            </a:extLst>
          </p:cNvPr>
          <p:cNvSpPr txBox="1"/>
          <p:nvPr/>
        </p:nvSpPr>
        <p:spPr>
          <a:xfrm>
            <a:off x="6354483" y="298677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MISO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EBDDDE-1F11-BF5A-B3A4-89F3F4873E29}"/>
              </a:ext>
            </a:extLst>
          </p:cNvPr>
          <p:cNvSpPr txBox="1"/>
          <p:nvPr/>
        </p:nvSpPr>
        <p:spPr>
          <a:xfrm flipH="1">
            <a:off x="3143750" y="10332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</a:t>
            </a:r>
            <a:endParaRPr 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8A4823F-24B5-CAA2-32CC-28E226CFDB1B}"/>
              </a:ext>
            </a:extLst>
          </p:cNvPr>
          <p:cNvCxnSpPr>
            <a:cxnSpLocks/>
          </p:cNvCxnSpPr>
          <p:nvPr/>
        </p:nvCxnSpPr>
        <p:spPr>
          <a:xfrm flipV="1">
            <a:off x="3311144" y="788902"/>
            <a:ext cx="0" cy="285680"/>
          </a:xfrm>
          <a:prstGeom prst="line">
            <a:avLst/>
          </a:prstGeom>
          <a:ln w="38100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D273E84-85F3-16D9-6FB3-7359944FA0ED}"/>
              </a:ext>
            </a:extLst>
          </p:cNvPr>
          <p:cNvSpPr txBox="1"/>
          <p:nvPr/>
        </p:nvSpPr>
        <p:spPr>
          <a:xfrm flipH="1">
            <a:off x="1043404" y="604236"/>
            <a:ext cx="77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COMP</a:t>
            </a: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95A055E-E48D-F011-2982-540091213007}"/>
              </a:ext>
            </a:extLst>
          </p:cNvPr>
          <p:cNvSpPr txBox="1"/>
          <p:nvPr/>
        </p:nvSpPr>
        <p:spPr>
          <a:xfrm>
            <a:off x="2625982" y="3652039"/>
            <a:ext cx="1406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8-bit counter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B4795BB-4762-9BA7-C52F-8EFE98B6F106}"/>
              </a:ext>
            </a:extLst>
          </p:cNvPr>
          <p:cNvSpPr/>
          <p:nvPr/>
        </p:nvSpPr>
        <p:spPr>
          <a:xfrm rot="16200000">
            <a:off x="4862960" y="2813978"/>
            <a:ext cx="1369727" cy="646292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B259E458-32AF-56B2-8CCC-AFD521395611}"/>
              </a:ext>
            </a:extLst>
          </p:cNvPr>
          <p:cNvSpPr/>
          <p:nvPr/>
        </p:nvSpPr>
        <p:spPr>
          <a:xfrm rot="5400000" flipH="1">
            <a:off x="5151284" y="3505981"/>
            <a:ext cx="277643" cy="122238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708A7C-BB76-0694-F396-54D2CE6A9234}"/>
              </a:ext>
            </a:extLst>
          </p:cNvPr>
          <p:cNvSpPr txBox="1"/>
          <p:nvPr/>
        </p:nvSpPr>
        <p:spPr>
          <a:xfrm flipH="1">
            <a:off x="5176370" y="297547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5328B32-AC03-1C42-8745-AABF500817E5}"/>
              </a:ext>
            </a:extLst>
          </p:cNvPr>
          <p:cNvSpPr txBox="1"/>
          <p:nvPr/>
        </p:nvSpPr>
        <p:spPr>
          <a:xfrm flipH="1">
            <a:off x="5164578" y="24871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D[7:0]</a:t>
            </a:r>
            <a:endParaRPr lang="en-US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C71F73A-7D2D-6F38-1A3A-31562EB84C60}"/>
              </a:ext>
            </a:extLst>
          </p:cNvPr>
          <p:cNvCxnSpPr>
            <a:cxnSpLocks/>
          </p:cNvCxnSpPr>
          <p:nvPr/>
        </p:nvCxnSpPr>
        <p:spPr>
          <a:xfrm flipH="1">
            <a:off x="1753080" y="4174415"/>
            <a:ext cx="2715715" cy="3653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CEEF242-3003-E142-EAE3-865BCD9026C3}"/>
              </a:ext>
            </a:extLst>
          </p:cNvPr>
          <p:cNvCxnSpPr>
            <a:cxnSpLocks/>
          </p:cNvCxnSpPr>
          <p:nvPr/>
        </p:nvCxnSpPr>
        <p:spPr>
          <a:xfrm flipV="1">
            <a:off x="4468795" y="3167713"/>
            <a:ext cx="0" cy="100670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D0FC3B0-19EE-4463-C437-2E21A8D444BE}"/>
              </a:ext>
            </a:extLst>
          </p:cNvPr>
          <p:cNvCxnSpPr>
            <a:cxnSpLocks/>
          </p:cNvCxnSpPr>
          <p:nvPr/>
        </p:nvCxnSpPr>
        <p:spPr>
          <a:xfrm flipV="1">
            <a:off x="4807470" y="3567100"/>
            <a:ext cx="0" cy="84132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00447FB-C117-D47E-B04C-414391C28997}"/>
              </a:ext>
            </a:extLst>
          </p:cNvPr>
          <p:cNvCxnSpPr>
            <a:cxnSpLocks/>
            <a:endCxn id="127" idx="3"/>
          </p:cNvCxnSpPr>
          <p:nvPr/>
        </p:nvCxnSpPr>
        <p:spPr>
          <a:xfrm>
            <a:off x="4807470" y="3567100"/>
            <a:ext cx="42151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821481F-316C-B37A-E313-B823C62C0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5" y="5059165"/>
            <a:ext cx="8572500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6B7F55-7203-A714-EFA6-9FE11CA0B27F}"/>
              </a:ext>
            </a:extLst>
          </p:cNvPr>
          <p:cNvSpPr txBox="1"/>
          <p:nvPr/>
        </p:nvSpPr>
        <p:spPr>
          <a:xfrm flipH="1">
            <a:off x="408708" y="4636976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Injection (INJ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 high)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78D2F-BFCD-D5FF-F65F-09C0A66BAAC8}"/>
              </a:ext>
            </a:extLst>
          </p:cNvPr>
          <p:cNvSpPr txBox="1"/>
          <p:nvPr/>
        </p:nvSpPr>
        <p:spPr>
          <a:xfrm flipH="1">
            <a:off x="7020000" y="4718427"/>
            <a:ext cx="184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Reset (INJ </a:t>
            </a:r>
            <a:r>
              <a:rPr lang="en-GB" dirty="0">
                <a:solidFill>
                  <a:srgbClr val="FF0000"/>
                </a:solidFill>
                <a:sym typeface="Wingdings" panose="05000000000000000000" pitchFamily="2" charset="2"/>
              </a:rPr>
              <a:t> low)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8D1338-1A84-A085-E5BD-66644026B09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517345" y="5006308"/>
            <a:ext cx="233277" cy="2285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37C57-FD87-4439-935C-8ED83E375D2C}"/>
              </a:ext>
            </a:extLst>
          </p:cNvPr>
          <p:cNvCxnSpPr>
            <a:cxnSpLocks/>
          </p:cNvCxnSpPr>
          <p:nvPr/>
        </p:nvCxnSpPr>
        <p:spPr>
          <a:xfrm flipH="1">
            <a:off x="7531781" y="5096425"/>
            <a:ext cx="216782" cy="695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2103EF-2236-9642-E16C-F95F16C31B46}"/>
              </a:ext>
            </a:extLst>
          </p:cNvPr>
          <p:cNvCxnSpPr>
            <a:cxnSpLocks/>
          </p:cNvCxnSpPr>
          <p:nvPr/>
        </p:nvCxnSpPr>
        <p:spPr>
          <a:xfrm flipH="1">
            <a:off x="7539562" y="5094332"/>
            <a:ext cx="209001" cy="998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66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BCDD47D-9457-437B-B66F-6AC7FD0C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66" y="2240495"/>
            <a:ext cx="3982591" cy="2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EFF4F0-876D-45EF-BBAE-FDE65911EF46}"/>
              </a:ext>
            </a:extLst>
          </p:cNvPr>
          <p:cNvSpPr/>
          <p:nvPr/>
        </p:nvSpPr>
        <p:spPr>
          <a:xfrm>
            <a:off x="2143126" y="2864644"/>
            <a:ext cx="660797" cy="678656"/>
          </a:xfrm>
          <a:prstGeom prst="rect">
            <a:avLst/>
          </a:prstGeom>
          <a:solidFill>
            <a:srgbClr val="FF0909">
              <a:alpha val="50196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SOC</a:t>
            </a:r>
            <a:endParaRPr lang="en-DE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E5CC7-2748-4335-A522-A68AC3B7AA63}"/>
              </a:ext>
            </a:extLst>
          </p:cNvPr>
          <p:cNvSpPr/>
          <p:nvPr/>
        </p:nvSpPr>
        <p:spPr>
          <a:xfrm rot="16200000">
            <a:off x="2739630" y="2971798"/>
            <a:ext cx="678655" cy="464344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SDRAM</a:t>
            </a:r>
            <a:endParaRPr lang="en-DE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03A263-27ED-4066-9A8D-F347F871B407}"/>
              </a:ext>
            </a:extLst>
          </p:cNvPr>
          <p:cNvSpPr/>
          <p:nvPr/>
        </p:nvSpPr>
        <p:spPr>
          <a:xfrm>
            <a:off x="1571625" y="2550319"/>
            <a:ext cx="435769" cy="51077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WLANBT</a:t>
            </a:r>
            <a:endParaRPr lang="en-DE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59074-BD62-40E9-A57F-206C74D8CB26}"/>
              </a:ext>
            </a:extLst>
          </p:cNvPr>
          <p:cNvSpPr/>
          <p:nvPr/>
        </p:nvSpPr>
        <p:spPr>
          <a:xfrm>
            <a:off x="3454314" y="3361135"/>
            <a:ext cx="435769" cy="382190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USB</a:t>
            </a:r>
            <a:endParaRPr lang="en-DE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9372F5-0423-4A85-B1E1-170E4A3FEAB0}"/>
              </a:ext>
            </a:extLst>
          </p:cNvPr>
          <p:cNvSpPr/>
          <p:nvPr/>
        </p:nvSpPr>
        <p:spPr>
          <a:xfrm>
            <a:off x="3489722" y="2864641"/>
            <a:ext cx="275035" cy="253607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ETH</a:t>
            </a:r>
            <a:endParaRPr lang="en-D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4A23F0-9746-401F-8514-582BE21FE2AD}"/>
              </a:ext>
            </a:extLst>
          </p:cNvPr>
          <p:cNvSpPr/>
          <p:nvPr/>
        </p:nvSpPr>
        <p:spPr>
          <a:xfrm>
            <a:off x="3990095" y="2386012"/>
            <a:ext cx="796218" cy="610792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LAN</a:t>
            </a:r>
            <a:endParaRPr lang="en-DE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7EAC-D426-4DB0-86C0-66EF002276DB}"/>
              </a:ext>
            </a:extLst>
          </p:cNvPr>
          <p:cNvSpPr/>
          <p:nvPr/>
        </p:nvSpPr>
        <p:spPr>
          <a:xfrm>
            <a:off x="4142365" y="3203970"/>
            <a:ext cx="679667" cy="482206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USB</a:t>
            </a:r>
            <a:endParaRPr lang="en-DE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5E324-68FB-4F7B-9241-B1A929F0CBF6}"/>
              </a:ext>
            </a:extLst>
          </p:cNvPr>
          <p:cNvSpPr/>
          <p:nvPr/>
        </p:nvSpPr>
        <p:spPr>
          <a:xfrm>
            <a:off x="4142365" y="3910737"/>
            <a:ext cx="679667" cy="482206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USB</a:t>
            </a:r>
            <a:endParaRPr lang="en-DE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A18B0-F25B-4F81-8CE5-6D1DCD103801}"/>
              </a:ext>
            </a:extLst>
          </p:cNvPr>
          <p:cNvSpPr/>
          <p:nvPr/>
        </p:nvSpPr>
        <p:spPr>
          <a:xfrm>
            <a:off x="3282554" y="3986210"/>
            <a:ext cx="335756" cy="631295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/>
              <a:t>AUDIO</a:t>
            </a:r>
            <a:endParaRPr lang="en-DE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FDDE40-C643-404A-AF60-47C856B7C9D9}"/>
              </a:ext>
            </a:extLst>
          </p:cNvPr>
          <p:cNvSpPr/>
          <p:nvPr/>
        </p:nvSpPr>
        <p:spPr>
          <a:xfrm>
            <a:off x="2211497" y="4107656"/>
            <a:ext cx="262027" cy="50984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/>
              <a:t>HDMI 0</a:t>
            </a:r>
            <a:endParaRPr lang="en-DE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0020C9-13C6-4667-8EA1-2488D35C42F5}"/>
              </a:ext>
            </a:extLst>
          </p:cNvPr>
          <p:cNvSpPr/>
          <p:nvPr/>
        </p:nvSpPr>
        <p:spPr>
          <a:xfrm>
            <a:off x="1608841" y="4193381"/>
            <a:ext cx="340628" cy="424124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/>
              <a:t>PWR</a:t>
            </a:r>
            <a:endParaRPr lang="en-DE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3ABD2-96F2-4FAF-A5C2-1307927899BB}"/>
              </a:ext>
            </a:extLst>
          </p:cNvPr>
          <p:cNvSpPr/>
          <p:nvPr/>
        </p:nvSpPr>
        <p:spPr>
          <a:xfrm>
            <a:off x="2758500" y="4107656"/>
            <a:ext cx="262027" cy="509849"/>
          </a:xfrm>
          <a:prstGeom prst="rect">
            <a:avLst/>
          </a:prstGeom>
          <a:solidFill>
            <a:srgbClr val="4472C4">
              <a:alpha val="50196"/>
            </a:srgb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1200" dirty="0"/>
              <a:t>HDMI 1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2795D9-4095-4601-AB03-05C0B6333E25}"/>
              </a:ext>
            </a:extLst>
          </p:cNvPr>
          <p:cNvSpPr/>
          <p:nvPr/>
        </p:nvSpPr>
        <p:spPr>
          <a:xfrm>
            <a:off x="1608841" y="2307434"/>
            <a:ext cx="2009469" cy="210739"/>
          </a:xfrm>
          <a:prstGeom prst="rect">
            <a:avLst/>
          </a:prstGeom>
          <a:solidFill>
            <a:srgbClr val="FF0909">
              <a:alpha val="50196"/>
            </a:srgbClr>
          </a:solidFill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GPIO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62026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6C60C7-42CE-1C0D-7CB6-A873DEF4DEF4}"/>
              </a:ext>
            </a:extLst>
          </p:cNvPr>
          <p:cNvSpPr txBox="1"/>
          <p:nvPr/>
        </p:nvSpPr>
        <p:spPr>
          <a:xfrm>
            <a:off x="2843535" y="140494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</a:t>
            </a:r>
            <a:r>
              <a:rPr lang="de-DE" baseline="-25000" dirty="0"/>
              <a:t>0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E9FBCA-A430-F6D0-1F0B-28220A237FE3}"/>
              </a:ext>
            </a:extLst>
          </p:cNvPr>
          <p:cNvGrpSpPr/>
          <p:nvPr/>
        </p:nvGrpSpPr>
        <p:grpSpPr>
          <a:xfrm rot="16200000">
            <a:off x="5270511" y="1192976"/>
            <a:ext cx="1006547" cy="288001"/>
            <a:chOff x="1496775" y="2444478"/>
            <a:chExt cx="1006547" cy="288001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F9C4317-CCAB-8890-3D04-8673D10FEFDF}"/>
                </a:ext>
              </a:extLst>
            </p:cNvPr>
            <p:cNvCxnSpPr>
              <a:cxnSpLocks/>
            </p:cNvCxnSpPr>
            <p:nvPr/>
          </p:nvCxnSpPr>
          <p:spPr>
            <a:xfrm>
              <a:off x="2033560" y="244447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A65920-6378-9349-4122-E8963655419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7662" y="2362816"/>
              <a:ext cx="0" cy="451321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D694B3-36FA-565F-6A23-DE5F9C77C8CB}"/>
                </a:ext>
              </a:extLst>
            </p:cNvPr>
            <p:cNvCxnSpPr>
              <a:cxnSpLocks/>
            </p:cNvCxnSpPr>
            <p:nvPr/>
          </p:nvCxnSpPr>
          <p:spPr>
            <a:xfrm>
              <a:off x="1943067" y="2444479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403D5A-6E33-F96B-647E-D20CDDAAF7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719921" y="2365331"/>
              <a:ext cx="0" cy="44629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F75FC9-D3D4-F878-0DAE-B928C423EEF7}"/>
              </a:ext>
            </a:extLst>
          </p:cNvPr>
          <p:cNvCxnSpPr>
            <a:cxnSpLocks/>
          </p:cNvCxnSpPr>
          <p:nvPr/>
        </p:nvCxnSpPr>
        <p:spPr>
          <a:xfrm flipH="1">
            <a:off x="4324350" y="833702"/>
            <a:ext cx="144943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422C04-D40E-A51D-C722-BEFE0A55D70D}"/>
              </a:ext>
            </a:extLst>
          </p:cNvPr>
          <p:cNvCxnSpPr>
            <a:cxnSpLocks/>
          </p:cNvCxnSpPr>
          <p:nvPr/>
        </p:nvCxnSpPr>
        <p:spPr>
          <a:xfrm flipH="1">
            <a:off x="3391616" y="833702"/>
            <a:ext cx="676384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238412-A22F-8E82-37DB-B640731CF57C}"/>
              </a:ext>
            </a:extLst>
          </p:cNvPr>
          <p:cNvCxnSpPr>
            <a:cxnSpLocks/>
          </p:cNvCxnSpPr>
          <p:nvPr/>
        </p:nvCxnSpPr>
        <p:spPr>
          <a:xfrm>
            <a:off x="4078041" y="673958"/>
            <a:ext cx="243506" cy="15974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50DE97-D821-4961-A87B-EBFC42D71F89}"/>
              </a:ext>
            </a:extLst>
          </p:cNvPr>
          <p:cNvSpPr txBox="1"/>
          <p:nvPr/>
        </p:nvSpPr>
        <p:spPr>
          <a:xfrm>
            <a:off x="4171419" y="48929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40F3F8-A26F-5FFA-E09C-035C0BF77825}"/>
              </a:ext>
            </a:extLst>
          </p:cNvPr>
          <p:cNvCxnSpPr>
            <a:cxnSpLocks/>
          </p:cNvCxnSpPr>
          <p:nvPr/>
        </p:nvCxnSpPr>
        <p:spPr>
          <a:xfrm flipH="1">
            <a:off x="2794277" y="1832191"/>
            <a:ext cx="2979505" cy="8057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8F52C1F-CB86-9A81-5A8F-7ADA1E11298D}"/>
              </a:ext>
            </a:extLst>
          </p:cNvPr>
          <p:cNvSpPr txBox="1"/>
          <p:nvPr/>
        </p:nvSpPr>
        <p:spPr>
          <a:xfrm>
            <a:off x="5836356" y="13539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AC4487-426F-47EC-79BB-CE3CF4F6648A}"/>
              </a:ext>
            </a:extLst>
          </p:cNvPr>
          <p:cNvCxnSpPr>
            <a:cxnSpLocks/>
          </p:cNvCxnSpPr>
          <p:nvPr/>
        </p:nvCxnSpPr>
        <p:spPr>
          <a:xfrm>
            <a:off x="5026277" y="833702"/>
            <a:ext cx="0" cy="33823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E9F9166-64D1-9B48-F609-041FA3DD10DE}"/>
              </a:ext>
            </a:extLst>
          </p:cNvPr>
          <p:cNvCxnSpPr>
            <a:cxnSpLocks/>
          </p:cNvCxnSpPr>
          <p:nvPr/>
        </p:nvCxnSpPr>
        <p:spPr>
          <a:xfrm>
            <a:off x="5051768" y="1470917"/>
            <a:ext cx="0" cy="36127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037C693-C4BD-8126-F4C8-7471756BDA57}"/>
              </a:ext>
            </a:extLst>
          </p:cNvPr>
          <p:cNvSpPr/>
          <p:nvPr/>
        </p:nvSpPr>
        <p:spPr>
          <a:xfrm>
            <a:off x="2613120" y="1103860"/>
            <a:ext cx="362314" cy="388580"/>
          </a:xfrm>
          <a:prstGeom prst="ellips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6C87BF-C3DD-BC5C-DDB4-2A28085F4461}"/>
              </a:ext>
            </a:extLst>
          </p:cNvPr>
          <p:cNvSpPr txBox="1"/>
          <p:nvPr/>
        </p:nvSpPr>
        <p:spPr>
          <a:xfrm>
            <a:off x="5092722" y="103285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C3B574-D8BB-FD9D-4A3D-A9F2F3AA04ED}"/>
              </a:ext>
            </a:extLst>
          </p:cNvPr>
          <p:cNvCxnSpPr>
            <a:cxnSpLocks/>
          </p:cNvCxnSpPr>
          <p:nvPr/>
        </p:nvCxnSpPr>
        <p:spPr>
          <a:xfrm>
            <a:off x="5035181" y="1184863"/>
            <a:ext cx="157522" cy="23251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39DA947-CA63-F39A-BF5F-069E09E77102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2794276" y="1492440"/>
            <a:ext cx="1" cy="339751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ADEF230-258F-CF9D-8407-3662F8C167BD}"/>
              </a:ext>
            </a:extLst>
          </p:cNvPr>
          <p:cNvSpPr/>
          <p:nvPr/>
        </p:nvSpPr>
        <p:spPr>
          <a:xfrm>
            <a:off x="2999334" y="631354"/>
            <a:ext cx="362314" cy="388580"/>
          </a:xfrm>
          <a:prstGeom prst="ellips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64FD36-AA20-B03F-9E09-0A980153B95D}"/>
              </a:ext>
            </a:extLst>
          </p:cNvPr>
          <p:cNvCxnSpPr>
            <a:cxnSpLocks/>
          </p:cNvCxnSpPr>
          <p:nvPr/>
        </p:nvCxnSpPr>
        <p:spPr>
          <a:xfrm>
            <a:off x="2780341" y="825644"/>
            <a:ext cx="0" cy="27471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1D25FD-FD3E-198F-6CFE-7E9EB29F0EBD}"/>
              </a:ext>
            </a:extLst>
          </p:cNvPr>
          <p:cNvCxnSpPr>
            <a:cxnSpLocks/>
          </p:cNvCxnSpPr>
          <p:nvPr/>
        </p:nvCxnSpPr>
        <p:spPr>
          <a:xfrm flipH="1">
            <a:off x="2780341" y="818108"/>
            <a:ext cx="19509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6FC055-5194-EB06-A6E5-E6EF7084A9DF}"/>
              </a:ext>
            </a:extLst>
          </p:cNvPr>
          <p:cNvSpPr txBox="1"/>
          <p:nvPr/>
        </p:nvSpPr>
        <p:spPr>
          <a:xfrm>
            <a:off x="3256525" y="921174"/>
            <a:ext cx="45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</a:t>
            </a:r>
            <a:r>
              <a:rPr lang="de-DE" baseline="-25000" dirty="0" err="1"/>
              <a:t>avg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EED51-C6B6-F6D8-5797-5A47301BF2C1}"/>
              </a:ext>
            </a:extLst>
          </p:cNvPr>
          <p:cNvCxnSpPr>
            <a:cxnSpLocks/>
          </p:cNvCxnSpPr>
          <p:nvPr/>
        </p:nvCxnSpPr>
        <p:spPr>
          <a:xfrm flipH="1">
            <a:off x="2973323" y="549000"/>
            <a:ext cx="472929" cy="50672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E2D721E-EEAF-5EDC-F550-06EBE6094711}"/>
              </a:ext>
            </a:extLst>
          </p:cNvPr>
          <p:cNvSpPr txBox="1"/>
          <p:nvPr/>
        </p:nvSpPr>
        <p:spPr>
          <a:xfrm>
            <a:off x="2644235" y="11083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08DD335-A894-A725-5DF1-FAA735E572BE}"/>
              </a:ext>
            </a:extLst>
          </p:cNvPr>
          <p:cNvSpPr/>
          <p:nvPr/>
        </p:nvSpPr>
        <p:spPr>
          <a:xfrm>
            <a:off x="5098277" y="921174"/>
            <a:ext cx="605461" cy="845047"/>
          </a:xfrm>
          <a:prstGeom prst="ellipse">
            <a:avLst/>
          </a:prstGeom>
          <a:noFill/>
          <a:ln w="28575">
            <a:solidFill>
              <a:srgbClr val="00B0F0">
                <a:alpha val="6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2314E23-1B02-1092-8E92-9FE522B92BE1}"/>
              </a:ext>
            </a:extLst>
          </p:cNvPr>
          <p:cNvGrpSpPr/>
          <p:nvPr/>
        </p:nvGrpSpPr>
        <p:grpSpPr>
          <a:xfrm rot="10800000">
            <a:off x="5624498" y="1290506"/>
            <a:ext cx="150249" cy="129369"/>
            <a:chOff x="3767700" y="2053579"/>
            <a:chExt cx="150249" cy="129369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173527-5707-CDCB-B3E3-8668B4BBF4F3}"/>
                </a:ext>
              </a:extLst>
            </p:cNvPr>
            <p:cNvCxnSpPr>
              <a:cxnSpLocks/>
            </p:cNvCxnSpPr>
            <p:nvPr/>
          </p:nvCxnSpPr>
          <p:spPr>
            <a:xfrm>
              <a:off x="3767700" y="2053579"/>
              <a:ext cx="82495" cy="129369"/>
            </a:xfrm>
            <a:prstGeom prst="line">
              <a:avLst/>
            </a:prstGeom>
            <a:noFill/>
            <a:ln w="28575">
              <a:solidFill>
                <a:srgbClr val="00B0F0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CA476F6-3EC9-4824-80BD-ECBED520DF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4299" y="2056073"/>
              <a:ext cx="73650" cy="126875"/>
            </a:xfrm>
            <a:prstGeom prst="line">
              <a:avLst/>
            </a:prstGeom>
            <a:noFill/>
            <a:ln w="28575">
              <a:solidFill>
                <a:srgbClr val="00B0F0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A3214B1D-5187-096E-5278-6A28E2F24CDA}"/>
              </a:ext>
            </a:extLst>
          </p:cNvPr>
          <p:cNvSpPr/>
          <p:nvPr/>
        </p:nvSpPr>
        <p:spPr>
          <a:xfrm>
            <a:off x="2556000" y="566985"/>
            <a:ext cx="3363986" cy="1448353"/>
          </a:xfrm>
          <a:custGeom>
            <a:avLst/>
            <a:gdLst>
              <a:gd name="connsiteX0" fmla="*/ 0 w 3671996"/>
              <a:gd name="connsiteY0" fmla="*/ 669302 h 1338603"/>
              <a:gd name="connsiteX1" fmla="*/ 1835998 w 3671996"/>
              <a:gd name="connsiteY1" fmla="*/ 0 h 1338603"/>
              <a:gd name="connsiteX2" fmla="*/ 3671996 w 3671996"/>
              <a:gd name="connsiteY2" fmla="*/ 669302 h 1338603"/>
              <a:gd name="connsiteX3" fmla="*/ 1835998 w 3671996"/>
              <a:gd name="connsiteY3" fmla="*/ 1338604 h 1338603"/>
              <a:gd name="connsiteX4" fmla="*/ 0 w 3671996"/>
              <a:gd name="connsiteY4" fmla="*/ 669302 h 1338603"/>
              <a:gd name="connsiteX0" fmla="*/ 0 w 3603416"/>
              <a:gd name="connsiteY0" fmla="*/ 669302 h 1338604"/>
              <a:gd name="connsiteX1" fmla="*/ 1767418 w 3603416"/>
              <a:gd name="connsiteY1" fmla="*/ 0 h 1338604"/>
              <a:gd name="connsiteX2" fmla="*/ 3603416 w 3603416"/>
              <a:gd name="connsiteY2" fmla="*/ 669302 h 1338604"/>
              <a:gd name="connsiteX3" fmla="*/ 1767418 w 3603416"/>
              <a:gd name="connsiteY3" fmla="*/ 1338604 h 1338604"/>
              <a:gd name="connsiteX4" fmla="*/ 0 w 3603416"/>
              <a:gd name="connsiteY4" fmla="*/ 669302 h 1338604"/>
              <a:gd name="connsiteX0" fmla="*/ 82 w 3603498"/>
              <a:gd name="connsiteY0" fmla="*/ 762156 h 1524312"/>
              <a:gd name="connsiteX1" fmla="*/ 1767500 w 3603498"/>
              <a:gd name="connsiteY1" fmla="*/ 92854 h 1524312"/>
              <a:gd name="connsiteX2" fmla="*/ 3603498 w 3603498"/>
              <a:gd name="connsiteY2" fmla="*/ 762156 h 1524312"/>
              <a:gd name="connsiteX3" fmla="*/ 1767500 w 3603498"/>
              <a:gd name="connsiteY3" fmla="*/ 1431458 h 1524312"/>
              <a:gd name="connsiteX4" fmla="*/ 82 w 3603498"/>
              <a:gd name="connsiteY4" fmla="*/ 762156 h 1524312"/>
              <a:gd name="connsiteX0" fmla="*/ 82 w 3603498"/>
              <a:gd name="connsiteY0" fmla="*/ 762156 h 1524312"/>
              <a:gd name="connsiteX1" fmla="*/ 1767500 w 3603498"/>
              <a:gd name="connsiteY1" fmla="*/ 92854 h 1524312"/>
              <a:gd name="connsiteX2" fmla="*/ 3603498 w 3603498"/>
              <a:gd name="connsiteY2" fmla="*/ 762156 h 1524312"/>
              <a:gd name="connsiteX3" fmla="*/ 1767500 w 3603498"/>
              <a:gd name="connsiteY3" fmla="*/ 1431458 h 1524312"/>
              <a:gd name="connsiteX4" fmla="*/ 82 w 3603498"/>
              <a:gd name="connsiteY4" fmla="*/ 762156 h 1524312"/>
              <a:gd name="connsiteX0" fmla="*/ 328 w 3603744"/>
              <a:gd name="connsiteY0" fmla="*/ 762156 h 1524312"/>
              <a:gd name="connsiteX1" fmla="*/ 1767746 w 3603744"/>
              <a:gd name="connsiteY1" fmla="*/ 92854 h 1524312"/>
              <a:gd name="connsiteX2" fmla="*/ 3603744 w 3603744"/>
              <a:gd name="connsiteY2" fmla="*/ 762156 h 1524312"/>
              <a:gd name="connsiteX3" fmla="*/ 1767746 w 3603744"/>
              <a:gd name="connsiteY3" fmla="*/ 1431458 h 1524312"/>
              <a:gd name="connsiteX4" fmla="*/ 328 w 3603744"/>
              <a:gd name="connsiteY4" fmla="*/ 762156 h 1524312"/>
              <a:gd name="connsiteX0" fmla="*/ 58 w 3603697"/>
              <a:gd name="connsiteY0" fmla="*/ 715022 h 1384324"/>
              <a:gd name="connsiteX1" fmla="*/ 1824626 w 3603697"/>
              <a:gd name="connsiteY1" fmla="*/ 0 h 1384324"/>
              <a:gd name="connsiteX2" fmla="*/ 3603474 w 3603697"/>
              <a:gd name="connsiteY2" fmla="*/ 715022 h 1384324"/>
              <a:gd name="connsiteX3" fmla="*/ 1767476 w 3603697"/>
              <a:gd name="connsiteY3" fmla="*/ 1384324 h 1384324"/>
              <a:gd name="connsiteX4" fmla="*/ 58 w 3603697"/>
              <a:gd name="connsiteY4" fmla="*/ 715022 h 1384324"/>
              <a:gd name="connsiteX0" fmla="*/ 3 w 3603428"/>
              <a:gd name="connsiteY0" fmla="*/ 715022 h 1384324"/>
              <a:gd name="connsiteX1" fmla="*/ 1824571 w 3603428"/>
              <a:gd name="connsiteY1" fmla="*/ 0 h 1384324"/>
              <a:gd name="connsiteX2" fmla="*/ 3603419 w 3603428"/>
              <a:gd name="connsiteY2" fmla="*/ 715022 h 1384324"/>
              <a:gd name="connsiteX3" fmla="*/ 1813141 w 3603428"/>
              <a:gd name="connsiteY3" fmla="*/ 1384324 h 1384324"/>
              <a:gd name="connsiteX4" fmla="*/ 3 w 3603428"/>
              <a:gd name="connsiteY4" fmla="*/ 715022 h 1384324"/>
              <a:gd name="connsiteX0" fmla="*/ 11 w 3603436"/>
              <a:gd name="connsiteY0" fmla="*/ 715022 h 1384378"/>
              <a:gd name="connsiteX1" fmla="*/ 1824579 w 3603436"/>
              <a:gd name="connsiteY1" fmla="*/ 0 h 1384378"/>
              <a:gd name="connsiteX2" fmla="*/ 3603427 w 3603436"/>
              <a:gd name="connsiteY2" fmla="*/ 715022 h 1384378"/>
              <a:gd name="connsiteX3" fmla="*/ 1813149 w 3603436"/>
              <a:gd name="connsiteY3" fmla="*/ 1384324 h 1384378"/>
              <a:gd name="connsiteX4" fmla="*/ 11 w 3603436"/>
              <a:gd name="connsiteY4" fmla="*/ 715022 h 1384378"/>
              <a:gd name="connsiteX0" fmla="*/ 177 w 3603602"/>
              <a:gd name="connsiteY0" fmla="*/ 715022 h 1384378"/>
              <a:gd name="connsiteX1" fmla="*/ 1824745 w 3603602"/>
              <a:gd name="connsiteY1" fmla="*/ 0 h 1384378"/>
              <a:gd name="connsiteX2" fmla="*/ 3603593 w 3603602"/>
              <a:gd name="connsiteY2" fmla="*/ 715022 h 1384378"/>
              <a:gd name="connsiteX3" fmla="*/ 1813315 w 3603602"/>
              <a:gd name="connsiteY3" fmla="*/ 1384324 h 1384378"/>
              <a:gd name="connsiteX4" fmla="*/ 177 w 3603602"/>
              <a:gd name="connsiteY4" fmla="*/ 715022 h 1384378"/>
              <a:gd name="connsiteX0" fmla="*/ 177 w 3603644"/>
              <a:gd name="connsiteY0" fmla="*/ 715022 h 1384584"/>
              <a:gd name="connsiteX1" fmla="*/ 1824745 w 3603644"/>
              <a:gd name="connsiteY1" fmla="*/ 0 h 1384584"/>
              <a:gd name="connsiteX2" fmla="*/ 3603593 w 3603644"/>
              <a:gd name="connsiteY2" fmla="*/ 715022 h 1384584"/>
              <a:gd name="connsiteX3" fmla="*/ 1813315 w 3603644"/>
              <a:gd name="connsiteY3" fmla="*/ 1384324 h 1384584"/>
              <a:gd name="connsiteX4" fmla="*/ 177 w 3603644"/>
              <a:gd name="connsiteY4" fmla="*/ 715022 h 1384584"/>
              <a:gd name="connsiteX0" fmla="*/ 39 w 3477733"/>
              <a:gd name="connsiteY0" fmla="*/ 726473 h 1384377"/>
              <a:gd name="connsiteX1" fmla="*/ 1698877 w 3477733"/>
              <a:gd name="connsiteY1" fmla="*/ 21 h 1384377"/>
              <a:gd name="connsiteX2" fmla="*/ 3477725 w 3477733"/>
              <a:gd name="connsiteY2" fmla="*/ 715043 h 1384377"/>
              <a:gd name="connsiteX3" fmla="*/ 1687447 w 3477733"/>
              <a:gd name="connsiteY3" fmla="*/ 1384345 h 1384377"/>
              <a:gd name="connsiteX4" fmla="*/ 39 w 3477733"/>
              <a:gd name="connsiteY4" fmla="*/ 726473 h 1384377"/>
              <a:gd name="connsiteX0" fmla="*/ 600 w 3478294"/>
              <a:gd name="connsiteY0" fmla="*/ 740925 h 1431891"/>
              <a:gd name="connsiteX1" fmla="*/ 1699438 w 3478294"/>
              <a:gd name="connsiteY1" fmla="*/ 14473 h 1431891"/>
              <a:gd name="connsiteX2" fmla="*/ 3478286 w 3478294"/>
              <a:gd name="connsiteY2" fmla="*/ 729495 h 1431891"/>
              <a:gd name="connsiteX3" fmla="*/ 1688008 w 3478294"/>
              <a:gd name="connsiteY3" fmla="*/ 1398797 h 1431891"/>
              <a:gd name="connsiteX4" fmla="*/ 600 w 3478294"/>
              <a:gd name="connsiteY4" fmla="*/ 740925 h 1431891"/>
              <a:gd name="connsiteX0" fmla="*/ 591 w 3363986"/>
              <a:gd name="connsiteY0" fmla="*/ 745100 h 1431849"/>
              <a:gd name="connsiteX1" fmla="*/ 1699429 w 3363986"/>
              <a:gd name="connsiteY1" fmla="*/ 18648 h 1431849"/>
              <a:gd name="connsiteX2" fmla="*/ 3363977 w 3363986"/>
              <a:gd name="connsiteY2" fmla="*/ 790820 h 1431849"/>
              <a:gd name="connsiteX3" fmla="*/ 1687999 w 3363986"/>
              <a:gd name="connsiteY3" fmla="*/ 1402972 h 1431849"/>
              <a:gd name="connsiteX4" fmla="*/ 591 w 3363986"/>
              <a:gd name="connsiteY4" fmla="*/ 745100 h 1431849"/>
              <a:gd name="connsiteX0" fmla="*/ 591 w 3363986"/>
              <a:gd name="connsiteY0" fmla="*/ 745100 h 1448353"/>
              <a:gd name="connsiteX1" fmla="*/ 1699429 w 3363986"/>
              <a:gd name="connsiteY1" fmla="*/ 18648 h 1448353"/>
              <a:gd name="connsiteX2" fmla="*/ 3363977 w 3363986"/>
              <a:gd name="connsiteY2" fmla="*/ 790820 h 1448353"/>
              <a:gd name="connsiteX3" fmla="*/ 1687999 w 3363986"/>
              <a:gd name="connsiteY3" fmla="*/ 1402972 h 1448353"/>
              <a:gd name="connsiteX4" fmla="*/ 591 w 3363986"/>
              <a:gd name="connsiteY4" fmla="*/ 745100 h 144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3986" h="1448353">
                <a:moveTo>
                  <a:pt x="591" y="745100"/>
                </a:moveTo>
                <a:cubicBezTo>
                  <a:pt x="31071" y="-165706"/>
                  <a:pt x="1138865" y="11028"/>
                  <a:pt x="1699429" y="18648"/>
                </a:cubicBezTo>
                <a:cubicBezTo>
                  <a:pt x="2259993" y="26268"/>
                  <a:pt x="3360167" y="-102841"/>
                  <a:pt x="3363977" y="790820"/>
                </a:cubicBezTo>
                <a:cubicBezTo>
                  <a:pt x="3367787" y="1684481"/>
                  <a:pt x="2248563" y="1410592"/>
                  <a:pt x="1687999" y="1402972"/>
                </a:cubicBezTo>
                <a:cubicBezTo>
                  <a:pt x="1127435" y="1395352"/>
                  <a:pt x="-29889" y="1655906"/>
                  <a:pt x="591" y="745100"/>
                </a:cubicBezTo>
                <a:close/>
              </a:path>
            </a:pathLst>
          </a:custGeom>
          <a:noFill/>
          <a:ln w="2857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D06339-4171-F26F-62B9-587F6477F493}"/>
              </a:ext>
            </a:extLst>
          </p:cNvPr>
          <p:cNvGrpSpPr/>
          <p:nvPr/>
        </p:nvGrpSpPr>
        <p:grpSpPr>
          <a:xfrm>
            <a:off x="5846847" y="1272815"/>
            <a:ext cx="150249" cy="129369"/>
            <a:chOff x="3767700" y="2053579"/>
            <a:chExt cx="150249" cy="129369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ABDC63-F9B6-045D-BC7D-D9DC2088F14F}"/>
                </a:ext>
              </a:extLst>
            </p:cNvPr>
            <p:cNvCxnSpPr>
              <a:cxnSpLocks/>
            </p:cNvCxnSpPr>
            <p:nvPr/>
          </p:nvCxnSpPr>
          <p:spPr>
            <a:xfrm>
              <a:off x="3767700" y="2053579"/>
              <a:ext cx="82495" cy="129369"/>
            </a:xfrm>
            <a:prstGeom prst="line">
              <a:avLst/>
            </a:prstGeom>
            <a:noFill/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8D2673F-A524-888E-3A3F-4329A6AEA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4299" y="2056073"/>
              <a:ext cx="73650" cy="126875"/>
            </a:xfrm>
            <a:prstGeom prst="line">
              <a:avLst/>
            </a:prstGeom>
            <a:noFill/>
            <a:ln w="28575"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2029CED8-FCA4-5CDC-0EFE-392401BAC05E}"/>
              </a:ext>
            </a:extLst>
          </p:cNvPr>
          <p:cNvSpPr/>
          <p:nvPr/>
        </p:nvSpPr>
        <p:spPr>
          <a:xfrm rot="5400000" flipH="1">
            <a:off x="3076184" y="4696582"/>
            <a:ext cx="1591599" cy="1130365"/>
          </a:xfrm>
          <a:prstGeom prst="triangle">
            <a:avLst/>
          </a:prstGeom>
          <a:noFill/>
          <a:ln w="381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 dirty="0">
              <a:highlight>
                <a:srgbClr val="C0C0C0"/>
              </a:highlight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A8BC3B6-2E1C-29E7-9232-FE1CB526B0E1}"/>
              </a:ext>
            </a:extLst>
          </p:cNvPr>
          <p:cNvCxnSpPr>
            <a:cxnSpLocks/>
          </p:cNvCxnSpPr>
          <p:nvPr/>
        </p:nvCxnSpPr>
        <p:spPr>
          <a:xfrm>
            <a:off x="4447279" y="5265450"/>
            <a:ext cx="621856" cy="359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BEA8DE4-FF95-2F44-E94F-9C0C99C8EC9D}"/>
              </a:ext>
            </a:extLst>
          </p:cNvPr>
          <p:cNvGrpSpPr/>
          <p:nvPr/>
        </p:nvGrpSpPr>
        <p:grpSpPr>
          <a:xfrm>
            <a:off x="3396566" y="5247478"/>
            <a:ext cx="312538" cy="524949"/>
            <a:chOff x="6444000" y="4437000"/>
            <a:chExt cx="500665" cy="1197581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E34EED-4A47-FEC5-E407-AED1C081B242}"/>
                </a:ext>
              </a:extLst>
            </p:cNvPr>
            <p:cNvCxnSpPr>
              <a:cxnSpLocks/>
            </p:cNvCxnSpPr>
            <p:nvPr/>
          </p:nvCxnSpPr>
          <p:spPr>
            <a:xfrm>
              <a:off x="6940203" y="4437000"/>
              <a:ext cx="0" cy="37742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B99AED-1529-4260-73E5-EFD1C732E052}"/>
                </a:ext>
              </a:extLst>
            </p:cNvPr>
            <p:cNvCxnSpPr>
              <a:cxnSpLocks/>
            </p:cNvCxnSpPr>
            <p:nvPr/>
          </p:nvCxnSpPr>
          <p:spPr>
            <a:xfrm>
              <a:off x="6944665" y="5355581"/>
              <a:ext cx="0" cy="279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463CF6-4CA2-7034-C832-C35AD6F34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203" y="4814422"/>
              <a:ext cx="14400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C9BBEC9-ECA3-5AB1-E1FB-26074FB09719}"/>
                </a:ext>
              </a:extLst>
            </p:cNvPr>
            <p:cNvCxnSpPr>
              <a:cxnSpLocks/>
            </p:cNvCxnSpPr>
            <p:nvPr/>
          </p:nvCxnSpPr>
          <p:spPr>
            <a:xfrm>
              <a:off x="6796203" y="4814422"/>
              <a:ext cx="0" cy="54115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6E06987-3668-1231-9EFD-F2F829E5B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203" y="5355581"/>
              <a:ext cx="14400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12ED0EC-91F0-101E-18BF-1F166DE4E7A5}"/>
                </a:ext>
              </a:extLst>
            </p:cNvPr>
            <p:cNvCxnSpPr>
              <a:cxnSpLocks/>
            </p:cNvCxnSpPr>
            <p:nvPr/>
          </p:nvCxnSpPr>
          <p:spPr>
            <a:xfrm>
              <a:off x="6724203" y="4814421"/>
              <a:ext cx="0" cy="54115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151397-24F8-0265-D059-6FB035368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4000" y="5085000"/>
              <a:ext cx="28020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E8FCCD6-89E8-ADE8-4CED-1E45B1D4EF94}"/>
              </a:ext>
            </a:extLst>
          </p:cNvPr>
          <p:cNvCxnSpPr>
            <a:cxnSpLocks/>
          </p:cNvCxnSpPr>
          <p:nvPr/>
        </p:nvCxnSpPr>
        <p:spPr>
          <a:xfrm>
            <a:off x="3706682" y="5267055"/>
            <a:ext cx="821221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A4D76FD-C567-CCCB-71A2-51865D778DD7}"/>
              </a:ext>
            </a:extLst>
          </p:cNvPr>
          <p:cNvCxnSpPr>
            <a:cxnSpLocks/>
          </p:cNvCxnSpPr>
          <p:nvPr/>
        </p:nvCxnSpPr>
        <p:spPr>
          <a:xfrm>
            <a:off x="3396566" y="5006574"/>
            <a:ext cx="0" cy="52494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7F6991F-0F7C-B485-573B-7E6F56626129}"/>
              </a:ext>
            </a:extLst>
          </p:cNvPr>
          <p:cNvGrpSpPr/>
          <p:nvPr/>
        </p:nvGrpSpPr>
        <p:grpSpPr>
          <a:xfrm>
            <a:off x="3396567" y="3739003"/>
            <a:ext cx="309751" cy="1508475"/>
            <a:chOff x="6448464" y="2193254"/>
            <a:chExt cx="496201" cy="3441327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89AEBD4-ADE2-C0BC-CB18-879BC1AAA2DC}"/>
                </a:ext>
              </a:extLst>
            </p:cNvPr>
            <p:cNvCxnSpPr>
              <a:cxnSpLocks/>
            </p:cNvCxnSpPr>
            <p:nvPr/>
          </p:nvCxnSpPr>
          <p:spPr>
            <a:xfrm>
              <a:off x="6940204" y="2193254"/>
              <a:ext cx="0" cy="262116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3B0C2E4-1080-656C-56B6-E802915E8190}"/>
                </a:ext>
              </a:extLst>
            </p:cNvPr>
            <p:cNvCxnSpPr>
              <a:cxnSpLocks/>
            </p:cNvCxnSpPr>
            <p:nvPr/>
          </p:nvCxnSpPr>
          <p:spPr>
            <a:xfrm>
              <a:off x="6944665" y="5355581"/>
              <a:ext cx="0" cy="279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44DA3E4-3D0F-355F-0686-204021446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203" y="4814422"/>
              <a:ext cx="14400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0C0520A-196F-EA70-0F66-F906307A738E}"/>
                </a:ext>
              </a:extLst>
            </p:cNvPr>
            <p:cNvCxnSpPr>
              <a:cxnSpLocks/>
            </p:cNvCxnSpPr>
            <p:nvPr/>
          </p:nvCxnSpPr>
          <p:spPr>
            <a:xfrm>
              <a:off x="6796203" y="4814422"/>
              <a:ext cx="0" cy="54115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42AA5F2-8ABF-F75A-B9E9-D8E08E694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6203" y="5355581"/>
              <a:ext cx="14400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56BC359-D08A-24C2-868A-A698B30D0F96}"/>
                </a:ext>
              </a:extLst>
            </p:cNvPr>
            <p:cNvCxnSpPr>
              <a:cxnSpLocks/>
            </p:cNvCxnSpPr>
            <p:nvPr/>
          </p:nvCxnSpPr>
          <p:spPr>
            <a:xfrm>
              <a:off x="6724203" y="4814421"/>
              <a:ext cx="0" cy="54115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26EE148-3904-EAA0-651C-AB87AD74AC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8464" y="5084999"/>
              <a:ext cx="198888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027BEC0-16A8-3768-C6E5-ACB178503AB5}"/>
              </a:ext>
            </a:extLst>
          </p:cNvPr>
          <p:cNvCxnSpPr>
            <a:cxnSpLocks/>
          </p:cNvCxnSpPr>
          <p:nvPr/>
        </p:nvCxnSpPr>
        <p:spPr>
          <a:xfrm flipH="1">
            <a:off x="1692000" y="5267055"/>
            <a:ext cx="1701648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CA79B02E-ECDA-5471-A324-A6137BD36B7C}"/>
              </a:ext>
            </a:extLst>
          </p:cNvPr>
          <p:cNvSpPr/>
          <p:nvPr/>
        </p:nvSpPr>
        <p:spPr>
          <a:xfrm>
            <a:off x="4409253" y="5147786"/>
            <a:ext cx="227956" cy="227956"/>
          </a:xfrm>
          <a:prstGeom prst="ellipse">
            <a:avLst/>
          </a:prstGeom>
          <a:noFill/>
          <a:ln w="381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highlight>
                <a:srgbClr val="C0C0C0"/>
              </a:highlight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87790D4-6D66-67A7-1B7B-981F1CAE7D8F}"/>
              </a:ext>
            </a:extLst>
          </p:cNvPr>
          <p:cNvCxnSpPr>
            <a:cxnSpLocks/>
          </p:cNvCxnSpPr>
          <p:nvPr/>
        </p:nvCxnSpPr>
        <p:spPr>
          <a:xfrm>
            <a:off x="6441773" y="5261763"/>
            <a:ext cx="0" cy="463721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2675238-5B20-55C8-D9B0-6D60D51EC9F3}"/>
              </a:ext>
            </a:extLst>
          </p:cNvPr>
          <p:cNvGrpSpPr/>
          <p:nvPr/>
        </p:nvGrpSpPr>
        <p:grpSpPr>
          <a:xfrm>
            <a:off x="6297774" y="5743925"/>
            <a:ext cx="288001" cy="90493"/>
            <a:chOff x="6029154" y="5743925"/>
            <a:chExt cx="288001" cy="9049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071DE45-5F4C-4ABC-4C83-78D73C2C2E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73154" y="5599925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C809489-DE52-9D81-DD11-F317052085B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73155" y="569041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8005D30-F723-BFC8-8EBC-55B363E136D6}"/>
              </a:ext>
            </a:extLst>
          </p:cNvPr>
          <p:cNvCxnSpPr>
            <a:cxnSpLocks/>
            <a:endCxn id="152" idx="3"/>
          </p:cNvCxnSpPr>
          <p:nvPr/>
        </p:nvCxnSpPr>
        <p:spPr>
          <a:xfrm>
            <a:off x="6441773" y="5834418"/>
            <a:ext cx="0" cy="33304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7868240-54D9-2ACC-A88E-96821B5928C0}"/>
              </a:ext>
            </a:extLst>
          </p:cNvPr>
          <p:cNvSpPr txBox="1"/>
          <p:nvPr/>
        </p:nvSpPr>
        <p:spPr>
          <a:xfrm>
            <a:off x="6504346" y="5794404"/>
            <a:ext cx="51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C</a:t>
            </a:r>
            <a:r>
              <a:rPr lang="en-GB" baseline="-25000" noProof="1"/>
              <a:t>det</a:t>
            </a:r>
            <a:endParaRPr lang="en-GB" noProof="1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32A9597-E616-49F1-B6A9-0428B59C5DC3}"/>
              </a:ext>
            </a:extLst>
          </p:cNvPr>
          <p:cNvGrpSpPr/>
          <p:nvPr/>
        </p:nvGrpSpPr>
        <p:grpSpPr>
          <a:xfrm>
            <a:off x="3572415" y="5794404"/>
            <a:ext cx="270144" cy="511517"/>
            <a:chOff x="4959032" y="4005118"/>
            <a:chExt cx="270144" cy="511517"/>
          </a:xfrm>
        </p:grpSpPr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FE831759-0EB3-5832-FEE7-D559762BBD4F}"/>
                </a:ext>
              </a:extLst>
            </p:cNvPr>
            <p:cNvSpPr/>
            <p:nvPr/>
          </p:nvSpPr>
          <p:spPr>
            <a:xfrm rot="10800000" flipH="1">
              <a:off x="4959032" y="4376265"/>
              <a:ext cx="270144" cy="140370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7F05032-F1A5-BC8C-965A-6039AF7742E2}"/>
                </a:ext>
              </a:extLst>
            </p:cNvPr>
            <p:cNvCxnSpPr>
              <a:cxnSpLocks/>
            </p:cNvCxnSpPr>
            <p:nvPr/>
          </p:nvCxnSpPr>
          <p:spPr>
            <a:xfrm>
              <a:off x="5094104" y="4005118"/>
              <a:ext cx="0" cy="371147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F08C86C4-B787-2B03-1E08-A203154DEAFD}"/>
              </a:ext>
            </a:extLst>
          </p:cNvPr>
          <p:cNvSpPr/>
          <p:nvPr/>
        </p:nvSpPr>
        <p:spPr>
          <a:xfrm rot="10800000" flipH="1">
            <a:off x="6306701" y="6167460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0E1B203-B4ED-ED69-C5CC-6094E31020A5}"/>
              </a:ext>
            </a:extLst>
          </p:cNvPr>
          <p:cNvSpPr/>
          <p:nvPr/>
        </p:nvSpPr>
        <p:spPr>
          <a:xfrm rot="10800000">
            <a:off x="5639229" y="4234600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D28751D-AC70-3680-AEC2-994D5B11F977}"/>
              </a:ext>
            </a:extLst>
          </p:cNvPr>
          <p:cNvCxnSpPr>
            <a:cxnSpLocks/>
          </p:cNvCxnSpPr>
          <p:nvPr/>
        </p:nvCxnSpPr>
        <p:spPr>
          <a:xfrm>
            <a:off x="5756597" y="3814241"/>
            <a:ext cx="0" cy="420359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F88279E-E56F-B7CE-2586-5A63F6D25134}"/>
              </a:ext>
            </a:extLst>
          </p:cNvPr>
          <p:cNvCxnSpPr>
            <a:cxnSpLocks/>
            <a:endCxn id="154" idx="0"/>
          </p:cNvCxnSpPr>
          <p:nvPr/>
        </p:nvCxnSpPr>
        <p:spPr>
          <a:xfrm flipV="1">
            <a:off x="5747229" y="4810598"/>
            <a:ext cx="0" cy="45845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AD8E10E-320E-2A7B-F839-6F4D10C7E262}"/>
              </a:ext>
            </a:extLst>
          </p:cNvPr>
          <p:cNvSpPr txBox="1"/>
          <p:nvPr/>
        </p:nvSpPr>
        <p:spPr>
          <a:xfrm>
            <a:off x="5130547" y="433793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R</a:t>
            </a:r>
            <a:r>
              <a:rPr lang="en-GB" baseline="-25000" noProof="1"/>
              <a:t>bias</a:t>
            </a:r>
            <a:endParaRPr lang="en-GB" noProof="1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964348A-57AF-4BB9-CB8D-7F3717D16EB6}"/>
              </a:ext>
            </a:extLst>
          </p:cNvPr>
          <p:cNvGrpSpPr/>
          <p:nvPr/>
        </p:nvGrpSpPr>
        <p:grpSpPr>
          <a:xfrm rot="16200000">
            <a:off x="2711823" y="2859073"/>
            <a:ext cx="216000" cy="1767424"/>
            <a:chOff x="2397120" y="2776396"/>
            <a:chExt cx="216000" cy="177189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67902E6-55B0-97E5-DACF-284268178DC8}"/>
                </a:ext>
              </a:extLst>
            </p:cNvPr>
            <p:cNvSpPr/>
            <p:nvPr/>
          </p:nvSpPr>
          <p:spPr>
            <a:xfrm rot="10800000">
              <a:off x="2397120" y="2776396"/>
              <a:ext cx="216000" cy="575998"/>
            </a:xfrm>
            <a:prstGeom prst="rect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D473AD3-1153-DAB3-60DB-7B14C6879CEC}"/>
                </a:ext>
              </a:extLst>
            </p:cNvPr>
            <p:cNvCxnSpPr>
              <a:cxnSpLocks/>
              <a:endCxn id="160" idx="0"/>
            </p:cNvCxnSpPr>
            <p:nvPr/>
          </p:nvCxnSpPr>
          <p:spPr>
            <a:xfrm rot="5400000" flipH="1">
              <a:off x="1907173" y="3950341"/>
              <a:ext cx="1195893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3AD9E44-ADB8-88BE-F9B5-5F55CB0A47F0}"/>
              </a:ext>
            </a:extLst>
          </p:cNvPr>
          <p:cNvGrpSpPr/>
          <p:nvPr/>
        </p:nvGrpSpPr>
        <p:grpSpPr>
          <a:xfrm rot="10800000">
            <a:off x="2556001" y="4157629"/>
            <a:ext cx="288001" cy="90493"/>
            <a:chOff x="6029154" y="5743925"/>
            <a:chExt cx="288001" cy="90493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98E2915-119E-2743-B058-13545382C9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73154" y="5599925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CC6F520-9B02-8E6A-6318-FF8668D97C6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73155" y="569041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979257C-2DE9-0BDC-980E-54472643F3B0}"/>
              </a:ext>
            </a:extLst>
          </p:cNvPr>
          <p:cNvCxnSpPr>
            <a:cxnSpLocks/>
          </p:cNvCxnSpPr>
          <p:nvPr/>
        </p:nvCxnSpPr>
        <p:spPr>
          <a:xfrm>
            <a:off x="2696328" y="3742783"/>
            <a:ext cx="0" cy="41484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76C375C-E5C6-78F0-AAD9-EAB3F4BD887D}"/>
              </a:ext>
            </a:extLst>
          </p:cNvPr>
          <p:cNvCxnSpPr>
            <a:cxnSpLocks/>
            <a:endCxn id="172" idx="3"/>
          </p:cNvCxnSpPr>
          <p:nvPr/>
        </p:nvCxnSpPr>
        <p:spPr>
          <a:xfrm>
            <a:off x="2696328" y="4251588"/>
            <a:ext cx="0" cy="333042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8D614E3F-9030-1401-E458-F268F4B2CBB4}"/>
              </a:ext>
            </a:extLst>
          </p:cNvPr>
          <p:cNvSpPr/>
          <p:nvPr/>
        </p:nvSpPr>
        <p:spPr>
          <a:xfrm rot="10800000" flipH="1">
            <a:off x="2561256" y="4584630"/>
            <a:ext cx="270144" cy="140370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CA83916-9ED2-92D4-E84C-E20E6983B0F5}"/>
              </a:ext>
            </a:extLst>
          </p:cNvPr>
          <p:cNvGrpSpPr/>
          <p:nvPr/>
        </p:nvGrpSpPr>
        <p:grpSpPr>
          <a:xfrm rot="5400000">
            <a:off x="4970381" y="5216517"/>
            <a:ext cx="288001" cy="90493"/>
            <a:chOff x="6029154" y="5743925"/>
            <a:chExt cx="288001" cy="90493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BAF09ED-7E5D-4611-8BB9-342B926BDAA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73154" y="5599925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871F39B-2C4A-8241-9D78-0DFD8ED8F2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173155" y="5690418"/>
              <a:ext cx="0" cy="28800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3A335DB-27B8-AD09-3D80-F4A1E3EC8822}"/>
              </a:ext>
            </a:extLst>
          </p:cNvPr>
          <p:cNvCxnSpPr>
            <a:cxnSpLocks/>
          </p:cNvCxnSpPr>
          <p:nvPr/>
        </p:nvCxnSpPr>
        <p:spPr>
          <a:xfrm>
            <a:off x="5165096" y="5265450"/>
            <a:ext cx="582132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5F8C09D-A915-6C1D-E612-F9C65FF66B1B}"/>
              </a:ext>
            </a:extLst>
          </p:cNvPr>
          <p:cNvSpPr txBox="1"/>
          <p:nvPr/>
        </p:nvSpPr>
        <p:spPr>
          <a:xfrm>
            <a:off x="4872382" y="537574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C</a:t>
            </a:r>
            <a:r>
              <a:rPr lang="en-GB" baseline="-25000" noProof="1"/>
              <a:t>ac</a:t>
            </a:r>
            <a:endParaRPr lang="en-GB" noProof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D535E55-363A-9F41-403D-D55AFA4E8D4F}"/>
              </a:ext>
            </a:extLst>
          </p:cNvPr>
          <p:cNvSpPr txBox="1"/>
          <p:nvPr/>
        </p:nvSpPr>
        <p:spPr>
          <a:xfrm>
            <a:off x="2788610" y="4223277"/>
            <a:ext cx="4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C</a:t>
            </a:r>
            <a:r>
              <a:rPr lang="en-GB" baseline="-25000" noProof="1"/>
              <a:t>lpf</a:t>
            </a:r>
            <a:endParaRPr lang="en-GB" noProof="1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82B7D56-DF6B-60D9-A8F4-A0B5A73D7B29}"/>
              </a:ext>
            </a:extLst>
          </p:cNvPr>
          <p:cNvSpPr txBox="1"/>
          <p:nvPr/>
        </p:nvSpPr>
        <p:spPr>
          <a:xfrm>
            <a:off x="1989025" y="3814241"/>
            <a:ext cx="47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R</a:t>
            </a:r>
            <a:r>
              <a:rPr lang="en-GB" baseline="-25000" noProof="1"/>
              <a:t>lpf</a:t>
            </a:r>
            <a:endParaRPr lang="en-GB" noProof="1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882AF82-89C2-0198-986B-4E012EF34E79}"/>
              </a:ext>
            </a:extLst>
          </p:cNvPr>
          <p:cNvCxnSpPr>
            <a:cxnSpLocks/>
          </p:cNvCxnSpPr>
          <p:nvPr/>
        </p:nvCxnSpPr>
        <p:spPr>
          <a:xfrm>
            <a:off x="1692000" y="3739003"/>
            <a:ext cx="244111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3C40A7F-7A86-E13B-7E19-D051AA662B5B}"/>
              </a:ext>
            </a:extLst>
          </p:cNvPr>
          <p:cNvSpPr txBox="1"/>
          <p:nvPr/>
        </p:nvSpPr>
        <p:spPr>
          <a:xfrm>
            <a:off x="1142140" y="508438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CLK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6CF5198-FD12-C36B-2983-BAA2200E236E}"/>
              </a:ext>
            </a:extLst>
          </p:cNvPr>
          <p:cNvSpPr txBox="1"/>
          <p:nvPr/>
        </p:nvSpPr>
        <p:spPr>
          <a:xfrm>
            <a:off x="1273958" y="355433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GB" baseline="-25000" dirty="0"/>
              <a:t>0</a:t>
            </a:r>
            <a:endParaRPr lang="en-US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91825A5-6FFC-346E-186A-BFBB30671E9D}"/>
              </a:ext>
            </a:extLst>
          </p:cNvPr>
          <p:cNvSpPr txBox="1"/>
          <p:nvPr/>
        </p:nvSpPr>
        <p:spPr>
          <a:xfrm>
            <a:off x="5553265" y="344235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1"/>
              <a:t>V</a:t>
            </a:r>
            <a:r>
              <a:rPr lang="en-GB" baseline="-25000" noProof="1"/>
              <a:t>bias</a:t>
            </a:r>
            <a:endParaRPr lang="en-GB" noProof="1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DE79F1E9-D302-379F-EFE9-424B67C9BFC6}"/>
              </a:ext>
            </a:extLst>
          </p:cNvPr>
          <p:cNvCxnSpPr>
            <a:cxnSpLocks/>
          </p:cNvCxnSpPr>
          <p:nvPr/>
        </p:nvCxnSpPr>
        <p:spPr>
          <a:xfrm>
            <a:off x="5680785" y="5265450"/>
            <a:ext cx="760987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CF4C46E1-2D58-6D7E-EEAC-EF42F0E45473}"/>
              </a:ext>
            </a:extLst>
          </p:cNvPr>
          <p:cNvSpPr txBox="1"/>
          <p:nvPr/>
        </p:nvSpPr>
        <p:spPr>
          <a:xfrm>
            <a:off x="3890910" y="1043668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FCA297D9-7856-AB8A-71B9-8FF934099A0E}"/>
              </a:ext>
            </a:extLst>
          </p:cNvPr>
          <p:cNvSpPr txBox="1"/>
          <p:nvPr/>
        </p:nvSpPr>
        <p:spPr>
          <a:xfrm>
            <a:off x="4346276" y="116291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EBBDBF75-3CC5-4C46-986E-DAEA9F01A3E9}"/>
              </a:ext>
            </a:extLst>
          </p:cNvPr>
          <p:cNvCxnSpPr>
            <a:cxnSpLocks/>
          </p:cNvCxnSpPr>
          <p:nvPr/>
        </p:nvCxnSpPr>
        <p:spPr>
          <a:xfrm>
            <a:off x="4166567" y="861713"/>
            <a:ext cx="0" cy="188418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614EABF-32D3-BEC1-1C81-47532B4BEF7C}"/>
              </a:ext>
            </a:extLst>
          </p:cNvPr>
          <p:cNvCxnSpPr>
            <a:cxnSpLocks/>
          </p:cNvCxnSpPr>
          <p:nvPr/>
        </p:nvCxnSpPr>
        <p:spPr>
          <a:xfrm flipH="1">
            <a:off x="4800484" y="1353943"/>
            <a:ext cx="20351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9894CE4-2411-0956-9B59-1C48091918BE}"/>
              </a:ext>
            </a:extLst>
          </p:cNvPr>
          <p:cNvCxnSpPr/>
          <p:nvPr/>
        </p:nvCxnSpPr>
        <p:spPr>
          <a:xfrm>
            <a:off x="3971925" y="1116689"/>
            <a:ext cx="3587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Picture 219">
            <a:extLst>
              <a:ext uri="{FF2B5EF4-FFF2-40B4-BE49-F238E27FC236}">
                <a16:creationId xmlns:a16="http://schemas.microsoft.com/office/drawing/2014/main" id="{8640E0F1-959E-0D55-2E67-A6EE13F138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12" y="2103191"/>
            <a:ext cx="4160161" cy="11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83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38CD-ADD8-4AD1-ADDB-E6E1A396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7A4C-1EB6-9BCD-9ADC-0BF10FF0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1DBF56-3239-4DAE-8FCC-5FCBA3E9B398}"/>
              </a:ext>
            </a:extLst>
          </p:cNvPr>
          <p:cNvGrpSpPr/>
          <p:nvPr/>
        </p:nvGrpSpPr>
        <p:grpSpPr>
          <a:xfrm>
            <a:off x="252000" y="189000"/>
            <a:ext cx="8783999" cy="6624000"/>
            <a:chOff x="1266787" y="1107001"/>
            <a:chExt cx="6653213" cy="4863356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80F48F0-E89F-4B5D-9A12-B99FB4C1BE1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35" y="2894879"/>
              <a:ext cx="0" cy="9909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BA8987A-38F5-4774-BD74-7C6F6DCB54F4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35" y="2586027"/>
              <a:ext cx="0" cy="99097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A93834-FEA1-4A78-A09C-D8C752DE380C}"/>
                </a:ext>
              </a:extLst>
            </p:cNvPr>
            <p:cNvSpPr/>
            <p:nvPr/>
          </p:nvSpPr>
          <p:spPr>
            <a:xfrm>
              <a:off x="1266787" y="1599008"/>
              <a:ext cx="6653213" cy="3132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600" b="1" dirty="0"/>
                <a:t>Broadcom BCM2711</a:t>
              </a:r>
              <a:endParaRPr lang="en-DE" sz="1600" b="1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9A5AE9-633A-4614-8DE6-D42833BB6914}"/>
                </a:ext>
              </a:extLst>
            </p:cNvPr>
            <p:cNvSpPr/>
            <p:nvPr/>
          </p:nvSpPr>
          <p:spPr>
            <a:xfrm>
              <a:off x="3377095" y="1875233"/>
              <a:ext cx="4419600" cy="1496552"/>
            </a:xfrm>
            <a:prstGeom prst="rect">
              <a:avLst/>
            </a:prstGeom>
            <a:noFill/>
            <a:ln w="28575">
              <a:solidFill>
                <a:srgbClr val="0070C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/>
                <a:t>VideoCore VI</a:t>
              </a:r>
              <a:endParaRPr lang="en-DE" sz="1400" b="1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DE813B-3AD8-47FA-9966-F1872B82F3F0}"/>
                </a:ext>
              </a:extLst>
            </p:cNvPr>
            <p:cNvSpPr/>
            <p:nvPr/>
          </p:nvSpPr>
          <p:spPr>
            <a:xfrm>
              <a:off x="1467332" y="1875233"/>
              <a:ext cx="1685925" cy="14965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400" b="1" dirty="0"/>
                <a:t>ARM Cortex A-72</a:t>
              </a:r>
              <a:endParaRPr lang="en-DE" sz="1400" b="1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CDDAFB-206B-46F7-96C4-945A99AE0BBF}"/>
                </a:ext>
              </a:extLst>
            </p:cNvPr>
            <p:cNvSpPr/>
            <p:nvPr/>
          </p:nvSpPr>
          <p:spPr>
            <a:xfrm>
              <a:off x="1561082" y="2130964"/>
              <a:ext cx="324000" cy="27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Core</a:t>
              </a:r>
              <a:endParaRPr lang="en-DE" sz="1400" b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F01B14-831F-473E-B3DB-4E0B1A974D31}"/>
                </a:ext>
              </a:extLst>
            </p:cNvPr>
            <p:cNvSpPr/>
            <p:nvPr/>
          </p:nvSpPr>
          <p:spPr>
            <a:xfrm>
              <a:off x="1561082" y="2462574"/>
              <a:ext cx="324000" cy="1543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L1</a:t>
              </a:r>
              <a:endParaRPr lang="en-DE" sz="1400" b="1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05C8B3B-1BFF-4918-9AB9-48E0C90E8A6A}"/>
                </a:ext>
              </a:extLst>
            </p:cNvPr>
            <p:cNvSpPr/>
            <p:nvPr/>
          </p:nvSpPr>
          <p:spPr>
            <a:xfrm>
              <a:off x="1947137" y="2130964"/>
              <a:ext cx="324000" cy="27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Core</a:t>
              </a:r>
              <a:endParaRPr lang="en-DE" sz="1400" b="1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095840-80BE-4EEC-A192-F051F2F23DD3}"/>
                </a:ext>
              </a:extLst>
            </p:cNvPr>
            <p:cNvSpPr/>
            <p:nvPr/>
          </p:nvSpPr>
          <p:spPr>
            <a:xfrm>
              <a:off x="1947137" y="2462574"/>
              <a:ext cx="324000" cy="1543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L1</a:t>
              </a:r>
              <a:endParaRPr lang="en-DE" sz="1400" b="1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B7DB498-7FAD-4A33-9F00-C8EA4CF62012}"/>
                </a:ext>
              </a:extLst>
            </p:cNvPr>
            <p:cNvSpPr/>
            <p:nvPr/>
          </p:nvSpPr>
          <p:spPr>
            <a:xfrm>
              <a:off x="2333192" y="2130964"/>
              <a:ext cx="324000" cy="27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Core</a:t>
              </a:r>
              <a:endParaRPr lang="en-DE" sz="1400" b="1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9A4BAE-764C-4B23-8BF8-484416D43AC1}"/>
                </a:ext>
              </a:extLst>
            </p:cNvPr>
            <p:cNvSpPr/>
            <p:nvPr/>
          </p:nvSpPr>
          <p:spPr>
            <a:xfrm>
              <a:off x="2333192" y="2462574"/>
              <a:ext cx="324000" cy="1543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L1</a:t>
              </a:r>
              <a:endParaRPr lang="en-DE" sz="1400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D66606D-1DE6-4CE2-9E30-DC4804AD1B17}"/>
                </a:ext>
              </a:extLst>
            </p:cNvPr>
            <p:cNvSpPr/>
            <p:nvPr/>
          </p:nvSpPr>
          <p:spPr>
            <a:xfrm>
              <a:off x="2719030" y="2130964"/>
              <a:ext cx="324000" cy="270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Core</a:t>
              </a:r>
              <a:endParaRPr lang="en-DE" sz="1400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8BCFAE-CAD9-42E6-87B1-359F53858516}"/>
                </a:ext>
              </a:extLst>
            </p:cNvPr>
            <p:cNvSpPr/>
            <p:nvPr/>
          </p:nvSpPr>
          <p:spPr>
            <a:xfrm>
              <a:off x="2719030" y="2462574"/>
              <a:ext cx="324000" cy="1543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L1</a:t>
              </a:r>
              <a:endParaRPr lang="en-DE" sz="1400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A9ADC-20C4-41A6-A9BB-F3DCD0CFDD96}"/>
                </a:ext>
              </a:extLst>
            </p:cNvPr>
            <p:cNvSpPr/>
            <p:nvPr/>
          </p:nvSpPr>
          <p:spPr>
            <a:xfrm>
              <a:off x="1561082" y="2670359"/>
              <a:ext cx="1481948" cy="25776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L2 Cache</a:t>
              </a:r>
              <a:endParaRPr lang="en-DE" sz="1400" b="1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2026557-7CA7-4E39-BF2C-9094BA164ECD}"/>
                </a:ext>
              </a:extLst>
            </p:cNvPr>
            <p:cNvSpPr/>
            <p:nvPr/>
          </p:nvSpPr>
          <p:spPr>
            <a:xfrm>
              <a:off x="1569322" y="2977785"/>
              <a:ext cx="701816" cy="33400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MMU</a:t>
              </a:r>
              <a:endParaRPr lang="en-DE" sz="14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F2694D-738D-462C-B728-E7A91083A86A}"/>
                </a:ext>
              </a:extLst>
            </p:cNvPr>
            <p:cNvSpPr/>
            <p:nvPr/>
          </p:nvSpPr>
          <p:spPr>
            <a:xfrm>
              <a:off x="3505082" y="2140736"/>
              <a:ext cx="648000" cy="4762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GPU</a:t>
              </a:r>
              <a:endParaRPr lang="en-DE" sz="140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A59578-5EB8-4A81-8D38-005B8DF94450}"/>
                </a:ext>
              </a:extLst>
            </p:cNvPr>
            <p:cNvSpPr/>
            <p:nvPr/>
          </p:nvSpPr>
          <p:spPr>
            <a:xfrm>
              <a:off x="3505082" y="2670359"/>
              <a:ext cx="648000" cy="2577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L2 Cache</a:t>
              </a:r>
              <a:endParaRPr lang="en-DE" sz="1400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45DA85C-412C-4D72-BE56-6F78E0DE1908}"/>
                </a:ext>
              </a:extLst>
            </p:cNvPr>
            <p:cNvSpPr/>
            <p:nvPr/>
          </p:nvSpPr>
          <p:spPr>
            <a:xfrm>
              <a:off x="3505082" y="2977785"/>
              <a:ext cx="648000" cy="25776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MMU</a:t>
              </a:r>
              <a:endParaRPr lang="en-DE" sz="1400" b="1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42664A-E61E-4B6F-8F71-47E3608D5930}"/>
                </a:ext>
              </a:extLst>
            </p:cNvPr>
            <p:cNvGrpSpPr/>
            <p:nvPr/>
          </p:nvGrpSpPr>
          <p:grpSpPr>
            <a:xfrm>
              <a:off x="1467332" y="2524412"/>
              <a:ext cx="6329363" cy="1300522"/>
              <a:chOff x="1651000" y="2081598"/>
              <a:chExt cx="8439150" cy="173402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A5C2D9D-4C4E-4BAB-B2A7-E4C9370F9C8A}"/>
                  </a:ext>
                </a:extLst>
              </p:cNvPr>
              <p:cNvSpPr/>
              <p:nvPr/>
            </p:nvSpPr>
            <p:spPr>
              <a:xfrm rot="10800000">
                <a:off x="1651000" y="2081598"/>
                <a:ext cx="8439150" cy="1707402"/>
              </a:xfrm>
              <a:custGeom>
                <a:avLst/>
                <a:gdLst>
                  <a:gd name="connsiteX0" fmla="*/ 4268425 w 8439150"/>
                  <a:gd name="connsiteY0" fmla="*/ 1995402 h 1995402"/>
                  <a:gd name="connsiteX1" fmla="*/ 1114151 w 8439150"/>
                  <a:gd name="connsiteY1" fmla="*/ 1995402 h 1995402"/>
                  <a:gd name="connsiteX2" fmla="*/ 1114151 w 8439150"/>
                  <a:gd name="connsiteY2" fmla="*/ 1707402 h 1995402"/>
                  <a:gd name="connsiteX3" fmla="*/ 4240975 w 8439150"/>
                  <a:gd name="connsiteY3" fmla="*/ 1707402 h 1995402"/>
                  <a:gd name="connsiteX4" fmla="*/ 4240975 w 8439150"/>
                  <a:gd name="connsiteY4" fmla="*/ 288000 h 1995402"/>
                  <a:gd name="connsiteX5" fmla="*/ 0 w 8439150"/>
                  <a:gd name="connsiteY5" fmla="*/ 288000 h 1995402"/>
                  <a:gd name="connsiteX6" fmla="*/ 0 w 8439150"/>
                  <a:gd name="connsiteY6" fmla="*/ 0 h 1995402"/>
                  <a:gd name="connsiteX7" fmla="*/ 8439150 w 8439150"/>
                  <a:gd name="connsiteY7" fmla="*/ 0 h 1995402"/>
                  <a:gd name="connsiteX8" fmla="*/ 8439150 w 8439150"/>
                  <a:gd name="connsiteY8" fmla="*/ 288000 h 1995402"/>
                  <a:gd name="connsiteX9" fmla="*/ 4528975 w 8439150"/>
                  <a:gd name="connsiteY9" fmla="*/ 288000 h 1995402"/>
                  <a:gd name="connsiteX10" fmla="*/ 4528975 w 8439150"/>
                  <a:gd name="connsiteY10" fmla="*/ 1995402 h 1995402"/>
                  <a:gd name="connsiteX11" fmla="*/ 4268425 w 8439150"/>
                  <a:gd name="connsiteY11" fmla="*/ 1995402 h 1995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39150" h="1995402">
                    <a:moveTo>
                      <a:pt x="4268425" y="1995402"/>
                    </a:moveTo>
                    <a:lnTo>
                      <a:pt x="1114151" y="1995402"/>
                    </a:lnTo>
                    <a:lnTo>
                      <a:pt x="1114151" y="1707402"/>
                    </a:lnTo>
                    <a:lnTo>
                      <a:pt x="4240975" y="1707402"/>
                    </a:lnTo>
                    <a:lnTo>
                      <a:pt x="4240975" y="288000"/>
                    </a:lnTo>
                    <a:lnTo>
                      <a:pt x="0" y="288000"/>
                    </a:lnTo>
                    <a:lnTo>
                      <a:pt x="0" y="0"/>
                    </a:lnTo>
                    <a:lnTo>
                      <a:pt x="8439150" y="0"/>
                    </a:lnTo>
                    <a:lnTo>
                      <a:pt x="8439150" y="288000"/>
                    </a:lnTo>
                    <a:lnTo>
                      <a:pt x="4528975" y="288000"/>
                    </a:lnTo>
                    <a:lnTo>
                      <a:pt x="4528975" y="1995402"/>
                    </a:lnTo>
                    <a:lnTo>
                      <a:pt x="4268425" y="1995402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wrap="square" rtlCol="0" anchor="ctr">
                <a:noAutofit/>
              </a:bodyPr>
              <a:lstStyle/>
              <a:p>
                <a:pPr algn="ctr"/>
                <a:endParaRPr lang="en-DE" sz="14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535A39-2AD0-4F4B-943A-D86139F79A15}"/>
                  </a:ext>
                </a:extLst>
              </p:cNvPr>
              <p:cNvSpPr txBox="1"/>
              <p:nvPr/>
            </p:nvSpPr>
            <p:spPr>
              <a:xfrm>
                <a:off x="5016000" y="3514333"/>
                <a:ext cx="1410231" cy="301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AMBA / AXI-Bus</a:t>
                </a:r>
                <a:endParaRPr lang="en-DE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6015C82-59D0-49DF-87FC-144CA14C5A01}"/>
                </a:ext>
              </a:extLst>
            </p:cNvPr>
            <p:cNvSpPr/>
            <p:nvPr/>
          </p:nvSpPr>
          <p:spPr>
            <a:xfrm>
              <a:off x="4437723" y="2131676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SDRAM Controller</a:t>
              </a:r>
              <a:endParaRPr lang="en-DE" sz="140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7D7F90-6AF9-4244-804B-61EFD7D266AD}"/>
                </a:ext>
              </a:extLst>
            </p:cNvPr>
            <p:cNvSpPr/>
            <p:nvPr/>
          </p:nvSpPr>
          <p:spPr>
            <a:xfrm>
              <a:off x="5071522" y="2130964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Video Enc/Dec</a:t>
              </a:r>
              <a:endParaRPr lang="en-DE" sz="14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F2A796-1AF5-4F4C-A078-3E449A2D89A6}"/>
                </a:ext>
              </a:extLst>
            </p:cNvPr>
            <p:cNvSpPr/>
            <p:nvPr/>
          </p:nvSpPr>
          <p:spPr>
            <a:xfrm>
              <a:off x="5704277" y="2130964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Camera Interface</a:t>
              </a:r>
              <a:endParaRPr lang="en-DE" sz="1400" b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2DC9-26F7-49BC-AAEC-FBEF524FC520}"/>
                </a:ext>
              </a:extLst>
            </p:cNvPr>
            <p:cNvSpPr/>
            <p:nvPr/>
          </p:nvSpPr>
          <p:spPr>
            <a:xfrm>
              <a:off x="6337033" y="2130964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Display Interface</a:t>
              </a:r>
              <a:endParaRPr lang="en-DE" sz="1400" b="1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90AA6F-4A40-4117-80A6-5FC2F5D44284}"/>
                </a:ext>
              </a:extLst>
            </p:cNvPr>
            <p:cNvSpPr/>
            <p:nvPr/>
          </p:nvSpPr>
          <p:spPr>
            <a:xfrm>
              <a:off x="4830528" y="2780855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Mailbox</a:t>
              </a:r>
              <a:endParaRPr lang="en-DE" sz="1400" b="1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E248AA1-9562-4DCF-9822-3429BE4097BD}"/>
                </a:ext>
              </a:extLst>
            </p:cNvPr>
            <p:cNvSpPr/>
            <p:nvPr/>
          </p:nvSpPr>
          <p:spPr>
            <a:xfrm>
              <a:off x="5464327" y="2780143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DMA</a:t>
              </a:r>
              <a:endParaRPr lang="en-DE" sz="1400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6ADC0E6-AC33-4EB4-B338-1D8502A47193}"/>
                </a:ext>
              </a:extLst>
            </p:cNvPr>
            <p:cNvSpPr/>
            <p:nvPr/>
          </p:nvSpPr>
          <p:spPr>
            <a:xfrm>
              <a:off x="6097082" y="2780143"/>
              <a:ext cx="570050" cy="3285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Debug</a:t>
              </a:r>
              <a:endParaRPr lang="en-DE" sz="1400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B878B3-676A-4A3D-9601-4DA673D45DA3}"/>
                </a:ext>
              </a:extLst>
            </p:cNvPr>
            <p:cNvSpPr/>
            <p:nvPr/>
          </p:nvSpPr>
          <p:spPr>
            <a:xfrm>
              <a:off x="1485940" y="3929124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PCIe</a:t>
              </a:r>
              <a:endParaRPr lang="en-DE" sz="1400" b="1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E4D8BF-CB17-49B1-9294-F37F55CD0BF4}"/>
                </a:ext>
              </a:extLst>
            </p:cNvPr>
            <p:cNvSpPr/>
            <p:nvPr/>
          </p:nvSpPr>
          <p:spPr>
            <a:xfrm>
              <a:off x="2119739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 Ethernet MAC</a:t>
              </a:r>
              <a:endParaRPr lang="en-DE" sz="14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7AA9D0-A423-4A2E-81CF-C1DA9E6356FF}"/>
                </a:ext>
              </a:extLst>
            </p:cNvPr>
            <p:cNvSpPr/>
            <p:nvPr/>
          </p:nvSpPr>
          <p:spPr>
            <a:xfrm>
              <a:off x="2752495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USB 2.0</a:t>
              </a:r>
              <a:endParaRPr lang="en-DE" sz="14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1012BFA-4AF3-4856-9A94-715DD5B07B82}"/>
                </a:ext>
              </a:extLst>
            </p:cNvPr>
            <p:cNvSpPr/>
            <p:nvPr/>
          </p:nvSpPr>
          <p:spPr>
            <a:xfrm>
              <a:off x="3387919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Timer</a:t>
              </a:r>
              <a:endParaRPr lang="en-DE" sz="1400" b="1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6A391D-86ED-424A-AEB4-A8113924C795}"/>
                </a:ext>
              </a:extLst>
            </p:cNvPr>
            <p:cNvSpPr/>
            <p:nvPr/>
          </p:nvSpPr>
          <p:spPr>
            <a:xfrm>
              <a:off x="4023344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SDIO</a:t>
              </a:r>
              <a:endParaRPr lang="en-DE" sz="14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0A03C36-49C7-4C85-B8CF-72A7AAA1D2F2}"/>
                </a:ext>
              </a:extLst>
            </p:cNvPr>
            <p:cNvSpPr/>
            <p:nvPr/>
          </p:nvSpPr>
          <p:spPr>
            <a:xfrm>
              <a:off x="4658769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UART</a:t>
              </a:r>
              <a:endParaRPr lang="en-DE" sz="14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D384EA1-E32D-4520-ABB7-8CF94474F0B1}"/>
                </a:ext>
              </a:extLst>
            </p:cNvPr>
            <p:cNvSpPr/>
            <p:nvPr/>
          </p:nvSpPr>
          <p:spPr>
            <a:xfrm>
              <a:off x="5294194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SPI</a:t>
              </a:r>
              <a:endParaRPr lang="en-DE" sz="1400" b="1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68695DE-91C3-4E87-977A-5359BE43BB6E}"/>
                </a:ext>
              </a:extLst>
            </p:cNvPr>
            <p:cNvSpPr/>
            <p:nvPr/>
          </p:nvSpPr>
          <p:spPr>
            <a:xfrm>
              <a:off x="5929618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I2C</a:t>
              </a:r>
              <a:endParaRPr lang="en-DE" sz="1400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F6A0AD-0F7F-4B74-8285-09AE1E3D2B5F}"/>
                </a:ext>
              </a:extLst>
            </p:cNvPr>
            <p:cNvSpPr/>
            <p:nvPr/>
          </p:nvSpPr>
          <p:spPr>
            <a:xfrm>
              <a:off x="6565043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I2S / PCM</a:t>
              </a:r>
              <a:endParaRPr lang="en-DE" sz="1400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7DD96E-0750-4F02-86CC-B7453E63F562}"/>
                </a:ext>
              </a:extLst>
            </p:cNvPr>
            <p:cNvSpPr/>
            <p:nvPr/>
          </p:nvSpPr>
          <p:spPr>
            <a:xfrm>
              <a:off x="7197400" y="3928412"/>
              <a:ext cx="570050" cy="3285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b="1" dirty="0"/>
                <a:t>PWM</a:t>
              </a:r>
              <a:endParaRPr lang="en-DE" sz="1400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0819F0D-CBDF-48E6-AE1B-BEC827EB7180}"/>
                </a:ext>
              </a:extLst>
            </p:cNvPr>
            <p:cNvGrpSpPr/>
            <p:nvPr/>
          </p:nvGrpSpPr>
          <p:grpSpPr>
            <a:xfrm>
              <a:off x="4658769" y="4378538"/>
              <a:ext cx="3134202" cy="236426"/>
              <a:chOff x="5906249" y="4553766"/>
              <a:chExt cx="4178936" cy="315234"/>
            </a:xfrm>
          </p:grpSpPr>
          <p:sp>
            <p:nvSpPr>
              <p:cNvPr id="56" name="Trapezoid 55">
                <a:extLst>
                  <a:ext uri="{FF2B5EF4-FFF2-40B4-BE49-F238E27FC236}">
                    <a16:creationId xmlns:a16="http://schemas.microsoft.com/office/drawing/2014/main" id="{63A98C54-B19B-4305-9B20-C5D0A94F721E}"/>
                  </a:ext>
                </a:extLst>
              </p:cNvPr>
              <p:cNvSpPr/>
              <p:nvPr/>
            </p:nvSpPr>
            <p:spPr>
              <a:xfrm rot="10800000">
                <a:off x="5906249" y="4553766"/>
                <a:ext cx="4178936" cy="315234"/>
              </a:xfrm>
              <a:prstGeom prst="trapezoid">
                <a:avLst>
                  <a:gd name="adj" fmla="val 79888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664D02D-E1E4-4C66-8ADF-EED7CDDEC8AF}"/>
                  </a:ext>
                </a:extLst>
              </p:cNvPr>
              <p:cNvSpPr txBox="1"/>
              <p:nvPr/>
            </p:nvSpPr>
            <p:spPr>
              <a:xfrm>
                <a:off x="7253720" y="4561833"/>
                <a:ext cx="1498686" cy="301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bg1"/>
                    </a:solidFill>
                  </a:rPr>
                  <a:t>GPIO-Multiplexer</a:t>
                </a:r>
                <a:endParaRPr lang="en-DE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6900E44-9C39-4B45-A418-D88D26940E37}"/>
                </a:ext>
              </a:extLst>
            </p:cNvPr>
            <p:cNvSpPr/>
            <p:nvPr/>
          </p:nvSpPr>
          <p:spPr>
            <a:xfrm>
              <a:off x="4451788" y="1107001"/>
              <a:ext cx="551828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SDRAM</a:t>
              </a:r>
              <a:endParaRPr lang="en-DE" sz="1400" b="1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350105-CEB5-429F-A98C-247FF937F715}"/>
                </a:ext>
              </a:extLst>
            </p:cNvPr>
            <p:cNvSpPr/>
            <p:nvPr/>
          </p:nvSpPr>
          <p:spPr>
            <a:xfrm>
              <a:off x="6349651" y="1108003"/>
              <a:ext cx="551828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HDMI Ports</a:t>
              </a:r>
              <a:endParaRPr lang="en-DE" sz="1400" b="1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9CB8D0-BF5A-4843-B546-DB2E0AAB7AF2}"/>
                </a:ext>
              </a:extLst>
            </p:cNvPr>
            <p:cNvSpPr/>
            <p:nvPr/>
          </p:nvSpPr>
          <p:spPr>
            <a:xfrm>
              <a:off x="5905000" y="4866603"/>
              <a:ext cx="652757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GPIO Connector</a:t>
              </a:r>
              <a:endParaRPr lang="en-DE" sz="1400" b="1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DDD1FA5-F7C1-46F0-A8BF-0C86899F3022}"/>
                </a:ext>
              </a:extLst>
            </p:cNvPr>
            <p:cNvSpPr/>
            <p:nvPr/>
          </p:nvSpPr>
          <p:spPr>
            <a:xfrm>
              <a:off x="4033783" y="4864232"/>
              <a:ext cx="551828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SD Card</a:t>
              </a:r>
              <a:endParaRPr lang="en-DE" sz="1400" b="1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4C0667-C4D7-4DB1-9D3C-4FC6F6C41C44}"/>
                </a:ext>
              </a:extLst>
            </p:cNvPr>
            <p:cNvSpPr/>
            <p:nvPr/>
          </p:nvSpPr>
          <p:spPr>
            <a:xfrm>
              <a:off x="2761606" y="5145704"/>
              <a:ext cx="551828" cy="275932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USB-C</a:t>
              </a:r>
            </a:p>
            <a:p>
              <a:pPr algn="ctr"/>
              <a:r>
                <a:rPr lang="en-US" sz="1400" b="1" dirty="0"/>
                <a:t>OTG</a:t>
              </a:r>
              <a:endParaRPr lang="en-DE" sz="1400" b="1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4DBAF88-1929-4554-9B36-3BA01D315C38}"/>
                </a:ext>
              </a:extLst>
            </p:cNvPr>
            <p:cNvSpPr/>
            <p:nvPr/>
          </p:nvSpPr>
          <p:spPr>
            <a:xfrm>
              <a:off x="2128237" y="4833076"/>
              <a:ext cx="551828" cy="281608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ETH PHY</a:t>
              </a:r>
              <a:endParaRPr lang="en-DE" sz="1400" b="1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10B75FF-233F-4C1E-A23B-2544773E42EC}"/>
                </a:ext>
              </a:extLst>
            </p:cNvPr>
            <p:cNvSpPr/>
            <p:nvPr/>
          </p:nvSpPr>
          <p:spPr>
            <a:xfrm>
              <a:off x="2128237" y="5145704"/>
              <a:ext cx="551828" cy="275932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RJ-45</a:t>
              </a:r>
              <a:endParaRPr lang="en-DE" sz="1400" b="1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017E3F9-8D78-45B2-9F91-99ADD26B9E5F}"/>
                </a:ext>
              </a:extLst>
            </p:cNvPr>
            <p:cNvSpPr/>
            <p:nvPr/>
          </p:nvSpPr>
          <p:spPr>
            <a:xfrm>
              <a:off x="1494867" y="4833076"/>
              <a:ext cx="551828" cy="281608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USB 3.0 Bridge</a:t>
              </a:r>
              <a:endParaRPr lang="en-DE" sz="1400" b="1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F2935A2-BE19-49EA-996D-8EB15B610E89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1920230" y="3311794"/>
              <a:ext cx="1" cy="30169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75D4A3B-2E4F-4D8F-BF11-3F6322559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083" y="3111008"/>
              <a:ext cx="256918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0C6D52-A0A6-4F39-BC91-7D190D3822A2}"/>
                </a:ext>
              </a:extLst>
            </p:cNvPr>
            <p:cNvCxnSpPr>
              <a:cxnSpLocks/>
            </p:cNvCxnSpPr>
            <p:nvPr/>
          </p:nvCxnSpPr>
          <p:spPr>
            <a:xfrm>
              <a:off x="6631170" y="2459533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43EF993-B271-46AC-85AD-2130EB9B0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3083" y="2571008"/>
              <a:ext cx="256918" cy="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C27D3A2-9080-4971-8472-9EC8FB29124B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72" y="2459533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55D9CD6-B723-4232-916B-24F4D2C5008A}"/>
                </a:ext>
              </a:extLst>
            </p:cNvPr>
            <p:cNvCxnSpPr>
              <a:cxnSpLocks/>
            </p:cNvCxnSpPr>
            <p:nvPr/>
          </p:nvCxnSpPr>
          <p:spPr>
            <a:xfrm>
              <a:off x="5356547" y="2459533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60E49C9-6ED9-4B55-9A96-66F56C397F58}"/>
                </a:ext>
              </a:extLst>
            </p:cNvPr>
            <p:cNvCxnSpPr>
              <a:cxnSpLocks/>
            </p:cNvCxnSpPr>
            <p:nvPr/>
          </p:nvCxnSpPr>
          <p:spPr>
            <a:xfrm>
              <a:off x="4716449" y="2459533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3C0A9C-7BC2-4F5D-B28B-1DA1558F7039}"/>
                </a:ext>
              </a:extLst>
            </p:cNvPr>
            <p:cNvCxnSpPr>
              <a:cxnSpLocks/>
            </p:cNvCxnSpPr>
            <p:nvPr/>
          </p:nvCxnSpPr>
          <p:spPr>
            <a:xfrm>
              <a:off x="6386717" y="2715264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1D6ECA4-F6E1-41C9-B32C-6AAD9ED6905D}"/>
                </a:ext>
              </a:extLst>
            </p:cNvPr>
            <p:cNvCxnSpPr>
              <a:cxnSpLocks/>
            </p:cNvCxnSpPr>
            <p:nvPr/>
          </p:nvCxnSpPr>
          <p:spPr>
            <a:xfrm>
              <a:off x="5752191" y="2715264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4AA889-87B2-4127-A21A-4B6AA7D27ECC}"/>
                </a:ext>
              </a:extLst>
            </p:cNvPr>
            <p:cNvCxnSpPr>
              <a:cxnSpLocks/>
            </p:cNvCxnSpPr>
            <p:nvPr/>
          </p:nvCxnSpPr>
          <p:spPr>
            <a:xfrm>
              <a:off x="5112093" y="2715264"/>
              <a:ext cx="0" cy="64879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046ABAB-1F6B-48DC-980F-C7A6753B166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7482425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3B701DC-B800-4670-9DB2-59280BD2445D}"/>
                </a:ext>
              </a:extLst>
            </p:cNvPr>
            <p:cNvCxnSpPr>
              <a:cxnSpLocks/>
            </p:cNvCxnSpPr>
            <p:nvPr/>
          </p:nvCxnSpPr>
          <p:spPr>
            <a:xfrm>
              <a:off x="6850068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6E971EC-0F35-4DFF-9548-1A79870F97A6}"/>
                </a:ext>
              </a:extLst>
            </p:cNvPr>
            <p:cNvCxnSpPr>
              <a:cxnSpLocks/>
            </p:cNvCxnSpPr>
            <p:nvPr/>
          </p:nvCxnSpPr>
          <p:spPr>
            <a:xfrm>
              <a:off x="6226868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A3E7B12-784F-4E23-AB08-1BB59C69174D}"/>
                </a:ext>
              </a:extLst>
            </p:cNvPr>
            <p:cNvCxnSpPr>
              <a:cxnSpLocks/>
            </p:cNvCxnSpPr>
            <p:nvPr/>
          </p:nvCxnSpPr>
          <p:spPr>
            <a:xfrm>
              <a:off x="5598000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DD7796D-1464-4EF8-A59D-DCA02CD422B0}"/>
                </a:ext>
              </a:extLst>
            </p:cNvPr>
            <p:cNvCxnSpPr>
              <a:cxnSpLocks/>
            </p:cNvCxnSpPr>
            <p:nvPr/>
          </p:nvCxnSpPr>
          <p:spPr>
            <a:xfrm>
              <a:off x="4944665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1B16544-DE3F-4395-8FB2-122724C08030}"/>
                </a:ext>
              </a:extLst>
            </p:cNvPr>
            <p:cNvCxnSpPr>
              <a:cxnSpLocks/>
            </p:cNvCxnSpPr>
            <p:nvPr/>
          </p:nvCxnSpPr>
          <p:spPr>
            <a:xfrm>
              <a:off x="4309558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2F74ED57-1835-4F5F-8704-6CBA2DF87C8B}"/>
                </a:ext>
              </a:extLst>
            </p:cNvPr>
            <p:cNvCxnSpPr>
              <a:cxnSpLocks/>
            </p:cNvCxnSpPr>
            <p:nvPr/>
          </p:nvCxnSpPr>
          <p:spPr>
            <a:xfrm>
              <a:off x="3677201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C653521-05C5-427C-AB80-2A5DC0A750AA}"/>
                </a:ext>
              </a:extLst>
            </p:cNvPr>
            <p:cNvCxnSpPr>
              <a:cxnSpLocks/>
            </p:cNvCxnSpPr>
            <p:nvPr/>
          </p:nvCxnSpPr>
          <p:spPr>
            <a:xfrm>
              <a:off x="3054000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3803D5E-B479-4063-8D05-3066F9BC208B}"/>
                </a:ext>
              </a:extLst>
            </p:cNvPr>
            <p:cNvCxnSpPr>
              <a:cxnSpLocks/>
            </p:cNvCxnSpPr>
            <p:nvPr/>
          </p:nvCxnSpPr>
          <p:spPr>
            <a:xfrm>
              <a:off x="2425133" y="3801262"/>
              <a:ext cx="0" cy="127150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B25847F-F84B-4EE6-80FC-1CAB396F70B1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1770781" y="4257693"/>
              <a:ext cx="185" cy="575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A120E19E-DAC5-4BB8-9949-9B84B9FC9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3353" y="4257693"/>
              <a:ext cx="185" cy="57538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CD217D4A-2003-4B1C-9CA8-3C4492FEF830}"/>
                </a:ext>
              </a:extLst>
            </p:cNvPr>
            <p:cNvCxnSpPr>
              <a:cxnSpLocks/>
              <a:stCxn id="48" idx="2"/>
              <a:endCxn id="63" idx="0"/>
            </p:cNvCxnSpPr>
            <p:nvPr/>
          </p:nvCxnSpPr>
          <p:spPr>
            <a:xfrm>
              <a:off x="3037520" y="4256981"/>
              <a:ext cx="1" cy="8887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639FB83-0457-4B3F-9F59-AE5D2B502435}"/>
                </a:ext>
              </a:extLst>
            </p:cNvPr>
            <p:cNvCxnSpPr>
              <a:cxnSpLocks/>
              <a:stCxn id="50" idx="2"/>
              <a:endCxn id="62" idx="0"/>
            </p:cNvCxnSpPr>
            <p:nvPr/>
          </p:nvCxnSpPr>
          <p:spPr>
            <a:xfrm>
              <a:off x="4308369" y="4256981"/>
              <a:ext cx="1328" cy="607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B18C21E-D4C8-47EC-B00C-F3F5539032FD}"/>
                </a:ext>
              </a:extLst>
            </p:cNvPr>
            <p:cNvCxnSpPr>
              <a:cxnSpLocks/>
              <a:stCxn id="57" idx="2"/>
              <a:endCxn id="61" idx="0"/>
            </p:cNvCxnSpPr>
            <p:nvPr/>
          </p:nvCxnSpPr>
          <p:spPr>
            <a:xfrm>
              <a:off x="6231379" y="4610560"/>
              <a:ext cx="0" cy="2560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844B0A6-5695-4007-988C-60F92F57649B}"/>
                </a:ext>
              </a:extLst>
            </p:cNvPr>
            <p:cNvCxnSpPr>
              <a:cxnSpLocks/>
              <a:stCxn id="59" idx="2"/>
              <a:endCxn id="39" idx="0"/>
            </p:cNvCxnSpPr>
            <p:nvPr/>
          </p:nvCxnSpPr>
          <p:spPr>
            <a:xfrm flipH="1">
              <a:off x="4722748" y="1527080"/>
              <a:ext cx="4954" cy="60459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E32DEB1-8212-4D1D-B157-57F8CD192E6D}"/>
                </a:ext>
              </a:extLst>
            </p:cNvPr>
            <p:cNvCxnSpPr>
              <a:cxnSpLocks/>
              <a:stCxn id="60" idx="2"/>
              <a:endCxn id="42" idx="0"/>
            </p:cNvCxnSpPr>
            <p:nvPr/>
          </p:nvCxnSpPr>
          <p:spPr>
            <a:xfrm flipH="1">
              <a:off x="6622058" y="1528082"/>
              <a:ext cx="3507" cy="6028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56D7D6E-213E-47C9-948A-267C11F01B7F}"/>
                </a:ext>
              </a:extLst>
            </p:cNvPr>
            <p:cNvSpPr/>
            <p:nvPr/>
          </p:nvSpPr>
          <p:spPr>
            <a:xfrm>
              <a:off x="1494867" y="5147344"/>
              <a:ext cx="551828" cy="274292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/>
                <a:t>USB 3.0/2.0</a:t>
              </a:r>
              <a:endParaRPr lang="en-DE" sz="1400" b="1" dirty="0"/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E522841-5EFE-476D-B494-0F42BD739873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65" y="5114684"/>
              <a:ext cx="0" cy="31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D52250F-12DA-4F77-9D3A-E6C8A3BCEB43}"/>
                </a:ext>
              </a:extLst>
            </p:cNvPr>
            <p:cNvCxnSpPr>
              <a:cxnSpLocks/>
            </p:cNvCxnSpPr>
            <p:nvPr/>
          </p:nvCxnSpPr>
          <p:spPr>
            <a:xfrm>
              <a:off x="1770781" y="5114684"/>
              <a:ext cx="0" cy="310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DF00DF2-F90C-4D7A-8394-98F6792A21A1}"/>
                </a:ext>
              </a:extLst>
            </p:cNvPr>
            <p:cNvSpPr/>
            <p:nvPr/>
          </p:nvSpPr>
          <p:spPr>
            <a:xfrm>
              <a:off x="4667880" y="4864232"/>
              <a:ext cx="551828" cy="420080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400" b="1" dirty="0" err="1"/>
                <a:t>WiFi</a:t>
              </a:r>
              <a:r>
                <a:rPr lang="en-US" sz="1400" b="1" dirty="0"/>
                <a:t> </a:t>
              </a:r>
              <a:br>
                <a:rPr lang="en-US" sz="1400" b="1" dirty="0"/>
              </a:br>
              <a:r>
                <a:rPr lang="en-US" sz="1400" b="1" dirty="0"/>
                <a:t>BLE</a:t>
              </a:r>
              <a:endParaRPr lang="en-DE" sz="1400" b="1" dirty="0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0DCDE13-5DFD-4F3E-9483-B1C154B6D1A5}"/>
                </a:ext>
              </a:extLst>
            </p:cNvPr>
            <p:cNvCxnSpPr>
              <a:cxnSpLocks/>
            </p:cNvCxnSpPr>
            <p:nvPr/>
          </p:nvCxnSpPr>
          <p:spPr>
            <a:xfrm>
              <a:off x="4947194" y="4256981"/>
              <a:ext cx="1328" cy="60725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849E89C-2C75-42E6-940F-E974D986CEB6}"/>
                </a:ext>
              </a:extLst>
            </p:cNvPr>
            <p:cNvCxnSpPr>
              <a:cxnSpLocks/>
            </p:cNvCxnSpPr>
            <p:nvPr/>
          </p:nvCxnSpPr>
          <p:spPr>
            <a:xfrm>
              <a:off x="5007763" y="4257439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B0C5D2E4-092F-4B2C-B2C2-9756E78ABF0D}"/>
                </a:ext>
              </a:extLst>
            </p:cNvPr>
            <p:cNvCxnSpPr>
              <a:cxnSpLocks/>
            </p:cNvCxnSpPr>
            <p:nvPr/>
          </p:nvCxnSpPr>
          <p:spPr>
            <a:xfrm>
              <a:off x="5594422" y="4251389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74618E42-3B91-4E92-BCED-3F81BF18FFB5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21" y="4251388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6099FD6-6862-496A-A56D-2C6FD4D77003}"/>
                </a:ext>
              </a:extLst>
            </p:cNvPr>
            <p:cNvCxnSpPr>
              <a:cxnSpLocks/>
            </p:cNvCxnSpPr>
            <p:nvPr/>
          </p:nvCxnSpPr>
          <p:spPr>
            <a:xfrm>
              <a:off x="6850068" y="4262337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4676214-23E3-49A8-9C56-BDA90DA0D6D9}"/>
                </a:ext>
              </a:extLst>
            </p:cNvPr>
            <p:cNvCxnSpPr>
              <a:cxnSpLocks/>
            </p:cNvCxnSpPr>
            <p:nvPr/>
          </p:nvCxnSpPr>
          <p:spPr>
            <a:xfrm>
              <a:off x="7482425" y="4251387"/>
              <a:ext cx="0" cy="127150"/>
            </a:xfrm>
            <a:prstGeom prst="straightConnector1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2C43AF6-920F-476D-89D4-D2D085C762A3}"/>
                </a:ext>
              </a:extLst>
            </p:cNvPr>
            <p:cNvSpPr/>
            <p:nvPr/>
          </p:nvSpPr>
          <p:spPr>
            <a:xfrm>
              <a:off x="7349950" y="5515312"/>
              <a:ext cx="570050" cy="1723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/>
                <a:t>Peripherals</a:t>
              </a:r>
              <a:endParaRPr lang="en-DE" sz="1100" b="1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1199B4B-97C3-4673-9BF4-4CADE1D3BA93}"/>
                </a:ext>
              </a:extLst>
            </p:cNvPr>
            <p:cNvSpPr/>
            <p:nvPr/>
          </p:nvSpPr>
          <p:spPr>
            <a:xfrm>
              <a:off x="7349950" y="5312704"/>
              <a:ext cx="570050" cy="1723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/>
                <a:t>System Bus</a:t>
              </a:r>
              <a:endParaRPr lang="en-DE" sz="1100" b="1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815DF1F-6A96-45CD-BFFF-E5DEC7C18125}"/>
                </a:ext>
              </a:extLst>
            </p:cNvPr>
            <p:cNvSpPr/>
            <p:nvPr/>
          </p:nvSpPr>
          <p:spPr>
            <a:xfrm>
              <a:off x="7349950" y="5106639"/>
              <a:ext cx="570050" cy="172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/>
                <a:t>GPU/VPU</a:t>
              </a:r>
              <a:endParaRPr lang="en-DE" sz="1100" b="1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8B78CB4-BC69-4BBA-A2DD-D39EE5F6A663}"/>
                </a:ext>
              </a:extLst>
            </p:cNvPr>
            <p:cNvSpPr/>
            <p:nvPr/>
          </p:nvSpPr>
          <p:spPr>
            <a:xfrm>
              <a:off x="7349950" y="4900574"/>
              <a:ext cx="570050" cy="172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b="1" dirty="0"/>
                <a:t>CPU</a:t>
              </a:r>
              <a:endParaRPr lang="en-DE" sz="1100" b="1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10C0AB6-D9FA-4D49-86D0-F25AEE6B9A54}"/>
                </a:ext>
              </a:extLst>
            </p:cNvPr>
            <p:cNvSpPr/>
            <p:nvPr/>
          </p:nvSpPr>
          <p:spPr>
            <a:xfrm>
              <a:off x="7349950" y="5727650"/>
              <a:ext cx="570050" cy="242707"/>
            </a:xfrm>
            <a:prstGeom prst="rect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27000" rIns="0" bIns="27000" rtlCol="0" anchor="ctr"/>
            <a:lstStyle/>
            <a:p>
              <a:pPr algn="ctr"/>
              <a:r>
                <a:rPr lang="en-US" sz="1050" b="1" dirty="0"/>
                <a:t>External Components</a:t>
              </a:r>
              <a:endParaRPr lang="en-DE" sz="1100" b="1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22FFEBC-6D65-47E9-9107-944D78980953}"/>
                </a:ext>
              </a:extLst>
            </p:cNvPr>
            <p:cNvSpPr/>
            <p:nvPr/>
          </p:nvSpPr>
          <p:spPr>
            <a:xfrm>
              <a:off x="2337126" y="2977784"/>
              <a:ext cx="701816" cy="33401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VC/ARM MMU</a:t>
              </a:r>
              <a:endParaRPr lang="en-DE" sz="1400" b="1" dirty="0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B8787E23-C130-407E-A88F-513B9D2D507B}"/>
                </a:ext>
              </a:extLst>
            </p:cNvPr>
            <p:cNvCxnSpPr>
              <a:cxnSpLocks/>
            </p:cNvCxnSpPr>
            <p:nvPr/>
          </p:nvCxnSpPr>
          <p:spPr>
            <a:xfrm>
              <a:off x="2666468" y="3313316"/>
              <a:ext cx="0" cy="300168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09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4C023-64C1-D52F-4347-496DAAA7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175" y="805250"/>
            <a:ext cx="3980348" cy="1057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125781-783C-90CC-EC37-476138B0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025" y="1861546"/>
            <a:ext cx="3963700" cy="437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48C736-3D9F-46C0-AF78-AB8C66681B5A}"/>
              </a:ext>
            </a:extLst>
          </p:cNvPr>
          <p:cNvSpPr/>
          <p:nvPr/>
        </p:nvSpPr>
        <p:spPr>
          <a:xfrm>
            <a:off x="1501528" y="2185060"/>
            <a:ext cx="1026000" cy="3348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D0CEA7-C425-4E3E-92E5-C491D7833DA6}"/>
              </a:ext>
            </a:extLst>
          </p:cNvPr>
          <p:cNvSpPr/>
          <p:nvPr/>
        </p:nvSpPr>
        <p:spPr>
          <a:xfrm>
            <a:off x="4517768" y="2180001"/>
            <a:ext cx="1026000" cy="334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97090D-690E-456F-8A78-E1FFC5F722A1}"/>
              </a:ext>
            </a:extLst>
          </p:cNvPr>
          <p:cNvSpPr/>
          <p:nvPr/>
        </p:nvSpPr>
        <p:spPr>
          <a:xfrm>
            <a:off x="7506234" y="999000"/>
            <a:ext cx="1026000" cy="4529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DA359-C18B-497F-8813-11B85CC240AB}"/>
              </a:ext>
            </a:extLst>
          </p:cNvPr>
          <p:cNvSpPr txBox="1"/>
          <p:nvPr/>
        </p:nvSpPr>
        <p:spPr>
          <a:xfrm>
            <a:off x="3971918" y="5589000"/>
            <a:ext cx="21620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CPU </a:t>
            </a:r>
            <a:r>
              <a:rPr lang="en-US" sz="1350" b="1" u="sng" dirty="0"/>
              <a:t>Physical Address</a:t>
            </a:r>
            <a:r>
              <a:rPr lang="en-US" sz="1350" b="1" dirty="0"/>
              <a:t>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359305-8AD6-4949-8692-D377C05B5D95}"/>
              </a:ext>
            </a:extLst>
          </p:cNvPr>
          <p:cNvSpPr txBox="1"/>
          <p:nvPr/>
        </p:nvSpPr>
        <p:spPr>
          <a:xfrm>
            <a:off x="756000" y="5589000"/>
            <a:ext cx="22999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VideoCore </a:t>
            </a:r>
            <a:r>
              <a:rPr lang="en-US" sz="1350" b="1" u="sng" dirty="0"/>
              <a:t>Bus Address</a:t>
            </a:r>
            <a:r>
              <a:rPr lang="en-US" sz="1350" b="1" dirty="0"/>
              <a:t>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7BF17-D928-4410-A0AD-C241E13DD367}"/>
              </a:ext>
            </a:extLst>
          </p:cNvPr>
          <p:cNvSpPr txBox="1"/>
          <p:nvPr/>
        </p:nvSpPr>
        <p:spPr>
          <a:xfrm>
            <a:off x="7060746" y="5589000"/>
            <a:ext cx="207588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/>
              <a:t>CPU </a:t>
            </a:r>
            <a:r>
              <a:rPr lang="en-US" sz="1350" b="1" u="sng" dirty="0"/>
              <a:t>Virtual Address</a:t>
            </a:r>
            <a:r>
              <a:rPr lang="en-US" sz="1350" b="1" dirty="0"/>
              <a:t> 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0F5C17-E0B8-4611-9DC1-6A5EFADC182E}"/>
              </a:ext>
            </a:extLst>
          </p:cNvPr>
          <p:cNvSpPr/>
          <p:nvPr/>
        </p:nvSpPr>
        <p:spPr>
          <a:xfrm>
            <a:off x="4517768" y="2579787"/>
            <a:ext cx="1026000" cy="42325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(for VC)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5D710B-BC20-4EE1-B1C3-56FBAC0E45D0}"/>
              </a:ext>
            </a:extLst>
          </p:cNvPr>
          <p:cNvSpPr/>
          <p:nvPr/>
        </p:nvSpPr>
        <p:spPr>
          <a:xfrm>
            <a:off x="4513835" y="3003038"/>
            <a:ext cx="1026000" cy="2531963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(for CPU)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31393-D90B-4AE9-9F61-AF4900FEEC4C}"/>
              </a:ext>
            </a:extLst>
          </p:cNvPr>
          <p:cNvSpPr/>
          <p:nvPr/>
        </p:nvSpPr>
        <p:spPr>
          <a:xfrm>
            <a:off x="4517768" y="2314068"/>
            <a:ext cx="1026000" cy="26571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I/O Peripherals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CF96D8-5840-4EEE-A173-CF4CF64F162A}"/>
              </a:ext>
            </a:extLst>
          </p:cNvPr>
          <p:cNvSpPr/>
          <p:nvPr/>
        </p:nvSpPr>
        <p:spPr>
          <a:xfrm>
            <a:off x="1502066" y="5001678"/>
            <a:ext cx="1026000" cy="53332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bg1">
                    <a:lumMod val="50000"/>
                  </a:schemeClr>
                </a:solidFill>
              </a:rPr>
              <a:t>SDRAM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9BF2CA-743E-441C-BD5C-C7E3E5A81320}"/>
              </a:ext>
            </a:extLst>
          </p:cNvPr>
          <p:cNvSpPr txBox="1"/>
          <p:nvPr/>
        </p:nvSpPr>
        <p:spPr>
          <a:xfrm>
            <a:off x="6734677" y="921872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0xFFFF_FFFF</a:t>
            </a:r>
            <a:endParaRPr lang="en-DE" sz="825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428270-E108-490D-BB6E-6C1F283316D9}"/>
              </a:ext>
            </a:extLst>
          </p:cNvPr>
          <p:cNvSpPr txBox="1"/>
          <p:nvPr/>
        </p:nvSpPr>
        <p:spPr>
          <a:xfrm>
            <a:off x="3386100" y="2442509"/>
            <a:ext cx="93487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825" dirty="0">
                <a:latin typeface="Consolas" panose="020B0609020204030204" pitchFamily="49" charset="0"/>
              </a:rPr>
              <a:t>PHYS_REG_BASE</a:t>
            </a:r>
            <a:br>
              <a:rPr lang="de-DE" sz="825" dirty="0">
                <a:latin typeface="Consolas" panose="020B0609020204030204" pitchFamily="49" charset="0"/>
              </a:rPr>
            </a:br>
            <a:r>
              <a:rPr lang="de-DE" sz="825" dirty="0">
                <a:latin typeface="Consolas" panose="020B0609020204030204" pitchFamily="49" charset="0"/>
              </a:rPr>
              <a:t>= 0x3F00_0000</a:t>
            </a:r>
            <a:endParaRPr lang="en-DE" sz="825" dirty="0"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DEAD40-D950-4523-A6F9-4328C8294956}"/>
              </a:ext>
            </a:extLst>
          </p:cNvPr>
          <p:cNvSpPr/>
          <p:nvPr/>
        </p:nvSpPr>
        <p:spPr>
          <a:xfrm>
            <a:off x="7506659" y="1195208"/>
            <a:ext cx="1026000" cy="32233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27000" tIns="0" rIns="27000" bIns="0" rtlCol="0" anchor="b" anchorCtr="0"/>
          <a:lstStyle/>
          <a:p>
            <a:pPr algn="ctr">
              <a:lnSpc>
                <a:spcPts val="1125"/>
              </a:lnSpc>
            </a:pPr>
            <a:r>
              <a:rPr lang="en-US" sz="1050" b="1" dirty="0">
                <a:solidFill>
                  <a:schemeClr val="tx1"/>
                </a:solidFill>
              </a:rPr>
              <a:t>I/O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Peripherals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89ED8A-4B47-40D3-BFFC-3A723D585D94}"/>
              </a:ext>
            </a:extLst>
          </p:cNvPr>
          <p:cNvSpPr/>
          <p:nvPr/>
        </p:nvSpPr>
        <p:spPr>
          <a:xfrm>
            <a:off x="7506234" y="1877236"/>
            <a:ext cx="1026000" cy="33846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(for VC)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C460E8-AEB0-4EAD-B7D6-14099DBD87FC}"/>
              </a:ext>
            </a:extLst>
          </p:cNvPr>
          <p:cNvSpPr/>
          <p:nvPr/>
        </p:nvSpPr>
        <p:spPr>
          <a:xfrm>
            <a:off x="7507624" y="2215697"/>
            <a:ext cx="1026000" cy="6798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SDRAM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(for CPU)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071A4C-0576-4BC8-A97E-D72669AD7C67}"/>
              </a:ext>
            </a:extLst>
          </p:cNvPr>
          <p:cNvSpPr txBox="1"/>
          <p:nvPr/>
        </p:nvSpPr>
        <p:spPr>
          <a:xfrm>
            <a:off x="6732000" y="2760289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0XC000_0000</a:t>
            </a:r>
            <a:endParaRPr lang="en-DE" sz="825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6B5528-59B1-440D-BB08-24A819A31E28}"/>
              </a:ext>
            </a:extLst>
          </p:cNvPr>
          <p:cNvSpPr/>
          <p:nvPr/>
        </p:nvSpPr>
        <p:spPr>
          <a:xfrm>
            <a:off x="6195193" y="4909378"/>
            <a:ext cx="716849" cy="4613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ARM MMU</a:t>
            </a:r>
            <a:endParaRPr lang="en-DE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5576A3-C31A-414B-8C7A-EECB79D83CF1}"/>
              </a:ext>
            </a:extLst>
          </p:cNvPr>
          <p:cNvSpPr/>
          <p:nvPr/>
        </p:nvSpPr>
        <p:spPr>
          <a:xfrm>
            <a:off x="3177064" y="4911682"/>
            <a:ext cx="716849" cy="4613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1200" b="1" dirty="0"/>
              <a:t>VC/ARM </a:t>
            </a:r>
            <a:br>
              <a:rPr lang="en-US" sz="1200" b="1" dirty="0"/>
            </a:br>
            <a:r>
              <a:rPr lang="en-US" sz="1200" b="1" dirty="0"/>
              <a:t>MMU</a:t>
            </a:r>
            <a:endParaRPr lang="en-DE" sz="1200" b="1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B5CD02F7-63E0-4D09-A949-D604BCC36027}"/>
              </a:ext>
            </a:extLst>
          </p:cNvPr>
          <p:cNvSpPr/>
          <p:nvPr/>
        </p:nvSpPr>
        <p:spPr>
          <a:xfrm>
            <a:off x="8532234" y="999001"/>
            <a:ext cx="238343" cy="1906556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299E5DD-4427-4172-8F83-3D599D2A69AE}"/>
              </a:ext>
            </a:extLst>
          </p:cNvPr>
          <p:cNvSpPr/>
          <p:nvPr/>
        </p:nvSpPr>
        <p:spPr>
          <a:xfrm>
            <a:off x="8537193" y="2898418"/>
            <a:ext cx="238343" cy="2626039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97244B-1339-4091-A1E6-1CE383C08C2B}"/>
              </a:ext>
            </a:extLst>
          </p:cNvPr>
          <p:cNvSpPr txBox="1"/>
          <p:nvPr/>
        </p:nvSpPr>
        <p:spPr>
          <a:xfrm rot="16200000">
            <a:off x="8381224" y="3967455"/>
            <a:ext cx="110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User Mode </a:t>
            </a:r>
            <a:br>
              <a:rPr lang="en-US" sz="1200" b="1" dirty="0"/>
            </a:br>
            <a:r>
              <a:rPr lang="en-US" sz="1200" b="1" dirty="0"/>
              <a:t>Address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ECBB6D-6585-424D-99F5-6060F45100B8}"/>
              </a:ext>
            </a:extLst>
          </p:cNvPr>
          <p:cNvSpPr txBox="1"/>
          <p:nvPr/>
        </p:nvSpPr>
        <p:spPr>
          <a:xfrm rot="16200000">
            <a:off x="8391180" y="1707204"/>
            <a:ext cx="1103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Kernel Mode </a:t>
            </a:r>
            <a:br>
              <a:rPr lang="en-US" sz="1200" b="1" dirty="0"/>
            </a:br>
            <a:r>
              <a:rPr lang="en-US" sz="1200" b="1" dirty="0"/>
              <a:t>Address Space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BA4DE8F1-933B-4BD6-87EB-FAFCB1D2E6E4}"/>
              </a:ext>
            </a:extLst>
          </p:cNvPr>
          <p:cNvSpPr/>
          <p:nvPr/>
        </p:nvSpPr>
        <p:spPr>
          <a:xfrm>
            <a:off x="6969196" y="5041933"/>
            <a:ext cx="464804" cy="19620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6CB8B984-FB8D-49FD-BE60-88534EAF8376}"/>
              </a:ext>
            </a:extLst>
          </p:cNvPr>
          <p:cNvSpPr/>
          <p:nvPr/>
        </p:nvSpPr>
        <p:spPr>
          <a:xfrm>
            <a:off x="2642416" y="5041933"/>
            <a:ext cx="464804" cy="19620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0B55E665-5C1D-4406-88DB-78E97723124F}"/>
              </a:ext>
            </a:extLst>
          </p:cNvPr>
          <p:cNvSpPr/>
          <p:nvPr/>
        </p:nvSpPr>
        <p:spPr>
          <a:xfrm>
            <a:off x="3992416" y="5047036"/>
            <a:ext cx="464804" cy="19620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348B2B56-C6DA-4C36-A395-F9571B9A3958}"/>
              </a:ext>
            </a:extLst>
          </p:cNvPr>
          <p:cNvSpPr/>
          <p:nvPr/>
        </p:nvSpPr>
        <p:spPr>
          <a:xfrm>
            <a:off x="5652001" y="5047036"/>
            <a:ext cx="464804" cy="19620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E264C4-02AB-4015-BDC1-6657DA26F0CF}"/>
              </a:ext>
            </a:extLst>
          </p:cNvPr>
          <p:cNvSpPr txBox="1"/>
          <p:nvPr/>
        </p:nvSpPr>
        <p:spPr>
          <a:xfrm>
            <a:off x="539669" y="4580187"/>
            <a:ext cx="819456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25" dirty="0">
                <a:latin typeface="Consolas" panose="020B0609020204030204" pitchFamily="49" charset="0"/>
              </a:rPr>
              <a:t>0x4000_0000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0B3315-BFDA-4C77-8EA1-3BE045558B1C}"/>
              </a:ext>
            </a:extLst>
          </p:cNvPr>
          <p:cNvSpPr txBox="1"/>
          <p:nvPr/>
        </p:nvSpPr>
        <p:spPr>
          <a:xfrm>
            <a:off x="539670" y="3751383"/>
            <a:ext cx="83384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>
                <a:latin typeface="Consolas" panose="020B0609020204030204" pitchFamily="49" charset="0"/>
              </a:rPr>
              <a:t>0x8000_0000</a:t>
            </a:r>
            <a:br>
              <a:rPr lang="en-US" sz="825" dirty="0">
                <a:latin typeface="Consolas" panose="020B0609020204030204" pitchFamily="49" charset="0"/>
              </a:rPr>
            </a:br>
            <a:endParaRPr lang="en-US" sz="825" dirty="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CC8410-1FDB-4D75-ABA1-2DC0FE16BC51}"/>
              </a:ext>
            </a:extLst>
          </p:cNvPr>
          <p:cNvSpPr txBox="1"/>
          <p:nvPr/>
        </p:nvSpPr>
        <p:spPr>
          <a:xfrm>
            <a:off x="540000" y="2872567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0xC000_0000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435CE1-C261-4FB2-B727-88BFFE9B7A6E}"/>
              </a:ext>
            </a:extLst>
          </p:cNvPr>
          <p:cNvSpPr txBox="1"/>
          <p:nvPr/>
        </p:nvSpPr>
        <p:spPr>
          <a:xfrm>
            <a:off x="688508" y="917188"/>
            <a:ext cx="56158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ARM / VideoCore Address Mapping  (32-bit, </a:t>
            </a:r>
            <a:r>
              <a:rPr lang="en-US" sz="1600" b="1" dirty="0" err="1"/>
              <a:t>Rpi</a:t>
            </a:r>
            <a:r>
              <a:rPr lang="en-US" sz="1600" b="1" dirty="0"/>
              <a:t> 2/3, 1 GB RAM)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7D5F3A-0038-433A-8494-C0299CD51705}"/>
              </a:ext>
            </a:extLst>
          </p:cNvPr>
          <p:cNvSpPr txBox="1"/>
          <p:nvPr/>
        </p:nvSpPr>
        <p:spPr>
          <a:xfrm>
            <a:off x="2971098" y="2830230"/>
            <a:ext cx="139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VPU/CPU RAM split set </a:t>
            </a:r>
            <a:br>
              <a:rPr lang="en-US" sz="900" dirty="0"/>
            </a:br>
            <a:r>
              <a:rPr lang="en-US" sz="900" dirty="0"/>
              <a:t>by platform configuration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B69FB1-6CBE-494A-B7DB-FB1AF57233A3}"/>
              </a:ext>
            </a:extLst>
          </p:cNvPr>
          <p:cNvCxnSpPr>
            <a:cxnSpLocks/>
          </p:cNvCxnSpPr>
          <p:nvPr/>
        </p:nvCxnSpPr>
        <p:spPr>
          <a:xfrm>
            <a:off x="7276987" y="2673000"/>
            <a:ext cx="150476" cy="120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517679-4081-4ECB-9903-B2A06DDF56E7}"/>
              </a:ext>
            </a:extLst>
          </p:cNvPr>
          <p:cNvSpPr txBox="1"/>
          <p:nvPr/>
        </p:nvSpPr>
        <p:spPr>
          <a:xfrm>
            <a:off x="6124657" y="240775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User/Kernel split set by </a:t>
            </a:r>
            <a:br>
              <a:rPr lang="en-US" sz="900" dirty="0"/>
            </a:br>
            <a:r>
              <a:rPr lang="en-US" sz="900" dirty="0"/>
              <a:t>kernel configuration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BBE8FE-52C2-4A50-A198-D8EDAF44A545}"/>
              </a:ext>
            </a:extLst>
          </p:cNvPr>
          <p:cNvSpPr txBox="1"/>
          <p:nvPr/>
        </p:nvSpPr>
        <p:spPr>
          <a:xfrm>
            <a:off x="576001" y="5362874"/>
            <a:ext cx="819455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25" dirty="0">
                <a:latin typeface="Consolas" panose="020B0609020204030204" pitchFamily="49" charset="0"/>
              </a:rPr>
              <a:t>0x0000_0000</a:t>
            </a:r>
            <a:br>
              <a:rPr lang="en-GB" sz="825" dirty="0">
                <a:latin typeface="Consolas" panose="020B0609020204030204" pitchFamily="49" charset="0"/>
              </a:rPr>
            </a:br>
            <a:endParaRPr lang="en-GB" sz="825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1D3F61-77CD-4DF4-8027-8C81399697EB}"/>
              </a:ext>
            </a:extLst>
          </p:cNvPr>
          <p:cNvSpPr txBox="1"/>
          <p:nvPr/>
        </p:nvSpPr>
        <p:spPr>
          <a:xfrm>
            <a:off x="2707496" y="4031262"/>
            <a:ext cx="101338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BUS_REG_BASE</a:t>
            </a:r>
          </a:p>
          <a:p>
            <a:r>
              <a:rPr lang="en-US" sz="825" dirty="0">
                <a:latin typeface="Consolas" panose="020B0609020204030204" pitchFamily="49" charset="0"/>
              </a:rPr>
              <a:t>= 0x7E00_0000</a:t>
            </a:r>
            <a:endParaRPr lang="en-DE" sz="825" dirty="0">
              <a:latin typeface="Consolas" panose="020B0609020204030204" pitchFamily="49" charset="0"/>
            </a:endParaRPr>
          </a:p>
        </p:txBody>
      </p:sp>
      <p:sp>
        <p:nvSpPr>
          <p:cNvPr id="63" name="Double Wave 62">
            <a:extLst>
              <a:ext uri="{FF2B5EF4-FFF2-40B4-BE49-F238E27FC236}">
                <a16:creationId xmlns:a16="http://schemas.microsoft.com/office/drawing/2014/main" id="{277885BA-068A-4122-B80F-D4DA6C12CBD4}"/>
              </a:ext>
            </a:extLst>
          </p:cNvPr>
          <p:cNvSpPr/>
          <p:nvPr/>
        </p:nvSpPr>
        <p:spPr>
          <a:xfrm>
            <a:off x="7330987" y="3159001"/>
            <a:ext cx="1284476" cy="277374"/>
          </a:xfrm>
          <a:prstGeom prst="doubleWave">
            <a:avLst>
              <a:gd name="adj1" fmla="val 12500"/>
              <a:gd name="adj2" fmla="val 18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34CC4B-8C8A-407D-A7FF-014B0ACD779E}"/>
              </a:ext>
            </a:extLst>
          </p:cNvPr>
          <p:cNvSpPr/>
          <p:nvPr/>
        </p:nvSpPr>
        <p:spPr>
          <a:xfrm>
            <a:off x="1501724" y="4851792"/>
            <a:ext cx="1026000" cy="14988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I/O Peripherals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93F1D7-F970-471E-BF2B-FFD8B8363AD9}"/>
              </a:ext>
            </a:extLst>
          </p:cNvPr>
          <p:cNvSpPr/>
          <p:nvPr/>
        </p:nvSpPr>
        <p:spPr>
          <a:xfrm>
            <a:off x="1502066" y="4190661"/>
            <a:ext cx="1026000" cy="53332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bg1">
                    <a:lumMod val="50000"/>
                  </a:schemeClr>
                </a:solidFill>
              </a:rPr>
              <a:t>SDRAM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74A881-3753-4A47-A955-5610B641B219}"/>
              </a:ext>
            </a:extLst>
          </p:cNvPr>
          <p:cNvSpPr/>
          <p:nvPr/>
        </p:nvSpPr>
        <p:spPr>
          <a:xfrm>
            <a:off x="1501724" y="4040775"/>
            <a:ext cx="1026000" cy="14988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I/O Peripherals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5EE3C2-576B-44DF-8D11-B0D86145F9CA}"/>
              </a:ext>
            </a:extLst>
          </p:cNvPr>
          <p:cNvSpPr/>
          <p:nvPr/>
        </p:nvSpPr>
        <p:spPr>
          <a:xfrm>
            <a:off x="1502066" y="3362886"/>
            <a:ext cx="1026000" cy="53332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bg1">
                    <a:lumMod val="50000"/>
                  </a:schemeClr>
                </a:solidFill>
              </a:rPr>
              <a:t>SDRAM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197CC0-0D21-47A4-86A9-D6D2849827EF}"/>
              </a:ext>
            </a:extLst>
          </p:cNvPr>
          <p:cNvSpPr/>
          <p:nvPr/>
        </p:nvSpPr>
        <p:spPr>
          <a:xfrm>
            <a:off x="1501724" y="3213000"/>
            <a:ext cx="1026000" cy="14988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I/O Peripherals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AD4A7F-4DD6-40C9-B93A-047643344445}"/>
              </a:ext>
            </a:extLst>
          </p:cNvPr>
          <p:cNvSpPr/>
          <p:nvPr/>
        </p:nvSpPr>
        <p:spPr>
          <a:xfrm>
            <a:off x="1502066" y="2498886"/>
            <a:ext cx="1026000" cy="533322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SDRAM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FBA532-3A53-4FE0-B0DF-3AADE546129E}"/>
              </a:ext>
            </a:extLst>
          </p:cNvPr>
          <p:cNvSpPr/>
          <p:nvPr/>
        </p:nvSpPr>
        <p:spPr>
          <a:xfrm>
            <a:off x="1501724" y="2349000"/>
            <a:ext cx="1026000" cy="14988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>
                    <a:lumMod val="50000"/>
                  </a:schemeClr>
                </a:solidFill>
              </a:rPr>
              <a:t>I/O Peripherals</a:t>
            </a:r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A03DFEC1-8372-4EF4-AFE7-ABE1A8E5246D}"/>
              </a:ext>
            </a:extLst>
          </p:cNvPr>
          <p:cNvSpPr/>
          <p:nvPr/>
        </p:nvSpPr>
        <p:spPr>
          <a:xfrm rot="10800000">
            <a:off x="1226279" y="2175966"/>
            <a:ext cx="238343" cy="867724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7EB5BB-2EC2-4E1D-B6AD-A116A90A8BAD}"/>
              </a:ext>
            </a:extLst>
          </p:cNvPr>
          <p:cNvSpPr txBox="1"/>
          <p:nvPr/>
        </p:nvSpPr>
        <p:spPr>
          <a:xfrm rot="16200000">
            <a:off x="840724" y="2504317"/>
            <a:ext cx="5645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direct</a:t>
            </a:r>
            <a:endParaRPr lang="en-DE" sz="1050" dirty="0">
              <a:latin typeface="Consolas" panose="020B0609020204030204" pitchFamily="49" charset="0"/>
            </a:endParaRP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E6BFE60B-6233-49D9-B9FF-A88E5E485B6C}"/>
              </a:ext>
            </a:extLst>
          </p:cNvPr>
          <p:cNvSpPr/>
          <p:nvPr/>
        </p:nvSpPr>
        <p:spPr>
          <a:xfrm rot="10800000">
            <a:off x="1226279" y="3043690"/>
            <a:ext cx="238343" cy="867724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139651-6DDA-4B4A-B144-411E083395A5}"/>
              </a:ext>
            </a:extLst>
          </p:cNvPr>
          <p:cNvSpPr txBox="1"/>
          <p:nvPr/>
        </p:nvSpPr>
        <p:spPr>
          <a:xfrm rot="16200000">
            <a:off x="648566" y="3350512"/>
            <a:ext cx="9488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L2 cache</a:t>
            </a:r>
            <a:endParaRPr lang="en-DE" sz="1050" dirty="0">
              <a:latin typeface="Consolas" panose="020B0609020204030204" pitchFamily="49" charset="0"/>
            </a:endParaRP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AEC0507A-0DA2-43D1-A6C0-6C75BABDD174}"/>
              </a:ext>
            </a:extLst>
          </p:cNvPr>
          <p:cNvSpPr/>
          <p:nvPr/>
        </p:nvSpPr>
        <p:spPr>
          <a:xfrm rot="10800000">
            <a:off x="1226278" y="3911174"/>
            <a:ext cx="238343" cy="810101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0691BB-CDBA-43E8-A27D-9AA2D21DEA59}"/>
              </a:ext>
            </a:extLst>
          </p:cNvPr>
          <p:cNvSpPr txBox="1"/>
          <p:nvPr/>
        </p:nvSpPr>
        <p:spPr>
          <a:xfrm rot="16200000">
            <a:off x="487588" y="4099872"/>
            <a:ext cx="110924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L2 cache</a:t>
            </a:r>
            <a:br>
              <a:rPr lang="en-US" sz="1050" dirty="0"/>
            </a:br>
            <a:r>
              <a:rPr lang="en-US" sz="1050" dirty="0"/>
              <a:t>non-</a:t>
            </a:r>
            <a:r>
              <a:rPr lang="en-US" sz="1050" dirty="0" err="1"/>
              <a:t>alloc</a:t>
            </a:r>
            <a:r>
              <a:rPr lang="en-US" sz="1050" dirty="0"/>
              <a:t>.</a:t>
            </a:r>
            <a:endParaRPr lang="en-GB" sz="1050" dirty="0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41A26E28-A143-48E1-B0E8-3D664FC6A092}"/>
              </a:ext>
            </a:extLst>
          </p:cNvPr>
          <p:cNvSpPr/>
          <p:nvPr/>
        </p:nvSpPr>
        <p:spPr>
          <a:xfrm rot="10800000">
            <a:off x="1230657" y="4720240"/>
            <a:ext cx="238343" cy="810101"/>
          </a:xfrm>
          <a:prstGeom prst="rightBrace">
            <a:avLst>
              <a:gd name="adj1" fmla="val 2399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BA34BAB-62BD-4D5B-9FD5-8DB27EE4A6C6}"/>
              </a:ext>
            </a:extLst>
          </p:cNvPr>
          <p:cNvSpPr txBox="1"/>
          <p:nvPr/>
        </p:nvSpPr>
        <p:spPr>
          <a:xfrm rot="16200000">
            <a:off x="607827" y="4946871"/>
            <a:ext cx="86876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L1 + L2</a:t>
            </a:r>
            <a:br>
              <a:rPr lang="en-GB" sz="1050" dirty="0"/>
            </a:br>
            <a:r>
              <a:rPr lang="en-GB" sz="1050" dirty="0"/>
              <a:t>cache</a:t>
            </a:r>
            <a:endParaRPr lang="en-DE" sz="1050" dirty="0">
              <a:latin typeface="Consolas" panose="020B0609020204030204" pitchFamily="49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F2CBE1-A563-4F92-B2B2-91FB092D123A}"/>
              </a:ext>
            </a:extLst>
          </p:cNvPr>
          <p:cNvCxnSpPr>
            <a:cxnSpLocks/>
          </p:cNvCxnSpPr>
          <p:nvPr/>
        </p:nvCxnSpPr>
        <p:spPr>
          <a:xfrm flipH="1" flipV="1">
            <a:off x="2564434" y="4197428"/>
            <a:ext cx="194338" cy="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C6AFA1-3664-4481-9EFE-67B16126E7FD}"/>
              </a:ext>
            </a:extLst>
          </p:cNvPr>
          <p:cNvSpPr txBox="1"/>
          <p:nvPr/>
        </p:nvSpPr>
        <p:spPr>
          <a:xfrm>
            <a:off x="3751191" y="2094777"/>
            <a:ext cx="819455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25" dirty="0">
                <a:latin typeface="Consolas" panose="020B0609020204030204" pitchFamily="49" charset="0"/>
              </a:rPr>
              <a:t>0x3FFF_FFFF</a:t>
            </a:r>
            <a:endParaRPr lang="en-DE" sz="825" dirty="0">
              <a:latin typeface="Consolas" panose="020B0609020204030204" pitchFamily="49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12C4D57-CE96-4282-BB87-B792F69520AF}"/>
              </a:ext>
            </a:extLst>
          </p:cNvPr>
          <p:cNvCxnSpPr>
            <a:cxnSpLocks/>
          </p:cNvCxnSpPr>
          <p:nvPr/>
        </p:nvCxnSpPr>
        <p:spPr>
          <a:xfrm flipV="1">
            <a:off x="4289183" y="3011428"/>
            <a:ext cx="194338" cy="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5CD13E6-C3A4-4D31-8C73-2B066EB9C121}"/>
              </a:ext>
            </a:extLst>
          </p:cNvPr>
          <p:cNvCxnSpPr>
            <a:cxnSpLocks/>
          </p:cNvCxnSpPr>
          <p:nvPr/>
        </p:nvCxnSpPr>
        <p:spPr>
          <a:xfrm flipV="1">
            <a:off x="4289183" y="2577700"/>
            <a:ext cx="194338" cy="8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2209EE7-CF62-463C-8F00-26F41FFA0D1A}"/>
              </a:ext>
            </a:extLst>
          </p:cNvPr>
          <p:cNvCxnSpPr/>
          <p:nvPr/>
        </p:nvCxnSpPr>
        <p:spPr>
          <a:xfrm>
            <a:off x="2564434" y="5524457"/>
            <a:ext cx="1919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87F26EA-3826-4145-BFCE-1CF55EA19728}"/>
              </a:ext>
            </a:extLst>
          </p:cNvPr>
          <p:cNvCxnSpPr>
            <a:cxnSpLocks/>
          </p:cNvCxnSpPr>
          <p:nvPr/>
        </p:nvCxnSpPr>
        <p:spPr>
          <a:xfrm flipV="1">
            <a:off x="2518012" y="2183642"/>
            <a:ext cx="1999397" cy="253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2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60BD1BE7-BD0B-408C-BD2D-DC282B10F175}"/>
              </a:ext>
            </a:extLst>
          </p:cNvPr>
          <p:cNvSpPr/>
          <p:nvPr/>
        </p:nvSpPr>
        <p:spPr>
          <a:xfrm rot="16200000">
            <a:off x="2657287" y="2196675"/>
            <a:ext cx="1235972" cy="894639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68EBDC-2BB1-4D10-B399-737BCA42F27F}"/>
              </a:ext>
            </a:extLst>
          </p:cNvPr>
          <p:cNvSpPr/>
          <p:nvPr/>
        </p:nvSpPr>
        <p:spPr>
          <a:xfrm rot="5400000" flipH="1">
            <a:off x="2623843" y="4668619"/>
            <a:ext cx="1235972" cy="894639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6C28BCBE-52D7-4490-B599-95D153F7EE2E}"/>
              </a:ext>
            </a:extLst>
          </p:cNvPr>
          <p:cNvSpPr/>
          <p:nvPr/>
        </p:nvSpPr>
        <p:spPr>
          <a:xfrm rot="16200000" flipH="1">
            <a:off x="3690255" y="4817725"/>
            <a:ext cx="1853958" cy="596426"/>
          </a:xfrm>
          <a:prstGeom prst="trapezoid">
            <a:avLst>
              <a:gd name="adj" fmla="val 82326"/>
            </a:avLst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53101513-945B-43A1-866C-42CC0384A8A3}"/>
              </a:ext>
            </a:extLst>
          </p:cNvPr>
          <p:cNvSpPr/>
          <p:nvPr/>
        </p:nvSpPr>
        <p:spPr>
          <a:xfrm rot="16200000" flipH="1">
            <a:off x="3690255" y="2345779"/>
            <a:ext cx="1853958" cy="596426"/>
          </a:xfrm>
          <a:prstGeom prst="trapezoid">
            <a:avLst>
              <a:gd name="adj" fmla="val 82326"/>
            </a:avLst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BA2574-4820-4376-BEC1-4AFBCDEBF721}"/>
              </a:ext>
            </a:extLst>
          </p:cNvPr>
          <p:cNvSpPr/>
          <p:nvPr/>
        </p:nvSpPr>
        <p:spPr>
          <a:xfrm flipH="1">
            <a:off x="2586219" y="621000"/>
            <a:ext cx="2120937" cy="617986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GPFSELn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632340-3355-4423-9734-B09900614631}"/>
              </a:ext>
            </a:extLst>
          </p:cNvPr>
          <p:cNvSpPr/>
          <p:nvPr/>
        </p:nvSpPr>
        <p:spPr>
          <a:xfrm flipH="1">
            <a:off x="5545317" y="1871512"/>
            <a:ext cx="1938384" cy="617986"/>
          </a:xfrm>
          <a:prstGeom prst="rect">
            <a:avLst/>
          </a:prstGeom>
          <a:noFill/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GPSET/CLRn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1D045-41B6-4D56-A513-6D1B1C88D4E6}"/>
              </a:ext>
            </a:extLst>
          </p:cNvPr>
          <p:cNvSpPr/>
          <p:nvPr/>
        </p:nvSpPr>
        <p:spPr>
          <a:xfrm flipH="1">
            <a:off x="5545317" y="4343456"/>
            <a:ext cx="1938384" cy="617986"/>
          </a:xfrm>
          <a:prstGeom prst="rect">
            <a:avLst/>
          </a:prstGeom>
          <a:noFill/>
          <a:ln w="381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chemeClr val="tx1"/>
                </a:solidFill>
              </a:rPr>
              <a:t>GPLEVn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DF07B10-0054-4A70-BE7E-AFFFACEA78BA}"/>
              </a:ext>
            </a:extLst>
          </p:cNvPr>
          <p:cNvSpPr/>
          <p:nvPr/>
        </p:nvSpPr>
        <p:spPr>
          <a:xfrm>
            <a:off x="980785" y="3717001"/>
            <a:ext cx="613346" cy="319898"/>
          </a:xfrm>
          <a:prstGeom prst="hexagon">
            <a:avLst>
              <a:gd name="adj" fmla="val 47400"/>
              <a:gd name="vf" fmla="val 115470"/>
            </a:avLst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B4A88A-0F45-4810-A34D-60B4FA27757E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1594131" y="3876950"/>
            <a:ext cx="738480" cy="1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3FD48F-5275-47DA-89BC-F57D3229A307}"/>
              </a:ext>
            </a:extLst>
          </p:cNvPr>
          <p:cNvCxnSpPr>
            <a:cxnSpLocks/>
          </p:cNvCxnSpPr>
          <p:nvPr/>
        </p:nvCxnSpPr>
        <p:spPr>
          <a:xfrm flipH="1">
            <a:off x="2332611" y="2651539"/>
            <a:ext cx="22938" cy="2464402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36FF95-5889-4758-8F37-B13F1A53FF19}"/>
              </a:ext>
            </a:extLst>
          </p:cNvPr>
          <p:cNvCxnSpPr>
            <a:cxnSpLocks/>
          </p:cNvCxnSpPr>
          <p:nvPr/>
        </p:nvCxnSpPr>
        <p:spPr>
          <a:xfrm flipH="1">
            <a:off x="2355549" y="2636315"/>
            <a:ext cx="48912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FFB296-66DF-4AEA-B0C1-8AB22186249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2355551" y="5115938"/>
            <a:ext cx="43895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874D94-B4E1-4EC6-BC9E-83CC89035458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H="1">
            <a:off x="3722593" y="2643994"/>
            <a:ext cx="596429" cy="3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2E287-A71B-40BF-916A-16D8982294FE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flipH="1">
            <a:off x="3689148" y="5115938"/>
            <a:ext cx="62987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A48D99-6796-441D-8714-1BA89D6B4E5B}"/>
              </a:ext>
            </a:extLst>
          </p:cNvPr>
          <p:cNvCxnSpPr>
            <a:cxnSpLocks/>
          </p:cNvCxnSpPr>
          <p:nvPr/>
        </p:nvCxnSpPr>
        <p:spPr>
          <a:xfrm flipH="1">
            <a:off x="4918200" y="2180505"/>
            <a:ext cx="627117" cy="1934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E3D06E4-430A-4306-8B6D-D4166FE4EA28}"/>
              </a:ext>
            </a:extLst>
          </p:cNvPr>
          <p:cNvCxnSpPr>
            <a:cxnSpLocks/>
          </p:cNvCxnSpPr>
          <p:nvPr/>
        </p:nvCxnSpPr>
        <p:spPr>
          <a:xfrm flipH="1">
            <a:off x="4915447" y="4652449"/>
            <a:ext cx="62987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27E64D-F858-40E7-8A2C-BCCF0983D890}"/>
              </a:ext>
            </a:extLst>
          </p:cNvPr>
          <p:cNvCxnSpPr>
            <a:cxnSpLocks/>
            <a:stCxn id="4" idx="5"/>
          </p:cNvCxnSpPr>
          <p:nvPr/>
        </p:nvCxnSpPr>
        <p:spPr>
          <a:xfrm flipV="1">
            <a:off x="3275273" y="1244576"/>
            <a:ext cx="0" cy="1090425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B68CDEF-0069-4E21-810D-4C6097DAA5D0}"/>
              </a:ext>
            </a:extLst>
          </p:cNvPr>
          <p:cNvCxnSpPr>
            <a:cxnSpLocks/>
          </p:cNvCxnSpPr>
          <p:nvPr/>
        </p:nvCxnSpPr>
        <p:spPr>
          <a:xfrm flipH="1">
            <a:off x="4918200" y="3077735"/>
            <a:ext cx="627117" cy="1934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56601B-5A3B-444B-B5E4-0010E21181C5}"/>
              </a:ext>
            </a:extLst>
          </p:cNvPr>
          <p:cNvCxnSpPr>
            <a:cxnSpLocks/>
          </p:cNvCxnSpPr>
          <p:nvPr/>
        </p:nvCxnSpPr>
        <p:spPr>
          <a:xfrm flipH="1">
            <a:off x="4915447" y="5549679"/>
            <a:ext cx="629873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1BD91AC-B1F7-44A5-BA36-8FD4BBC0DF6D}"/>
              </a:ext>
            </a:extLst>
          </p:cNvPr>
          <p:cNvSpPr txBox="1"/>
          <p:nvPr/>
        </p:nvSpPr>
        <p:spPr>
          <a:xfrm>
            <a:off x="5496170" y="2819711"/>
            <a:ext cx="3477300" cy="46166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Alternate Function Output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D1B5FC-C933-464C-8718-17C2A06E40C6}"/>
              </a:ext>
            </a:extLst>
          </p:cNvPr>
          <p:cNvSpPr txBox="1"/>
          <p:nvPr/>
        </p:nvSpPr>
        <p:spPr>
          <a:xfrm>
            <a:off x="5479312" y="5308246"/>
            <a:ext cx="3248069" cy="46166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Alternate Function Input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2F6BAF-821A-4BCB-82EE-F9A3F9875BBE}"/>
              </a:ext>
            </a:extLst>
          </p:cNvPr>
          <p:cNvCxnSpPr>
            <a:cxnSpLocks/>
          </p:cNvCxnSpPr>
          <p:nvPr/>
        </p:nvCxnSpPr>
        <p:spPr>
          <a:xfrm flipV="1">
            <a:off x="4015650" y="1244576"/>
            <a:ext cx="6423" cy="281391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EDED35-CF5B-4A04-BEFB-4736096CB269}"/>
              </a:ext>
            </a:extLst>
          </p:cNvPr>
          <p:cNvCxnSpPr>
            <a:cxnSpLocks/>
          </p:cNvCxnSpPr>
          <p:nvPr/>
        </p:nvCxnSpPr>
        <p:spPr>
          <a:xfrm>
            <a:off x="4018859" y="4058496"/>
            <a:ext cx="59837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17E592-72AB-447D-89BC-8D7BB86AC85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17231" y="4061771"/>
            <a:ext cx="3" cy="38156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168F76-48EB-44F0-A84B-A80D8C3939CC}"/>
              </a:ext>
            </a:extLst>
          </p:cNvPr>
          <p:cNvCxnSpPr>
            <a:cxnSpLocks/>
          </p:cNvCxnSpPr>
          <p:nvPr/>
        </p:nvCxnSpPr>
        <p:spPr>
          <a:xfrm>
            <a:off x="4020805" y="1573648"/>
            <a:ext cx="596426" cy="0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 w="med" len="med"/>
            <a:tailEnd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DEE28C-60E5-4A16-AD09-C029F0359D58}"/>
              </a:ext>
            </a:extLst>
          </p:cNvPr>
          <p:cNvCxnSpPr>
            <a:cxnSpLocks/>
          </p:cNvCxnSpPr>
          <p:nvPr/>
        </p:nvCxnSpPr>
        <p:spPr>
          <a:xfrm flipH="1" flipV="1">
            <a:off x="4617231" y="1576924"/>
            <a:ext cx="3" cy="381569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30BECF-7335-495F-BDEF-87FEC0AA023E}"/>
              </a:ext>
            </a:extLst>
          </p:cNvPr>
          <p:cNvSpPr txBox="1"/>
          <p:nvPr/>
        </p:nvSpPr>
        <p:spPr>
          <a:xfrm>
            <a:off x="396000" y="4058069"/>
            <a:ext cx="1511953" cy="46166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GPIO pin 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82A272-310D-4E65-9319-A7B646297CAE}"/>
              </a:ext>
            </a:extLst>
          </p:cNvPr>
          <p:cNvSpPr txBox="1"/>
          <p:nvPr/>
        </p:nvSpPr>
        <p:spPr>
          <a:xfrm>
            <a:off x="2386676" y="5765579"/>
            <a:ext cx="1251881" cy="46166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D350EE1-0263-42F4-AD9D-421D114E4D5B}"/>
              </a:ext>
            </a:extLst>
          </p:cNvPr>
          <p:cNvSpPr txBox="1"/>
          <p:nvPr/>
        </p:nvSpPr>
        <p:spPr>
          <a:xfrm>
            <a:off x="2441743" y="3116430"/>
            <a:ext cx="949491" cy="46166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Driver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30C810D-7BEF-4AE7-AA0E-143B589A60FB}"/>
              </a:ext>
            </a:extLst>
          </p:cNvPr>
          <p:cNvSpPr txBox="1"/>
          <p:nvPr/>
        </p:nvSpPr>
        <p:spPr>
          <a:xfrm>
            <a:off x="2113756" y="1252110"/>
            <a:ext cx="1148070" cy="830997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Output </a:t>
            </a:r>
            <a:br>
              <a:rPr lang="en-US" sz="2400" dirty="0"/>
            </a:br>
            <a:r>
              <a:rPr lang="en-US" sz="2400" dirty="0"/>
              <a:t>Enable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AB41EC-D328-488A-A541-B680CC4BAEB4}"/>
              </a:ext>
            </a:extLst>
          </p:cNvPr>
          <p:cNvSpPr txBox="1"/>
          <p:nvPr/>
        </p:nvSpPr>
        <p:spPr>
          <a:xfrm>
            <a:off x="3967798" y="3531771"/>
            <a:ext cx="1444626" cy="461664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GPIO Mux</a:t>
            </a:r>
          </a:p>
        </p:txBody>
      </p:sp>
    </p:spTree>
    <p:extLst>
      <p:ext uri="{BB962C8B-B14F-4D97-AF65-F5344CB8AC3E}">
        <p14:creationId xmlns:p14="http://schemas.microsoft.com/office/powerpoint/2010/main" val="183137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6E9BB6-D147-43DB-B570-7273018D31FC}"/>
              </a:ext>
            </a:extLst>
          </p:cNvPr>
          <p:cNvSpPr txBox="1"/>
          <p:nvPr/>
        </p:nvSpPr>
        <p:spPr>
          <a:xfrm>
            <a:off x="972000" y="1197000"/>
            <a:ext cx="5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2980B9"/>
                </a:solidFill>
                <a:latin typeface="SilabLogoFonts" panose="020B0603050302020204" pitchFamily="34" charset="0"/>
              </a:rPr>
              <a:t>3</a:t>
            </a:r>
            <a:endParaRPr lang="en-DE" sz="3200" dirty="0">
              <a:solidFill>
                <a:srgbClr val="2980B9"/>
              </a:solidFill>
              <a:latin typeface="SilabLogoFonts" panose="020B06030503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51AE2-6E5D-4E81-8936-58E066BB3773}"/>
              </a:ext>
            </a:extLst>
          </p:cNvPr>
          <p:cNvSpPr txBox="1"/>
          <p:nvPr/>
        </p:nvSpPr>
        <p:spPr>
          <a:xfrm>
            <a:off x="1465451" y="1406650"/>
            <a:ext cx="658549" cy="406275"/>
          </a:xfrm>
          <a:prstGeom prst="rect">
            <a:avLst/>
          </a:prstGeom>
          <a:solidFill>
            <a:srgbClr val="2980B9"/>
          </a:solidFill>
        </p:spPr>
        <p:txBody>
          <a:bodyPr wrap="none" lIns="72000" tIns="0" rIns="0" bIns="0" rtlCol="0" anchor="ctr" anchorCtr="0">
            <a:noAutofit/>
          </a:bodyPr>
          <a:lstStyle/>
          <a:p>
            <a:r>
              <a:rPr lang="de-DE" sz="900" b="1" dirty="0">
                <a:solidFill>
                  <a:srgbClr val="FFFFFF"/>
                </a:solidFill>
                <a:latin typeface="Exo 2" panose="00000500000000000000" pitchFamily="2" charset="0"/>
              </a:rPr>
              <a:t>Embedded</a:t>
            </a:r>
          </a:p>
          <a:p>
            <a:r>
              <a:rPr lang="de-DE" sz="900" b="1" dirty="0">
                <a:solidFill>
                  <a:srgbClr val="FFFFFF"/>
                </a:solidFill>
                <a:latin typeface="Exo 2" panose="00000500000000000000" pitchFamily="2" charset="0"/>
              </a:rPr>
              <a:t>System</a:t>
            </a:r>
          </a:p>
          <a:p>
            <a:r>
              <a:rPr lang="de-DE" sz="900" b="1" dirty="0">
                <a:solidFill>
                  <a:srgbClr val="FFFFFF"/>
                </a:solidFill>
                <a:latin typeface="Exo 2" panose="00000500000000000000" pitchFamily="2" charset="0"/>
              </a:rPr>
              <a:t>Lab</a:t>
            </a:r>
            <a:endParaRPr lang="en-DE" sz="900" b="1" dirty="0">
              <a:solidFill>
                <a:srgbClr val="FFFFFF"/>
              </a:solidFill>
              <a:latin typeface="Exo 2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32FD8-428C-4108-BE55-9EB3BFDE43C9}"/>
              </a:ext>
            </a:extLst>
          </p:cNvPr>
          <p:cNvSpPr/>
          <p:nvPr/>
        </p:nvSpPr>
        <p:spPr>
          <a:xfrm>
            <a:off x="1059656" y="1397794"/>
            <a:ext cx="1064344" cy="431006"/>
          </a:xfrm>
          <a:prstGeom prst="rect">
            <a:avLst/>
          </a:prstGeom>
          <a:noFill/>
          <a:ln w="38100"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BA689-DD01-4784-B50C-97A65EF8AE23}"/>
              </a:ext>
            </a:extLst>
          </p:cNvPr>
          <p:cNvSpPr/>
          <p:nvPr/>
        </p:nvSpPr>
        <p:spPr>
          <a:xfrm>
            <a:off x="1078706" y="1414464"/>
            <a:ext cx="391507" cy="39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091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0348236-0DBD-D923-423C-186772141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2" y="2941157"/>
            <a:ext cx="8621328" cy="8478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2C5E21F-08A7-F6B7-3BB9-FE15F72FA9FC}"/>
              </a:ext>
            </a:extLst>
          </p:cNvPr>
          <p:cNvSpPr/>
          <p:nvPr/>
        </p:nvSpPr>
        <p:spPr>
          <a:xfrm>
            <a:off x="784145" y="2781000"/>
            <a:ext cx="288000" cy="792000"/>
          </a:xfrm>
          <a:prstGeom prst="ellipse">
            <a:avLst/>
          </a:prstGeom>
          <a:noFill/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D8993B-11AD-5516-A424-603FC3B52155}"/>
              </a:ext>
            </a:extLst>
          </p:cNvPr>
          <p:cNvSpPr/>
          <p:nvPr/>
        </p:nvSpPr>
        <p:spPr>
          <a:xfrm>
            <a:off x="8488964" y="2781000"/>
            <a:ext cx="288000" cy="792000"/>
          </a:xfrm>
          <a:prstGeom prst="ellipse">
            <a:avLst/>
          </a:prstGeom>
          <a:noFill/>
          <a:ln>
            <a:solidFill>
              <a:srgbClr val="FF09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C73AE-0F3F-C83B-B27C-AA6D2F8C9B28}"/>
              </a:ext>
            </a:extLst>
          </p:cNvPr>
          <p:cNvSpPr txBox="1"/>
          <p:nvPr/>
        </p:nvSpPr>
        <p:spPr>
          <a:xfrm>
            <a:off x="612000" y="3597246"/>
            <a:ext cx="56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START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F5771-19A2-E105-24B0-D5667C24E193}"/>
              </a:ext>
            </a:extLst>
          </p:cNvPr>
          <p:cNvSpPr txBox="1"/>
          <p:nvPr/>
        </p:nvSpPr>
        <p:spPr>
          <a:xfrm>
            <a:off x="8409392" y="3597246"/>
            <a:ext cx="507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STOP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BC7EE-7563-A202-86D8-884196B0608C}"/>
              </a:ext>
            </a:extLst>
          </p:cNvPr>
          <p:cNvSpPr txBox="1"/>
          <p:nvPr/>
        </p:nvSpPr>
        <p:spPr>
          <a:xfrm>
            <a:off x="7593482" y="2920612"/>
            <a:ext cx="45006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300" i="1" dirty="0"/>
              <a:t>ACK</a:t>
            </a:r>
            <a:endParaRPr lang="en-US" sz="1300" i="1" dirty="0"/>
          </a:p>
        </p:txBody>
      </p:sp>
    </p:spTree>
    <p:extLst>
      <p:ext uri="{BB962C8B-B14F-4D97-AF65-F5344CB8AC3E}">
        <p14:creationId xmlns:p14="http://schemas.microsoft.com/office/powerpoint/2010/main" val="329243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7FB931-0126-AE0E-4E6C-1920C8BA40D8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627016" y="2643995"/>
            <a:ext cx="409039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C3A1D1E-20B3-949E-CBC5-E00F48ED5BA2}"/>
              </a:ext>
            </a:extLst>
          </p:cNvPr>
          <p:cNvSpPr txBox="1"/>
          <p:nvPr/>
        </p:nvSpPr>
        <p:spPr>
          <a:xfrm>
            <a:off x="4113574" y="2636315"/>
            <a:ext cx="119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SDA or SCL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BDE1BE-E7A0-A02E-7965-26DF7B68E8B4}"/>
              </a:ext>
            </a:extLst>
          </p:cNvPr>
          <p:cNvSpPr/>
          <p:nvPr/>
        </p:nvSpPr>
        <p:spPr>
          <a:xfrm>
            <a:off x="4620724" y="1695861"/>
            <a:ext cx="216000" cy="575998"/>
          </a:xfrm>
          <a:prstGeom prst="rect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4DDE82-9CCC-D8F9-FC72-46436080B49B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728724" y="2271859"/>
            <a:ext cx="0" cy="364456"/>
          </a:xfrm>
          <a:prstGeom prst="line">
            <a:avLst/>
          </a:prstGeom>
          <a:ln w="38100" cap="rnd">
            <a:solidFill>
              <a:schemeClr val="tx1"/>
            </a:solidFill>
            <a:round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675A65-B4E3-4ED0-D725-358D18A9CF59}"/>
              </a:ext>
            </a:extLst>
          </p:cNvPr>
          <p:cNvCxnSpPr>
            <a:cxnSpLocks/>
          </p:cNvCxnSpPr>
          <p:nvPr/>
        </p:nvCxnSpPr>
        <p:spPr>
          <a:xfrm>
            <a:off x="4728724" y="1413000"/>
            <a:ext cx="0" cy="282861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A85C26-6F67-0C94-26C2-CBB8454E1EE5}"/>
              </a:ext>
            </a:extLst>
          </p:cNvPr>
          <p:cNvCxnSpPr>
            <a:cxnSpLocks/>
          </p:cNvCxnSpPr>
          <p:nvPr/>
        </p:nvCxnSpPr>
        <p:spPr>
          <a:xfrm flipH="1">
            <a:off x="4620724" y="1404933"/>
            <a:ext cx="21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666900-62E3-4BCD-6B90-0DCC5C12E376}"/>
              </a:ext>
            </a:extLst>
          </p:cNvPr>
          <p:cNvSpPr txBox="1"/>
          <p:nvPr/>
        </p:nvSpPr>
        <p:spPr>
          <a:xfrm>
            <a:off x="4428000" y="105743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VDD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D6B96EC-EF05-4F01-8DA5-A42B62623D37}"/>
              </a:ext>
            </a:extLst>
          </p:cNvPr>
          <p:cNvGrpSpPr/>
          <p:nvPr/>
        </p:nvGrpSpPr>
        <p:grpSpPr>
          <a:xfrm>
            <a:off x="972000" y="1485000"/>
            <a:ext cx="2569703" cy="3671996"/>
            <a:chOff x="1980000" y="1485000"/>
            <a:chExt cx="2569703" cy="367199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52E19EA-F9EE-2DEC-7A93-70E8FDDE570C}"/>
                </a:ext>
              </a:extLst>
            </p:cNvPr>
            <p:cNvSpPr/>
            <p:nvPr/>
          </p:nvSpPr>
          <p:spPr>
            <a:xfrm rot="16200000">
              <a:off x="2778279" y="2284253"/>
              <a:ext cx="993990" cy="719484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DAA0A9D-FD22-AD99-96FB-F27668D5FA6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2355549" y="2636315"/>
              <a:ext cx="559983" cy="768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6EBD23-B367-8349-834C-8605901052FD}"/>
                </a:ext>
              </a:extLst>
            </p:cNvPr>
            <p:cNvCxnSpPr>
              <a:cxnSpLocks/>
            </p:cNvCxnSpPr>
            <p:nvPr/>
          </p:nvCxnSpPr>
          <p:spPr>
            <a:xfrm>
              <a:off x="4068000" y="2643994"/>
              <a:ext cx="0" cy="115914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CFDD9B-0F29-759B-066F-BBECE77AE8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8000" y="4344298"/>
              <a:ext cx="4462" cy="16470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B4259D-7912-7FB4-2EA6-BD46117EA704}"/>
                </a:ext>
              </a:extLst>
            </p:cNvPr>
            <p:cNvGrpSpPr/>
            <p:nvPr/>
          </p:nvGrpSpPr>
          <p:grpSpPr>
            <a:xfrm>
              <a:off x="3852000" y="3803138"/>
              <a:ext cx="216000" cy="541160"/>
              <a:chOff x="3852000" y="3803138"/>
              <a:chExt cx="216000" cy="54116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F0358FC-A6D9-4329-342C-58D6A4B1CC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000" y="3803139"/>
                <a:ext cx="14400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C7DCC96-59BB-1216-F3ED-42BCF7697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4000" y="3803139"/>
                <a:ext cx="0" cy="5411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4D90D6D-5BB9-7B35-C6FD-5F5DE770C7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000" y="4344298"/>
                <a:ext cx="14400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FC8B0D2-CDD0-E210-189F-584F70CF2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2000" y="3803138"/>
                <a:ext cx="0" cy="5411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000AF08-2A88-D2CD-D60D-6B348E9070BF}"/>
                </a:ext>
              </a:extLst>
            </p:cNvPr>
            <p:cNvSpPr/>
            <p:nvPr/>
          </p:nvSpPr>
          <p:spPr>
            <a:xfrm rot="10800000">
              <a:off x="3924000" y="4532287"/>
              <a:ext cx="270144" cy="140370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4B8526-C82D-52DE-313C-1F4092673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549" y="4073717"/>
              <a:ext cx="1496451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58B515-18C4-8ACF-86CF-82BE92B5ED34}"/>
                </a:ext>
              </a:extLst>
            </p:cNvPr>
            <p:cNvSpPr txBox="1"/>
            <p:nvPr/>
          </p:nvSpPr>
          <p:spPr>
            <a:xfrm>
              <a:off x="2124000" y="22770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RX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E82CBF-3CA7-2152-8BF3-86D4FA71752B}"/>
                </a:ext>
              </a:extLst>
            </p:cNvPr>
            <p:cNvSpPr txBox="1"/>
            <p:nvPr/>
          </p:nvSpPr>
          <p:spPr>
            <a:xfrm>
              <a:off x="2124000" y="372446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TX_B</a:t>
              </a:r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9AC8F6-EC74-F7DA-D4CB-D4811EFBB256}"/>
                </a:ext>
              </a:extLst>
            </p:cNvPr>
            <p:cNvSpPr/>
            <p:nvPr/>
          </p:nvSpPr>
          <p:spPr>
            <a:xfrm>
              <a:off x="1980000" y="1485000"/>
              <a:ext cx="2569703" cy="36719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EF21990-3EB8-AE27-8D47-710A302E305F}"/>
              </a:ext>
            </a:extLst>
          </p:cNvPr>
          <p:cNvGrpSpPr/>
          <p:nvPr/>
        </p:nvGrpSpPr>
        <p:grpSpPr>
          <a:xfrm flipH="1">
            <a:off x="5890296" y="1485000"/>
            <a:ext cx="2569703" cy="3671996"/>
            <a:chOff x="1980001" y="1485000"/>
            <a:chExt cx="2569703" cy="367199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570CEAB-2E29-2C74-EC80-5A73F067ED7E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>
              <a:off x="2355549" y="2636315"/>
              <a:ext cx="626019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C9AFAF-C90D-E651-DDBA-BB0467CC70BE}"/>
                </a:ext>
              </a:extLst>
            </p:cNvPr>
            <p:cNvCxnSpPr>
              <a:cxnSpLocks/>
            </p:cNvCxnSpPr>
            <p:nvPr/>
          </p:nvCxnSpPr>
          <p:spPr>
            <a:xfrm>
              <a:off x="4068000" y="2643994"/>
              <a:ext cx="0" cy="1159145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3B8E782-DB34-34BE-599E-59E611D50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8000" y="4344298"/>
              <a:ext cx="4462" cy="164702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47F5E2-4CAC-0AF2-1F85-9F3476472EBC}"/>
                </a:ext>
              </a:extLst>
            </p:cNvPr>
            <p:cNvGrpSpPr/>
            <p:nvPr/>
          </p:nvGrpSpPr>
          <p:grpSpPr>
            <a:xfrm>
              <a:off x="3852000" y="3803138"/>
              <a:ext cx="216000" cy="541160"/>
              <a:chOff x="3852000" y="3803138"/>
              <a:chExt cx="216000" cy="54116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7B22BE9-7810-3927-C8C1-7DD0EBBB38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000" y="3803139"/>
                <a:ext cx="14400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3BD73C4-1544-96DA-3C7D-86FE686A4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4000" y="3803139"/>
                <a:ext cx="0" cy="5411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E3A2F8-9E9F-BE76-8764-7C8A4FA4C5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4000" y="4344298"/>
                <a:ext cx="14400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3EB5D7-F749-C4CC-CE7C-D2DF3F677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2000" y="3803138"/>
                <a:ext cx="0" cy="54115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569DF2F6-9330-6CCC-66CB-E0EEA73DD237}"/>
                </a:ext>
              </a:extLst>
            </p:cNvPr>
            <p:cNvSpPr/>
            <p:nvPr/>
          </p:nvSpPr>
          <p:spPr>
            <a:xfrm rot="10800000">
              <a:off x="3924000" y="4532287"/>
              <a:ext cx="270144" cy="140370"/>
            </a:xfrm>
            <a:prstGeom prst="triangle">
              <a:avLst/>
            </a:pr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824182D-B36F-B1E1-24E0-AD29898354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549" y="4073717"/>
              <a:ext cx="1496451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4C7694-A70D-03E8-557D-250A222F883B}"/>
                </a:ext>
              </a:extLst>
            </p:cNvPr>
            <p:cNvSpPr txBox="1"/>
            <p:nvPr/>
          </p:nvSpPr>
          <p:spPr>
            <a:xfrm>
              <a:off x="2124000" y="227700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RX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51D390-F66C-1FF6-FB3D-F38A69370770}"/>
                </a:ext>
              </a:extLst>
            </p:cNvPr>
            <p:cNvSpPr txBox="1"/>
            <p:nvPr/>
          </p:nvSpPr>
          <p:spPr>
            <a:xfrm>
              <a:off x="2164401" y="3724460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TX_B</a:t>
              </a:r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3CA977E-4E6B-43D2-A1B2-EECC8BFB2DAC}"/>
                </a:ext>
              </a:extLst>
            </p:cNvPr>
            <p:cNvSpPr/>
            <p:nvPr/>
          </p:nvSpPr>
          <p:spPr>
            <a:xfrm>
              <a:off x="1980001" y="1485000"/>
              <a:ext cx="2569703" cy="3671996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2181599-1041-429B-A109-14E3E841D69A}"/>
              </a:ext>
            </a:extLst>
          </p:cNvPr>
          <p:cNvSpPr txBox="1"/>
          <p:nvPr/>
        </p:nvSpPr>
        <p:spPr>
          <a:xfrm>
            <a:off x="1745292" y="478766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Master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15D5703-DF1F-DEF9-A4A7-D5CA6462FB39}"/>
              </a:ext>
            </a:extLst>
          </p:cNvPr>
          <p:cNvSpPr txBox="1"/>
          <p:nvPr/>
        </p:nvSpPr>
        <p:spPr>
          <a:xfrm>
            <a:off x="6950557" y="4812604"/>
            <a:ext cx="6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Slave</a:t>
            </a:r>
            <a:endParaRPr lang="en-US" dirty="0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F09C1A98-80F1-8FCA-EBC0-467F4A78F999}"/>
              </a:ext>
            </a:extLst>
          </p:cNvPr>
          <p:cNvSpPr/>
          <p:nvPr/>
        </p:nvSpPr>
        <p:spPr>
          <a:xfrm rot="5400000" flipH="1">
            <a:off x="6601695" y="2276573"/>
            <a:ext cx="993990" cy="719484"/>
          </a:xfrm>
          <a:prstGeom prst="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427375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10583</TotalTime>
  <Words>557</Words>
  <Application>Microsoft Office PowerPoint</Application>
  <PresentationFormat>On-screen Show (4:3)</PresentationFormat>
  <Paragraphs>318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Exo 2</vt:lpstr>
      <vt:lpstr>SilabLogoFonts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</dc:creator>
  <cp:lastModifiedBy>Hans Krüger</cp:lastModifiedBy>
  <cp:revision>104</cp:revision>
  <dcterms:created xsi:type="dcterms:W3CDTF">2022-03-25T11:26:13Z</dcterms:created>
  <dcterms:modified xsi:type="dcterms:W3CDTF">2024-05-02T06:56:13Z</dcterms:modified>
</cp:coreProperties>
</file>