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59" r:id="rId4"/>
  </p:sldIdLst>
  <p:sldSz cx="12192000" cy="6858000"/>
  <p:notesSz cx="9942513" cy="68103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423" cy="341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1774" y="0"/>
            <a:ext cx="4308423" cy="341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0CCE2-7843-4CA2-8AA6-D99E659FB54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68932"/>
            <a:ext cx="4308423" cy="3414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1774" y="6468932"/>
            <a:ext cx="4308423" cy="3414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EAA4-0650-4AEC-B075-31E4FBCBF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5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7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9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31B8-3887-48DC-9F6F-AFC90713C39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A62AF-5874-413E-AD7A-65EDB798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4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651150"/>
              </p:ext>
            </p:extLst>
          </p:nvPr>
        </p:nvGraphicFramePr>
        <p:xfrm>
          <a:off x="202580" y="792163"/>
          <a:ext cx="11786839" cy="59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264">
                  <a:extLst>
                    <a:ext uri="{9D8B030D-6E8A-4147-A177-3AD203B41FA5}">
                      <a16:colId xmlns:a16="http://schemas.microsoft.com/office/drawing/2014/main" val="3973866450"/>
                    </a:ext>
                  </a:extLst>
                </a:gridCol>
                <a:gridCol w="2408663">
                  <a:extLst>
                    <a:ext uri="{9D8B030D-6E8A-4147-A177-3AD203B41FA5}">
                      <a16:colId xmlns:a16="http://schemas.microsoft.com/office/drawing/2014/main" val="3276441525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99723783"/>
                    </a:ext>
                  </a:extLst>
                </a:gridCol>
                <a:gridCol w="2297151">
                  <a:extLst>
                    <a:ext uri="{9D8B030D-6E8A-4147-A177-3AD203B41FA5}">
                      <a16:colId xmlns:a16="http://schemas.microsoft.com/office/drawing/2014/main" val="2648056167"/>
                    </a:ext>
                  </a:extLst>
                </a:gridCol>
                <a:gridCol w="2575932">
                  <a:extLst>
                    <a:ext uri="{9D8B030D-6E8A-4147-A177-3AD203B41FA5}">
                      <a16:colId xmlns:a16="http://schemas.microsoft.com/office/drawing/2014/main" val="3958817521"/>
                    </a:ext>
                  </a:extLst>
                </a:gridCol>
                <a:gridCol w="2756209">
                  <a:extLst>
                    <a:ext uri="{9D8B030D-6E8A-4147-A177-3AD203B41FA5}">
                      <a16:colId xmlns:a16="http://schemas.microsoft.com/office/drawing/2014/main" val="3012999048"/>
                    </a:ext>
                  </a:extLst>
                </a:gridCol>
              </a:tblGrid>
              <a:tr h="390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상담일자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2022.7.2</a:t>
                      </a:r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한양리더십수강과목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HELP3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831039"/>
                  </a:ext>
                </a:extLst>
              </a:tr>
              <a:tr h="2964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멘토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소속</a:t>
                      </a:r>
                      <a:r>
                        <a:rPr lang="en-US" altLang="ko-KR" sz="1400" b="1" dirty="0"/>
                        <a:t>: NAVER</a:t>
                      </a:r>
                      <a:endParaRPr lang="ko-KR" altLang="en-US" sz="14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상담학생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심승현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학번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2017029889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294799"/>
                  </a:ext>
                </a:extLst>
              </a:tr>
              <a:tr h="296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이름</a:t>
                      </a:r>
                      <a:r>
                        <a:rPr lang="en-US" altLang="ko-KR" sz="1400" b="1" dirty="0"/>
                        <a:t>: </a:t>
                      </a:r>
                      <a:r>
                        <a:rPr lang="ko-KR" altLang="en-US" sz="1400" b="1" dirty="0" err="1"/>
                        <a:t>유정민</a:t>
                      </a:r>
                      <a:endParaRPr lang="ko-KR" altLang="en-US" sz="1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51890"/>
                  </a:ext>
                </a:extLst>
              </a:tr>
              <a:tr h="4223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상담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Q. </a:t>
                      </a:r>
                      <a:r>
                        <a:rPr lang="ko-KR" altLang="en-US" sz="1400" b="1" dirty="0"/>
                        <a:t>학생 질문 및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ko-KR" altLang="en-US" sz="1400" b="1" dirty="0"/>
                        <a:t>멘토 제언 </a:t>
                      </a:r>
                      <a:r>
                        <a:rPr lang="en-US" altLang="ko-KR" sz="1400" b="1" dirty="0"/>
                        <a:t>[</a:t>
                      </a:r>
                      <a:r>
                        <a:rPr lang="ko-KR" altLang="en-US" sz="1400" b="1" dirty="0"/>
                        <a:t>최소 </a:t>
                      </a:r>
                      <a:r>
                        <a:rPr lang="en-US" altLang="ko-KR" sz="1400" b="1" dirty="0"/>
                        <a:t>20</a:t>
                      </a:r>
                      <a:r>
                        <a:rPr lang="ko-KR" altLang="en-US" sz="1400" b="1" dirty="0"/>
                        <a:t>줄 이상 작성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7013"/>
                  </a:ext>
                </a:extLst>
              </a:tr>
              <a:tr h="44821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/>
                        <a:t>Q. </a:t>
                      </a:r>
                      <a:r>
                        <a:rPr lang="ko-KR" altLang="en-US" sz="1200" i="0" dirty="0"/>
                        <a:t>취업 준비생으로써 세부 진로 선택에 관하여 고민</a:t>
                      </a:r>
                      <a:endParaRPr lang="en-US" altLang="ko-KR" sz="1200" i="0" dirty="0"/>
                    </a:p>
                    <a:p>
                      <a:pPr latinLnBrk="1"/>
                      <a:r>
                        <a:rPr lang="en-US" altLang="ko-KR" sz="1200" i="0" dirty="0"/>
                        <a:t>A. </a:t>
                      </a:r>
                      <a:r>
                        <a:rPr lang="ko-KR" altLang="en-US" sz="1200" i="0" dirty="0"/>
                        <a:t>지금까지 해온 것을 바탕으로 흥미</a:t>
                      </a:r>
                      <a:r>
                        <a:rPr lang="en-US" altLang="ko-KR" sz="1200" i="0" dirty="0"/>
                        <a:t>/</a:t>
                      </a:r>
                      <a:r>
                        <a:rPr lang="ko-KR" altLang="en-US" sz="1200" i="0" dirty="0"/>
                        <a:t>적성을 정리하고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구직 요건의 기술 </a:t>
                      </a:r>
                      <a:r>
                        <a:rPr lang="ko-KR" altLang="en-US" sz="1200" i="0" dirty="0" err="1"/>
                        <a:t>스텍을</a:t>
                      </a:r>
                      <a:r>
                        <a:rPr lang="ko-KR" altLang="en-US" sz="1200" i="0" dirty="0"/>
                        <a:t> 참고하여 향후 공부방향 설정</a:t>
                      </a:r>
                      <a:endParaRPr lang="en-US" altLang="ko-KR" sz="1200" i="0" dirty="0"/>
                    </a:p>
                    <a:p>
                      <a:pPr latinLnBrk="1"/>
                      <a:r>
                        <a:rPr lang="en-US" altLang="ko-KR" sz="1200" i="0" dirty="0"/>
                        <a:t>Q. </a:t>
                      </a:r>
                      <a:r>
                        <a:rPr lang="ko-KR" altLang="en-US" sz="1200" i="0" dirty="0"/>
                        <a:t>졸업 프로젝트 및 수업과 취업 준비 병행의 어려움</a:t>
                      </a:r>
                      <a:endParaRPr lang="en-US" altLang="ko-KR" sz="1200" i="0" dirty="0"/>
                    </a:p>
                    <a:p>
                      <a:pPr latinLnBrk="1"/>
                      <a:r>
                        <a:rPr lang="en-US" altLang="ko-KR" sz="1200" i="0" dirty="0"/>
                        <a:t>A. </a:t>
                      </a:r>
                      <a:r>
                        <a:rPr lang="ko-KR" altLang="en-US" sz="1200" i="0" dirty="0"/>
                        <a:t>시간을 정해서 병행할 수 있도록 하고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취업 준비를 우선으로 하여 나머지 부분에서는 타협 필요</a:t>
                      </a:r>
                      <a:endParaRPr lang="en-US" altLang="ko-KR" sz="1200" i="0" dirty="0"/>
                    </a:p>
                    <a:p>
                      <a:pPr latinLnBrk="1"/>
                      <a:r>
                        <a:rPr lang="en-US" altLang="ko-KR" sz="1200" i="0" dirty="0"/>
                        <a:t>Q. </a:t>
                      </a:r>
                      <a:r>
                        <a:rPr lang="ko-KR" altLang="en-US" sz="1200" i="0" dirty="0"/>
                        <a:t>대학원 진학과 취업 사이의 고민</a:t>
                      </a:r>
                      <a:endParaRPr lang="en-US" altLang="ko-KR" sz="1200" i="0" dirty="0"/>
                    </a:p>
                    <a:p>
                      <a:pPr marL="228600" indent="-228600" latinLnBrk="1">
                        <a:buAutoNum type="alphaUcPeriod"/>
                      </a:pPr>
                      <a:r>
                        <a:rPr lang="ko-KR" altLang="en-US" sz="1200" i="0" dirty="0"/>
                        <a:t>나도 대학원을 가고 싶지만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대학원은 리스크가 꽤 있고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그것을 고려했을 때 현재 취업 시장이 나쁘지 않다고 판단하여 취업을 추천</a:t>
                      </a:r>
                      <a:endParaRPr lang="en-US" altLang="ko-KR" sz="1200" i="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Q. </a:t>
                      </a:r>
                      <a:r>
                        <a:rPr lang="ko-KR" altLang="en-US" sz="1200" i="0" dirty="0"/>
                        <a:t>네이버 같은 경우에는 부서에 지원하는 것이 아닌 통합 개발 직무 지원인데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주변의 꽤나 많은 사람들이 현재 본인의 적성</a:t>
                      </a:r>
                      <a:r>
                        <a:rPr lang="en-US" altLang="ko-KR" sz="1200" i="0" dirty="0"/>
                        <a:t>/</a:t>
                      </a:r>
                      <a:r>
                        <a:rPr lang="ko-KR" altLang="en-US" sz="1200" i="0" dirty="0"/>
                        <a:t>흥미와 맞지 않는 부서에 배치되는 것을 보았다</a:t>
                      </a:r>
                      <a:r>
                        <a:rPr lang="en-US" altLang="ko-KR" sz="1200" i="0" dirty="0"/>
                        <a:t>. </a:t>
                      </a:r>
                      <a:r>
                        <a:rPr lang="ko-KR" altLang="en-US" sz="1200" i="0" dirty="0"/>
                        <a:t>이럴 경우 어떻게 </a:t>
                      </a:r>
                      <a:r>
                        <a:rPr lang="ko-KR" altLang="en-US" sz="1200" i="0" dirty="0" err="1"/>
                        <a:t>헤쳐나가는</a:t>
                      </a:r>
                      <a:r>
                        <a:rPr lang="ko-KR" altLang="en-US" sz="1200" i="0" dirty="0"/>
                        <a:t> 게 좋은가</a:t>
                      </a:r>
                      <a:r>
                        <a:rPr lang="en-US" altLang="ko-KR" sz="1200" i="0" dirty="0"/>
                        <a:t>?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A. </a:t>
                      </a:r>
                      <a:r>
                        <a:rPr lang="ko-KR" altLang="en-US" sz="1200" i="0" dirty="0"/>
                        <a:t>일단 나는 운이 좋아서 그런 경우는 아니고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현재 팀 분위기에 만족해하고 있다</a:t>
                      </a:r>
                      <a:r>
                        <a:rPr lang="en-US" altLang="ko-KR" sz="1200" i="0" dirty="0"/>
                        <a:t>. </a:t>
                      </a:r>
                      <a:r>
                        <a:rPr lang="ko-KR" altLang="en-US" sz="1200" i="0" dirty="0"/>
                        <a:t>다만 주변에서도 그런 경우를 많이 보았는데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보통은 현재 본인이 맡은 직무를 기반으로 커리어를 </a:t>
                      </a:r>
                      <a:r>
                        <a:rPr lang="ko-KR" altLang="en-US" sz="1200" i="0" dirty="0" err="1"/>
                        <a:t>다져나가는</a:t>
                      </a:r>
                      <a:r>
                        <a:rPr lang="ko-KR" altLang="en-US" sz="1200" i="0" dirty="0"/>
                        <a:t> 경우가 많고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정말 맞지 않을 경우 대학원을 통하여 진로의 방향을 바꾸는 방법도 있으니 너무 걱정할 필요는 없다</a:t>
                      </a:r>
                      <a:r>
                        <a:rPr lang="en-US" altLang="ko-KR" sz="1200" i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Q. </a:t>
                      </a:r>
                      <a:r>
                        <a:rPr lang="ko-KR" altLang="en-US" sz="1200" i="0" dirty="0"/>
                        <a:t>학교를 떠날 경우 좋은 교육 컨텐츠를 지속적으로 찾아 공부하기가 쉽지 </a:t>
                      </a:r>
                      <a:r>
                        <a:rPr lang="ko-KR" altLang="en-US" sz="1200" i="0" dirty="0" err="1"/>
                        <a:t>않을텐데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어떤 방식으로 </a:t>
                      </a:r>
                      <a:r>
                        <a:rPr lang="ko-KR" altLang="en-US" sz="1200" i="0" dirty="0" err="1"/>
                        <a:t>공부해나가고</a:t>
                      </a:r>
                      <a:r>
                        <a:rPr lang="ko-KR" altLang="en-US" sz="1200" i="0" dirty="0"/>
                        <a:t> 있는가</a:t>
                      </a:r>
                      <a:r>
                        <a:rPr lang="en-US" altLang="ko-KR" sz="1200" i="0" dirty="0"/>
                        <a:t>?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A. </a:t>
                      </a:r>
                      <a:r>
                        <a:rPr lang="ko-KR" altLang="en-US" sz="1200" i="0" dirty="0"/>
                        <a:t>대학</a:t>
                      </a:r>
                      <a:r>
                        <a:rPr lang="en-US" altLang="ko-KR" sz="1200" i="0" dirty="0"/>
                        <a:t>/</a:t>
                      </a:r>
                      <a:r>
                        <a:rPr lang="ko-KR" altLang="en-US" sz="1200" i="0" dirty="0"/>
                        <a:t>대학원의 공개 강의를 현재 필요한 분야에 맞추어 공부하거나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기업에서 도서 구매 비용을 지원해주어 책을 자주 이용한다</a:t>
                      </a:r>
                      <a:r>
                        <a:rPr lang="en-US" altLang="ko-KR" sz="1200" i="0" dirty="0"/>
                        <a:t>. </a:t>
                      </a:r>
                      <a:r>
                        <a:rPr lang="ko-KR" altLang="en-US" sz="1200" i="0" dirty="0"/>
                        <a:t>또한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최신 동향의 논문을 찾아보려는 노력 또한 필요하다</a:t>
                      </a:r>
                      <a:r>
                        <a:rPr lang="en-US" altLang="ko-KR" sz="1200" i="0" dirty="0"/>
                        <a:t>. </a:t>
                      </a:r>
                      <a:r>
                        <a:rPr lang="ko-KR" altLang="en-US" sz="1200" i="0" dirty="0"/>
                        <a:t>개발자는 평생 공부해야 하는 직업인 만큼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그런 부분이 나중에 큰 차이를 만드는 것 같다</a:t>
                      </a:r>
                      <a:r>
                        <a:rPr lang="en-US" altLang="ko-KR" sz="1200" i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Q. </a:t>
                      </a:r>
                      <a:r>
                        <a:rPr lang="ko-KR" altLang="en-US" sz="1200" i="0" dirty="0"/>
                        <a:t>요즘 </a:t>
                      </a:r>
                      <a:r>
                        <a:rPr lang="en-US" altLang="ko-KR" sz="1200" i="0" dirty="0"/>
                        <a:t>AI/DL </a:t>
                      </a:r>
                      <a:r>
                        <a:rPr lang="ko-KR" altLang="en-US" sz="1200" i="0" dirty="0"/>
                        <a:t>분야가 매우 </a:t>
                      </a:r>
                      <a:r>
                        <a:rPr lang="ko-KR" altLang="en-US" sz="1200" i="0" dirty="0" err="1"/>
                        <a:t>핫한데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해당 분야에 대해 어떻게 생각하는가</a:t>
                      </a:r>
                      <a:endParaRPr lang="en-US" altLang="ko-KR" sz="1200" i="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A. AI/DL </a:t>
                      </a:r>
                      <a:r>
                        <a:rPr lang="ko-KR" altLang="en-US" sz="1200" i="0" dirty="0"/>
                        <a:t>분야는 일반 개발자에게는 도구이므로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모델의 종류와 장단점을 파악하고 적재적소에 활용할 수 있는 노력을 기르는 것이 중요하다</a:t>
                      </a:r>
                      <a:r>
                        <a:rPr lang="en-US" altLang="ko-KR" sz="1200" i="0" dirty="0"/>
                        <a:t>. </a:t>
                      </a:r>
                      <a:r>
                        <a:rPr lang="ko-KR" altLang="en-US" sz="1200" i="0" dirty="0"/>
                        <a:t>해당 직무에서는 모델 자체를 개발하거나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여러 문제들을 해결하기 위해 매개변수 등을 조절하는 연구를 하지만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일반 개발자들이 이것을 활용할 때는 각 모델들의 출력을 이해하고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입력의 모양을 변형하는 등의 응용만 거치면 되므로 해당 분야의 동향에 대해 지나치게 걱정할 필요는 없고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지속적인 준비가 동반된다면 충분히 뒤쳐지지 않을 수 있다</a:t>
                      </a:r>
                      <a:r>
                        <a:rPr lang="en-US" altLang="ko-KR" sz="1200" i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Q. </a:t>
                      </a:r>
                      <a:r>
                        <a:rPr lang="ko-KR" altLang="en-US" sz="1200" i="0" dirty="0"/>
                        <a:t>개발자는 근무 시간이 불규칙하고 재택 근무가 잦아 생활 패턴이나 건강 관리 등에 어려움을 겪을 것 같은데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어떻게 대응하고 있는가</a:t>
                      </a:r>
                      <a:endParaRPr lang="en-US" altLang="ko-KR" sz="1200" i="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A. </a:t>
                      </a:r>
                      <a:r>
                        <a:rPr lang="ko-KR" altLang="en-US" sz="1200" i="0" dirty="0"/>
                        <a:t>혼자 사는데 그런 부분이 굉장히 중요한 부분임을 인식하고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매일 같은 시간에 출근하고 산책이나 헬스 등 매일 같은 시간에 꾸준히 할 수 있는 루틴을 만드는 등 규칙적으로 생활하려는 노력이 필요하다</a:t>
                      </a:r>
                      <a:r>
                        <a:rPr lang="en-US" altLang="ko-KR" sz="1200" i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Q. </a:t>
                      </a:r>
                      <a:r>
                        <a:rPr lang="ko-KR" altLang="en-US" sz="1200" i="0" dirty="0"/>
                        <a:t>마지막으로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좋은 개발자란 무엇이라고 생각하는가</a:t>
                      </a:r>
                      <a:r>
                        <a:rPr lang="en-US" altLang="ko-KR" sz="1200" i="0" dirty="0"/>
                        <a:t>?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i="0" dirty="0"/>
                        <a:t>A. </a:t>
                      </a:r>
                      <a:r>
                        <a:rPr lang="ko-KR" altLang="en-US" sz="1200" i="0" dirty="0"/>
                        <a:t>각 분야에서 필수적인 기술을 적재적소에 사용하는 것도 중요하지만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전체 데이터나 코드의 흐름을 파악하여 코딩해야만 효율적인 코딩에 도달할 수 있다</a:t>
                      </a:r>
                      <a:r>
                        <a:rPr lang="en-US" altLang="ko-KR" sz="1200" i="0" dirty="0"/>
                        <a:t>. </a:t>
                      </a:r>
                      <a:r>
                        <a:rPr lang="ko-KR" altLang="en-US" sz="1200" i="0" dirty="0"/>
                        <a:t>좋은 개발자라는 것은 너무 어려운 질문 같으니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/>
                        <a:t>직장 내에서 좋은 개발자는 이정도인 것 같다</a:t>
                      </a:r>
                      <a:r>
                        <a:rPr lang="en-US" altLang="ko-KR" sz="1200" i="0" dirty="0"/>
                        <a:t>.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9694"/>
                  </a:ext>
                </a:extLst>
              </a:tr>
            </a:tbl>
          </a:graphicData>
        </a:graphic>
      </p:graphicFrame>
      <p:sp>
        <p:nvSpPr>
          <p:cNvPr id="5" name="제목 3"/>
          <p:cNvSpPr txBox="1">
            <a:spLocks/>
          </p:cNvSpPr>
          <p:nvPr/>
        </p:nvSpPr>
        <p:spPr>
          <a:xfrm>
            <a:off x="202580" y="186706"/>
            <a:ext cx="11786839" cy="50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커리어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포트폴리오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상담일지</a:t>
            </a:r>
          </a:p>
        </p:txBody>
      </p:sp>
    </p:spTree>
    <p:extLst>
      <p:ext uri="{BB962C8B-B14F-4D97-AF65-F5344CB8AC3E}">
        <p14:creationId xmlns:p14="http://schemas.microsoft.com/office/powerpoint/2010/main" val="194549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2580" y="186706"/>
            <a:ext cx="11786839" cy="504670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CDP </a:t>
            </a:r>
            <a:r>
              <a:rPr lang="ko-KR" altLang="en-US" sz="2800" b="1" dirty="0"/>
              <a:t>포트폴리오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상담일지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315907"/>
              </p:ext>
            </p:extLst>
          </p:nvPr>
        </p:nvGraphicFramePr>
        <p:xfrm>
          <a:off x="202580" y="792163"/>
          <a:ext cx="11786839" cy="4904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986">
                  <a:extLst>
                    <a:ext uri="{9D8B030D-6E8A-4147-A177-3AD203B41FA5}">
                      <a16:colId xmlns:a16="http://schemas.microsoft.com/office/drawing/2014/main" val="3973866450"/>
                    </a:ext>
                  </a:extLst>
                </a:gridCol>
                <a:gridCol w="10472853">
                  <a:extLst>
                    <a:ext uri="{9D8B030D-6E8A-4147-A177-3AD203B41FA5}">
                      <a16:colId xmlns:a16="http://schemas.microsoft.com/office/drawing/2014/main" val="3276441525"/>
                    </a:ext>
                  </a:extLst>
                </a:gridCol>
              </a:tblGrid>
              <a:tr h="490449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수정반영사항 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및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향후 계획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[</a:t>
                      </a:r>
                      <a:r>
                        <a:rPr lang="ko-KR" altLang="en-US" sz="1400" b="1" dirty="0"/>
                        <a:t>최소 </a:t>
                      </a:r>
                      <a:r>
                        <a:rPr lang="en-US" altLang="ko-KR" sz="1400" b="1" dirty="0"/>
                        <a:t>20</a:t>
                      </a:r>
                      <a:r>
                        <a:rPr lang="ko-KR" altLang="en-US" sz="1400" b="1" dirty="0"/>
                        <a:t>줄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이상 작성</a:t>
                      </a:r>
                      <a:r>
                        <a:rPr lang="en-US" altLang="ko-KR" sz="1400" b="1" dirty="0"/>
                        <a:t>]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지금까지 해왔던 것을 보면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프로그래밍 언어는 </a:t>
                      </a:r>
                      <a:r>
                        <a:rPr lang="en-US" altLang="ko-KR" sz="1200" b="0" dirty="0"/>
                        <a:t>C/C++/</a:t>
                      </a:r>
                      <a:r>
                        <a:rPr lang="en-US" altLang="ko-KR" sz="1200" b="0" dirty="0" err="1"/>
                        <a:t>Pathon</a:t>
                      </a:r>
                      <a:r>
                        <a:rPr lang="en-US" altLang="ko-KR" sz="1200" b="0" dirty="0"/>
                        <a:t>/Java </a:t>
                      </a:r>
                      <a:r>
                        <a:rPr lang="ko-KR" altLang="en-US" sz="1200" b="0" dirty="0"/>
                        <a:t>를 사용하였고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함수형 프로그래밍 언어인 </a:t>
                      </a:r>
                      <a:r>
                        <a:rPr lang="en-US" altLang="ko-KR" sz="1200" b="0" dirty="0"/>
                        <a:t>ML/Racket </a:t>
                      </a:r>
                      <a:r>
                        <a:rPr lang="ko-KR" altLang="en-US" sz="1200" b="0" dirty="0"/>
                        <a:t>또한 과제를 해결해 본 경험이 있다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취직을 준비하는 데에는 코딩 테스트를 거쳐야 하는 만큼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이에 조금 더 유리한 언어인 </a:t>
                      </a:r>
                      <a:r>
                        <a:rPr lang="en-US" altLang="ko-KR" sz="1200" b="0" dirty="0"/>
                        <a:t>Python</a:t>
                      </a:r>
                      <a:r>
                        <a:rPr lang="ko-KR" altLang="en-US" sz="1200" b="0" dirty="0"/>
                        <a:t>을 주력으로 알고리즘 문제들을 해결해 볼 것이고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분야에 관하여는 지금까지 해왔던 분야들을 종합해서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흥미있는</a:t>
                      </a:r>
                      <a:r>
                        <a:rPr lang="ko-KR" altLang="en-US" sz="1200" b="0" dirty="0"/>
                        <a:t> 분야인 </a:t>
                      </a:r>
                      <a:r>
                        <a:rPr lang="ko-KR" altLang="en-US" sz="1200" b="0" dirty="0" err="1"/>
                        <a:t>프론트엔드에</a:t>
                      </a:r>
                      <a:r>
                        <a:rPr lang="ko-KR" altLang="en-US" sz="1200" b="0" dirty="0"/>
                        <a:t> 적용해보려고 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이를 위해서는 상대적으로 이해가 부족한 분야인 컴퓨터 네트워크 분야를 조금 더 공부해야 할 필요를 느껴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학부에서 진행되는 수업인 컴퓨터네트워크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 err="1"/>
                        <a:t>네트워크프로토콜</a:t>
                      </a:r>
                      <a:r>
                        <a:rPr lang="ko-KR" altLang="en-US" sz="1200" b="0" dirty="0"/>
                        <a:t> 수업을 이수할 계획이다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dirty="0"/>
                        <a:t>현재 졸업프로젝트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연구실 인턴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개인프로젝트 준비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코딩테스트 준비 이 </a:t>
                      </a:r>
                      <a:r>
                        <a:rPr lang="en-US" altLang="ko-KR" sz="1200" b="0" dirty="0"/>
                        <a:t>4</a:t>
                      </a:r>
                      <a:r>
                        <a:rPr lang="ko-KR" altLang="en-US" sz="1200" b="0" dirty="0"/>
                        <a:t>가지 큰 목표를 </a:t>
                      </a:r>
                      <a:r>
                        <a:rPr lang="ko-KR" altLang="en-US" sz="1200" b="0" dirty="0" err="1"/>
                        <a:t>방학때</a:t>
                      </a:r>
                      <a:r>
                        <a:rPr lang="ko-KR" altLang="en-US" sz="1200" b="0" dirty="0"/>
                        <a:t> 진행하려고 하고 있는데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현재 시간이 부족하여 졸업프로젝트와 인턴에만 시간을 쏟고 있는 상황이다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하지만 조언을 바탕으로 개인프로젝트를 주말 일정으로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코딩 테스트를 하루 </a:t>
                      </a:r>
                      <a:r>
                        <a:rPr lang="en-US" altLang="ko-KR" sz="1200" b="0" dirty="0"/>
                        <a:t>1~2</a:t>
                      </a:r>
                      <a:r>
                        <a:rPr lang="ko-KR" altLang="en-US" sz="1200" b="0" dirty="0"/>
                        <a:t>문제 푸는 것으로 설정하여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다른 활동을 조금 손해보더라도 취직을 우선시해야 하는 현재 상황을 반영하기로 하였다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dirty="0"/>
                        <a:t>대학원과 같은 경우에는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공부하는 것이 재미있기 때문에 고려 중이었는데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아무래도 부모님께서 현재 수입이 없으시기도 하고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대학원을 특정 분야로 가게 되면 해당 분야로만 취업을 해야 하는 등의 리스크가 있다고 생각하기에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경험과 경력을 조금 더 일찍 쌓으면서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조언을 바탕으로 연구 동향이나 신기술 등을 계속 친숙하게 유지하는 것이 도움이 될 것 같다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dirty="0"/>
                        <a:t>지금 졸업프로젝트에서 딥러닝 모델을 사용 중인데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이를 공부하면서 느끼는 것은 모델마다 목적이 있다는 것이다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하지만 최신 연구 동향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최근 페이스북의 논문 등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을 보면 꼭 </a:t>
                      </a:r>
                      <a:r>
                        <a:rPr lang="ko-KR" altLang="en-US" sz="1200" b="0" dirty="0" err="1"/>
                        <a:t>그렇지만도</a:t>
                      </a:r>
                      <a:r>
                        <a:rPr lang="ko-KR" altLang="en-US" sz="1200" b="0" dirty="0"/>
                        <a:t> 않다는 사실을 알 수 있는데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결국 개발자가 그 모델을 어떻게 활용하는 것인지가 중요한 것 같다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이에 따라 </a:t>
                      </a:r>
                      <a:r>
                        <a:rPr lang="ko-KR" altLang="en-US" sz="1200" b="0" dirty="0" err="1"/>
                        <a:t>프론트엔드나</a:t>
                      </a:r>
                      <a:r>
                        <a:rPr lang="ko-KR" altLang="en-US" sz="1200" b="0" dirty="0"/>
                        <a:t> 다른 분야들이 </a:t>
                      </a:r>
                      <a:r>
                        <a:rPr lang="en-US" altLang="ko-KR" sz="1200" b="0" dirty="0"/>
                        <a:t>AI/ML </a:t>
                      </a:r>
                      <a:r>
                        <a:rPr lang="ko-KR" altLang="en-US" sz="1200" b="0" dirty="0"/>
                        <a:t>과는 조금 거리가 </a:t>
                      </a:r>
                      <a:r>
                        <a:rPr lang="ko-KR" altLang="en-US" sz="1200" b="0" dirty="0" err="1"/>
                        <a:t>있어보이지만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이를 활용할 수 있는 곳을 모색하는 것은 중요한 부분이라고 생각된다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dirty="0"/>
                        <a:t>또한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자취를 하면서 느끼는 점인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건강 관리나 컨디션 관리 등에 대한 어려움은 사실 답을 알고는 있지만 실행하기가 어려운 부분이라고 생각한다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멘토와 나와의 차이를 살펴보면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멘토는 헬스장 등을 실제로 등록하려 어느 정도 </a:t>
                      </a:r>
                      <a:r>
                        <a:rPr lang="ko-KR" altLang="en-US" sz="1200" b="0" dirty="0" err="1"/>
                        <a:t>규직척인</a:t>
                      </a:r>
                      <a:r>
                        <a:rPr lang="ko-KR" altLang="en-US" sz="1200" b="0" dirty="0"/>
                        <a:t> 생활에 당위성을 부여하고 있고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나같은 경우에는 그런 것 없이 나의 자유의지만으로 해내려고 시도하였다는 점이다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지속적인 실패가 고민일 때에는 어느 정도 행동에 당위성을 불어넣는 것도 도움이 될 것 같다는 생각이 들었다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dirty="0"/>
                        <a:t>졸업 이후의 커리어나 공부 방향에 대한 조언도 들었는데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군대에 있을 당시 </a:t>
                      </a:r>
                      <a:r>
                        <a:rPr lang="en-US" altLang="ko-KR" sz="1200" b="0" dirty="0" err="1"/>
                        <a:t>mit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en-US" altLang="ko-KR" sz="1200" b="0" dirty="0" err="1"/>
                        <a:t>ocw</a:t>
                      </a:r>
                      <a:r>
                        <a:rPr lang="ko-KR" altLang="en-US" sz="1200" b="0" dirty="0"/>
                        <a:t>를 애용했던 기억이 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이런 강의들이 많이 포진되어 있고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요즘은 또 유투브 등에 공개하는 경우도 많아 내가 조금만 노력한다면 이런 공부들을 지속적으로 해 나갈 수 있을 것이라 생각한다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커리어와 같은 경우에는 멘토와 생각이 조금 다른 게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먼저 직장에서 배정받은 직무도 커리어의 뿌리가 되지만 그 와중에 자기 자신의 흥미와 적성 등을 지속적으로 고민하여야 한다고 생각한다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흔히 이야기하는 비전이 현재 자신의 상황과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자신이 이상적으로 생각하는 방향을 동시에 고려하였을 때 비전을 발휘하고 실행할 수 있다고 생각하기 때문이다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dirty="0"/>
                        <a:t>좋은 개발자는 전체 흐름을 읽는 것이 중요하다고 조언을 들었는데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또한 팀원과 타 팀과의 상호작용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업무적인 소통과 더불어 인간적인 소통 또한 중요하다는 사실을 깨닫고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커뮤니케이션 스킬을 연습해야 </a:t>
                      </a:r>
                      <a:r>
                        <a:rPr lang="ko-KR" altLang="en-US" sz="1200" b="0" dirty="0" err="1"/>
                        <a:t>겠다는</a:t>
                      </a:r>
                      <a:r>
                        <a:rPr lang="ko-KR" altLang="en-US" sz="1200" b="0" dirty="0"/>
                        <a:t> 생각이 들었다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또한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이러한 맥락에서 글로벌 시대에 맞추어 영어나 외국어 공부 또한 소홀히 하면 안되겠다는 생각이 들었다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27013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68390" y="52394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9815328" descr="EMB000036d013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458" y="5797444"/>
            <a:ext cx="5353050" cy="9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02580" y="186706"/>
            <a:ext cx="11786839" cy="504670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[1-2] </a:t>
            </a:r>
            <a:r>
              <a:rPr lang="ko-KR" altLang="en-US" sz="2800" b="1" dirty="0"/>
              <a:t>커리어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포트폴리오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상담일지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2580" y="691376"/>
            <a:ext cx="11786839" cy="5950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75878" y="819213"/>
            <a:ext cx="11786839" cy="50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[</a:t>
            </a:r>
            <a:r>
              <a:rPr lang="ko-KR" altLang="en-US" sz="2000" b="1" dirty="0"/>
              <a:t>보낸 메일 함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에서 메일을 보낸 화면을 캡처하여 첨부해주세요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AE1DE5-8D72-F6B3-F3C3-1FFDB0E0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6" y="1775974"/>
            <a:ext cx="11762421" cy="31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5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985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CDP 포트폴리오 상담일지</vt:lpstr>
      <vt:lpstr>[1-2] 커리어 포트폴리오 상담일지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포트폴리오[취업]상담일지</dc:title>
  <dc:creator>Microsoft</dc:creator>
  <cp:lastModifiedBy>심승현</cp:lastModifiedBy>
  <cp:revision>18</cp:revision>
  <cp:lastPrinted>2019-08-26T23:27:47Z</cp:lastPrinted>
  <dcterms:created xsi:type="dcterms:W3CDTF">2018-09-27T02:21:30Z</dcterms:created>
  <dcterms:modified xsi:type="dcterms:W3CDTF">2022-07-09T06:23:16Z</dcterms:modified>
</cp:coreProperties>
</file>