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A9187-FD26-2442-BE9D-0597F3B4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8A9E6-513E-7188-35BB-4E04FA8F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6C7C5-DDD5-BA25-31B4-0EE5FB4B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A6097-EB78-D459-3CFD-2577330B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8B7C0-F0F2-66E5-ECCE-A5CE425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5EF4B-58EC-4368-3ACA-DCBD6EEE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53783-354F-A71C-5411-BAAC3CA6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03E72-7B66-BF6D-2F9D-FDF4C907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82165-184C-7E1C-5746-BAB2B6F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71166-91CD-1C06-B732-469C0D9E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E4E4D-CD17-EB8D-1E58-016454071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F8882-6ED3-4059-A24C-488DBAC9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0F067-61CB-40CD-0DC4-03156A4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2CECC-0FD3-7216-748A-95005FE9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FAAED-77D8-837E-04A0-BFC3CBCD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CA577-B206-E9A7-239F-6596098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29F6A-F909-AAF7-21FC-0CCD3522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08E8D-F935-4A02-CA25-F81AC433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D46AA-31EE-49F1-4E5B-2AC25C17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B1948-6B99-17B4-D1DF-9EB45B5E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8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583AE-30A9-E1FD-B35B-B5DE4BD7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0F650-3457-933D-D062-76B069A8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FEEC3-30BE-D9A3-934A-BE2C85F9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2C801-DA1D-DDAE-6964-F6959C5D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88623-70E4-8DF5-2182-034CFEFB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8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0838-8647-7B08-927B-085981DD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4181B-3537-CACD-18D5-D67C115D2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5F466-ADC6-0775-FC70-78EB2D36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4F9A1-8E96-7AC5-5281-8BF1F92C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5945A-72A5-F105-9682-7357FA73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D40BC-47EB-E06C-BB9D-3B9FE351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AA3D-B041-D2A8-9F04-D4C2CE76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03B4B-F355-8829-7288-CF69240C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97BBE-0F02-B7A1-8DBA-D1D57D7A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345C0E-ECC9-868E-57AF-9ABBDA9B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B04A2-A4C2-C030-05BA-01018696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CAB27-0FD0-D558-6C6D-C70D28FA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E2E34B-D8D8-6EEE-878E-1051C468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CC39F3-59AA-84A5-0F40-E533CD8F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2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6E3FB-5BD3-998F-5C69-F33748B1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19879-7ECE-B163-F5F9-3CD38122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9A0682-C6FC-EF1C-A98B-0C89C9F0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F1CA9-9E58-2407-8CFB-0DC51209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42F2C-B10C-D4AA-CC0F-EE47BCBB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DF6F41-3F39-C012-A20D-2B91FF27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AA3D4-609E-86FC-45BD-46B1B1C6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5DF7-0135-D084-1B23-E941542B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E984-4D72-44A5-70D1-0CBC5E13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BC292-9BB1-4C8C-F56A-180A7A55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D6998-CA37-ED5A-D52E-46491EE1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97E2F-088C-C3C5-4B1B-5D8CC0AE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FCAB1-D022-1AFB-E937-96156A9A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9F4D4-A9C8-F1EE-F646-4145876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637C47-534E-4625-CE52-8F4ABF633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C67DE-75DD-8EF2-B841-1B22B6DE7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F4652-F0E2-7B98-4A4B-58516A33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11A12-1749-211E-AA59-4696F457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56F84-DA70-F8C2-96D2-A8AF871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83C744-80B7-D0E9-E0B3-B3A90DA2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A6781-6662-CA64-410F-CD3E600D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40E88-EEC6-FD7E-E1CF-C0A0B4F70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8604-11AC-49C7-AB46-8C59684823B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DE6A0-A14B-78F4-8A0D-CEBD0FA52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1A1D8-5A1B-D713-05B1-6A7A902F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81AF-4C60-4C33-A4A3-58B87669C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1E08C9-AB20-6F6B-23F5-97729E35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02" y="1109445"/>
            <a:ext cx="6857534" cy="37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B2E751-D2A8-68EE-6435-F2647B3F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58" y="0"/>
            <a:ext cx="68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8ABE0A-1E50-5229-A1B4-166C4B3D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398195"/>
            <a:ext cx="748769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6EC883-713D-8E7A-8C3D-A669CBA4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599680"/>
            <a:ext cx="7344800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604120-9998-400C-592E-8BCD4B60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009312"/>
            <a:ext cx="712569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857DA0-C85A-1F73-F679-02BB78ED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85258"/>
            <a:ext cx="927864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3</cp:revision>
  <dcterms:created xsi:type="dcterms:W3CDTF">2022-07-09T06:55:56Z</dcterms:created>
  <dcterms:modified xsi:type="dcterms:W3CDTF">2022-07-09T08:27:02Z</dcterms:modified>
</cp:coreProperties>
</file>