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9BA67-721E-4949-8C21-5083A4820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12839-C3CB-435A-BAE8-2F5C77F93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0B990-53E4-4FBA-B216-9EAC9E86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3BACE-1973-4D1B-93FE-24DA7537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73978-84C5-4D97-967C-04C23B6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4AD08-E3D9-4B16-B8B2-E8C0721E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E7F6C-1275-4213-91AC-69A581C2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154C1-CA28-4DF6-9441-B10AC138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43BF-53A4-473E-87CB-4A0C0BDB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8C839-8B12-4FF5-87DC-934E5D5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1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F32DFA-5CCD-496B-B0B3-419809351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DCF55-71F3-4EE7-9D67-35530E4AA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0310-A585-4F9C-9242-D0C135ED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BE5B1-0123-438B-8544-85643968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A2E97-2740-4363-8DAE-10C19442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1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AC9B0-4CCF-4443-A548-091A71AB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5CCE5-4468-4E83-8BA9-225FB4A8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42D15-B565-40F6-8564-0377699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4C4F5-5D71-4A14-B589-AF8CC5B0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9B6C3-EDFA-4CDB-A388-7939014E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6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2A5ED-E28A-40AC-B268-90912A80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8BB11-1F66-4810-ADF9-A8A55BA3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23F16-55CF-444B-9B11-322E5EC4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F99DB-A2AB-4A30-8EDC-3F350DBE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08769-B04F-40EF-ADC6-FC9DED37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0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A4B55-893C-4380-A6D0-7BC1308A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C196B-1B64-4833-AFC9-272D680E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1EE4A-7C61-4621-8CF5-373368F1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028CB-B00A-4B78-8982-AD26DCA6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DAFCA-BE95-4EF8-B88C-F05C3FA8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174C0-858E-44B3-B0E4-61D150FB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9FFC-60D0-40AB-B6D4-CFFDBFEC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C7656-61DD-4505-8211-A5E860BB8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7C327-4423-4CD8-9029-FB6196880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8AAC01-1A44-4469-B721-CD487126C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4426A9-A82E-41C9-9878-5F3CE0D3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6CDE9-9CA6-4ED9-A108-C52CF102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464931-CC8A-4B25-8E2F-3659ACE6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743153-D557-4AD4-AAA1-7C6BE1DD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84BD9-D61E-497C-87FF-F3E936CD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9AA64B-F4D2-421D-B7CE-80C60D79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5EF4B-D50C-4847-BEC0-279DC115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D325D-F141-43AD-AD7A-A0463B85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0C6C7-1929-441F-9A20-A0D88B8D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43CEE-AA11-4BE3-847C-D0342871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99DFF-BB9B-4929-B6A1-C1D90C96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85A7D-0FA8-41BA-B357-E4059A3B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CD295-1F88-41E9-BA32-F3FEEAF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84962-86DD-46C0-A2EB-4B84FFA2F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0A264-ECA4-4485-A66A-963BF56A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BE2D7-2F2E-43FE-9C4B-B4F0572E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46D58-DE5A-41BD-8B01-618565C2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3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DD20B-029E-40C1-B517-DE18E6A2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235BF0-228F-4859-9A5D-3F37A72D5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71BA7-9A3D-45E2-ACE7-E3EF70FA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BA81B-5D0B-45DE-B25D-D3427BA7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8FE20-8509-4661-A477-B057B8C3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8DA64-4AF4-4519-9086-64B33BB5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4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854F7-4E57-44F9-AF20-207D1F89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7DF02-4EDF-4FAF-94A2-70685D81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34515-E99C-4D2A-A3B3-18BE731E8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2048-D1D4-4581-89BB-1B02AE81A5B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E23BA-3CD7-4099-83EB-34274400C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1DF25-E89B-43F9-9658-821DB6070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41E8-5B17-46F4-957D-E05E4EF63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1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60027-A918-4B8A-94A0-DCB8C0055B9E}"/>
              </a:ext>
            </a:extLst>
          </p:cNvPr>
          <p:cNvSpPr txBox="1"/>
          <p:nvPr/>
        </p:nvSpPr>
        <p:spPr>
          <a:xfrm>
            <a:off x="2997200" y="2633134"/>
            <a:ext cx="619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/>
              <a:t>딥러닝및응용</a:t>
            </a:r>
            <a:endParaRPr lang="en-US" altLang="ko-KR" sz="3000" dirty="0"/>
          </a:p>
          <a:p>
            <a:pPr algn="ctr"/>
            <a:r>
              <a:rPr lang="en-US" altLang="ko-KR" sz="2200" dirty="0"/>
              <a:t>Assignment 1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</a:p>
        </p:txBody>
      </p:sp>
    </p:spTree>
    <p:extLst>
      <p:ext uri="{BB962C8B-B14F-4D97-AF65-F5344CB8AC3E}">
        <p14:creationId xmlns:p14="http://schemas.microsoft.com/office/powerpoint/2010/main" val="419411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D7AC81-0AAE-4EE1-B7E5-F53D4318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220212"/>
            <a:ext cx="6587652" cy="4753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3A047-84D0-4531-A83C-E706BB9B0389}"/>
              </a:ext>
            </a:extLst>
          </p:cNvPr>
          <p:cNvSpPr txBox="1"/>
          <p:nvPr/>
        </p:nvSpPr>
        <p:spPr>
          <a:xfrm>
            <a:off x="990600" y="51486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결과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2E41A9-5C5F-4E7F-B0A1-B54042767E73}"/>
              </a:ext>
            </a:extLst>
          </p:cNvPr>
          <p:cNvCxnSpPr>
            <a:cxnSpLocks/>
          </p:cNvCxnSpPr>
          <p:nvPr/>
        </p:nvCxnSpPr>
        <p:spPr>
          <a:xfrm>
            <a:off x="1092200" y="884198"/>
            <a:ext cx="94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007818-06EE-4C93-A5F5-7DE47441E55E}"/>
              </a:ext>
            </a:extLst>
          </p:cNvPr>
          <p:cNvSpPr txBox="1"/>
          <p:nvPr/>
        </p:nvSpPr>
        <p:spPr>
          <a:xfrm>
            <a:off x="6705600" y="3597007"/>
            <a:ext cx="527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기재한 </a:t>
            </a:r>
            <a:r>
              <a:rPr lang="en-US" altLang="ko-KR" dirty="0"/>
              <a:t>hyperparameter</a:t>
            </a:r>
            <a:r>
              <a:rPr lang="ko-KR" altLang="en-US" dirty="0"/>
              <a:t>들을 적용한 결과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56.12%</a:t>
            </a:r>
            <a:r>
              <a:rPr lang="ko-KR" altLang="en-US" dirty="0"/>
              <a:t>의 정확도를 보였습니다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19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114F4-D96C-4A42-ADA4-AAD890DAC9F9}"/>
              </a:ext>
            </a:extLst>
          </p:cNvPr>
          <p:cNvSpPr txBox="1"/>
          <p:nvPr/>
        </p:nvSpPr>
        <p:spPr>
          <a:xfrm>
            <a:off x="990600" y="51486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B53F32-65CC-40A7-A40D-A8B316FB5D9E}"/>
              </a:ext>
            </a:extLst>
          </p:cNvPr>
          <p:cNvCxnSpPr/>
          <p:nvPr/>
        </p:nvCxnSpPr>
        <p:spPr>
          <a:xfrm>
            <a:off x="1092200" y="884198"/>
            <a:ext cx="423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F168A3-E45F-4026-B775-1A0B6FAB8813}"/>
              </a:ext>
            </a:extLst>
          </p:cNvPr>
          <p:cNvSpPr txBox="1"/>
          <p:nvPr/>
        </p:nvSpPr>
        <p:spPr>
          <a:xfrm>
            <a:off x="2243666" y="1648262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코드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실험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9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114F4-D96C-4A42-ADA4-AAD890DAC9F9}"/>
              </a:ext>
            </a:extLst>
          </p:cNvPr>
          <p:cNvSpPr txBox="1"/>
          <p:nvPr/>
        </p:nvSpPr>
        <p:spPr>
          <a:xfrm>
            <a:off x="990600" y="51486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설명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2DA5B0-748B-47D4-A4DE-49A670B78ECC}"/>
              </a:ext>
            </a:extLst>
          </p:cNvPr>
          <p:cNvCxnSpPr>
            <a:cxnSpLocks/>
          </p:cNvCxnSpPr>
          <p:nvPr/>
        </p:nvCxnSpPr>
        <p:spPr>
          <a:xfrm>
            <a:off x="1092200" y="884198"/>
            <a:ext cx="94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15AD7C-5965-4628-9B8A-BEF0E15F2905}"/>
              </a:ext>
            </a:extLst>
          </p:cNvPr>
          <p:cNvSpPr txBox="1"/>
          <p:nvPr/>
        </p:nvSpPr>
        <p:spPr>
          <a:xfrm>
            <a:off x="6858000" y="576421"/>
            <a:ext cx="494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사용할 </a:t>
            </a:r>
            <a:r>
              <a:rPr lang="en-US" altLang="ko-KR" sz="1400" dirty="0"/>
              <a:t>Library</a:t>
            </a:r>
            <a:r>
              <a:rPr lang="ko-KR" altLang="en-US" sz="1400" dirty="0"/>
              <a:t>를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하였습니다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088C2-F218-46A2-924C-4F5B021529CE}"/>
              </a:ext>
            </a:extLst>
          </p:cNvPr>
          <p:cNvSpPr txBox="1"/>
          <p:nvPr/>
        </p:nvSpPr>
        <p:spPr>
          <a:xfrm>
            <a:off x="6697134" y="2932668"/>
            <a:ext cx="494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성능 비교를 위하여 </a:t>
            </a:r>
            <a:r>
              <a:rPr lang="en-US" altLang="ko-KR" sz="1400" dirty="0"/>
              <a:t>Random Seed </a:t>
            </a:r>
            <a:r>
              <a:rPr lang="ko-KR" altLang="en-US" sz="1400" dirty="0"/>
              <a:t>를 고정하였습니다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34392D-AFF9-47A2-8CA7-D91EFE07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23" y="1430866"/>
            <a:ext cx="5048955" cy="312463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820E7A-164E-4930-90C2-C6AF572877B2}"/>
              </a:ext>
            </a:extLst>
          </p:cNvPr>
          <p:cNvCxnSpPr>
            <a:cxnSpLocks/>
          </p:cNvCxnSpPr>
          <p:nvPr/>
        </p:nvCxnSpPr>
        <p:spPr>
          <a:xfrm flipV="1">
            <a:off x="4004733" y="787400"/>
            <a:ext cx="2853267" cy="1393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256B4F-5EFB-4064-A6E1-DADC36BA17B2}"/>
              </a:ext>
            </a:extLst>
          </p:cNvPr>
          <p:cNvCxnSpPr>
            <a:cxnSpLocks/>
          </p:cNvCxnSpPr>
          <p:nvPr/>
        </p:nvCxnSpPr>
        <p:spPr>
          <a:xfrm flipV="1">
            <a:off x="3268133" y="3302000"/>
            <a:ext cx="3285067" cy="41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C5C34E-1AD7-46E0-B69A-A2CCB36D6BA7}"/>
              </a:ext>
            </a:extLst>
          </p:cNvPr>
          <p:cNvCxnSpPr>
            <a:cxnSpLocks/>
          </p:cNvCxnSpPr>
          <p:nvPr/>
        </p:nvCxnSpPr>
        <p:spPr>
          <a:xfrm>
            <a:off x="5850467" y="4360333"/>
            <a:ext cx="846667" cy="31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6CF9D7-6562-4A2B-9F01-C4F2A24F2A06}"/>
              </a:ext>
            </a:extLst>
          </p:cNvPr>
          <p:cNvSpPr txBox="1"/>
          <p:nvPr/>
        </p:nvSpPr>
        <p:spPr>
          <a:xfrm>
            <a:off x="6697134" y="4518568"/>
            <a:ext cx="540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빠른 빌드를 위하여 그래픽카드를 사용하도록 하는 부분입니다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87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8F30F0-AA93-45CC-B819-E1174599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83" y="972225"/>
            <a:ext cx="3353268" cy="5506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2114F4-D96C-4A42-ADA4-AAD890DAC9F9}"/>
              </a:ext>
            </a:extLst>
          </p:cNvPr>
          <p:cNvSpPr txBox="1"/>
          <p:nvPr/>
        </p:nvSpPr>
        <p:spPr>
          <a:xfrm>
            <a:off x="990600" y="51486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설명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2DA5B0-748B-47D4-A4DE-49A670B78ECC}"/>
              </a:ext>
            </a:extLst>
          </p:cNvPr>
          <p:cNvCxnSpPr>
            <a:cxnSpLocks/>
          </p:cNvCxnSpPr>
          <p:nvPr/>
        </p:nvCxnSpPr>
        <p:spPr>
          <a:xfrm>
            <a:off x="1092200" y="884198"/>
            <a:ext cx="94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820E7A-164E-4930-90C2-C6AF572877B2}"/>
              </a:ext>
            </a:extLst>
          </p:cNvPr>
          <p:cNvCxnSpPr>
            <a:cxnSpLocks/>
          </p:cNvCxnSpPr>
          <p:nvPr/>
        </p:nvCxnSpPr>
        <p:spPr>
          <a:xfrm flipV="1">
            <a:off x="5286249" y="787400"/>
            <a:ext cx="1571751" cy="1107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15AD7C-5965-4628-9B8A-BEF0E15F2905}"/>
              </a:ext>
            </a:extLst>
          </p:cNvPr>
          <p:cNvSpPr txBox="1"/>
          <p:nvPr/>
        </p:nvSpPr>
        <p:spPr>
          <a:xfrm>
            <a:off x="6832600" y="419951"/>
            <a:ext cx="4944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강의에서 사용한 </a:t>
            </a:r>
            <a:r>
              <a:rPr lang="en-US" altLang="ko-KR" sz="1400" dirty="0"/>
              <a:t>5.Regularization.pdf </a:t>
            </a:r>
            <a:r>
              <a:rPr lang="ko-KR" altLang="en-US" sz="1400" dirty="0"/>
              <a:t>에서 제시된 코드에서</a:t>
            </a:r>
            <a:endParaRPr lang="en-US" altLang="ko-KR" sz="1400" dirty="0"/>
          </a:p>
          <a:p>
            <a:r>
              <a:rPr lang="en-US" altLang="ko-KR" sz="1400" dirty="0"/>
              <a:t>Linear layer </a:t>
            </a:r>
            <a:r>
              <a:rPr lang="ko-KR" altLang="en-US" sz="1400" dirty="0"/>
              <a:t>의 개수를 조정하고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in_features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out_features</a:t>
            </a:r>
            <a:r>
              <a:rPr lang="en-US" altLang="ko-KR" sz="1400" dirty="0"/>
              <a:t> </a:t>
            </a:r>
            <a:r>
              <a:rPr lang="ko-KR" altLang="en-US" sz="1400" dirty="0"/>
              <a:t>를 조정하였습니다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256B4F-5EFB-4064-A6E1-DADC36BA17B2}"/>
              </a:ext>
            </a:extLst>
          </p:cNvPr>
          <p:cNvCxnSpPr>
            <a:cxnSpLocks/>
          </p:cNvCxnSpPr>
          <p:nvPr/>
        </p:nvCxnSpPr>
        <p:spPr>
          <a:xfrm flipV="1">
            <a:off x="4777273" y="1678464"/>
            <a:ext cx="2080727" cy="109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6088C2-F218-46A2-924C-4F5B021529CE}"/>
              </a:ext>
            </a:extLst>
          </p:cNvPr>
          <p:cNvSpPr txBox="1"/>
          <p:nvPr/>
        </p:nvSpPr>
        <p:spPr>
          <a:xfrm>
            <a:off x="6849534" y="1442534"/>
            <a:ext cx="4944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Dropout</a:t>
            </a:r>
            <a:r>
              <a:rPr lang="ko-KR" altLang="en-US" sz="1400" dirty="0"/>
              <a:t>을 적용하였습니다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0.5~0.1 </a:t>
            </a:r>
            <a:r>
              <a:rPr lang="ko-KR" altLang="en-US" sz="1400" dirty="0"/>
              <a:t>사이의 값으로 실험하였으며</a:t>
            </a:r>
            <a:endParaRPr lang="en-US" altLang="ko-KR" sz="1400" dirty="0"/>
          </a:p>
          <a:p>
            <a:r>
              <a:rPr lang="en-US" altLang="ko-KR" sz="1400" dirty="0"/>
              <a:t>0.15 </a:t>
            </a:r>
            <a:r>
              <a:rPr lang="ko-KR" altLang="en-US" sz="1400" dirty="0"/>
              <a:t>일 때 가장 높은 정확도를 보였습니다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D85AE9-5E67-48AF-BCAF-A811A20DA04E}"/>
              </a:ext>
            </a:extLst>
          </p:cNvPr>
          <p:cNvCxnSpPr>
            <a:cxnSpLocks/>
          </p:cNvCxnSpPr>
          <p:nvPr/>
        </p:nvCxnSpPr>
        <p:spPr>
          <a:xfrm flipV="1">
            <a:off x="4572000" y="3097763"/>
            <a:ext cx="2260600" cy="190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D571E-1481-4B9B-A403-494F0590D3CF}"/>
              </a:ext>
            </a:extLst>
          </p:cNvPr>
          <p:cNvSpPr txBox="1"/>
          <p:nvPr/>
        </p:nvSpPr>
        <p:spPr>
          <a:xfrm>
            <a:off x="6858000" y="2885390"/>
            <a:ext cx="515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Activation function </a:t>
            </a:r>
            <a:r>
              <a:rPr lang="ko-KR" altLang="en-US" sz="1400" dirty="0"/>
              <a:t>을 </a:t>
            </a:r>
            <a:r>
              <a:rPr lang="en-US" altLang="ko-KR" sz="1400" dirty="0"/>
              <a:t>sigmoid 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ReLU</a:t>
            </a:r>
            <a:r>
              <a:rPr lang="en-US" altLang="ko-KR" sz="1400" dirty="0"/>
              <a:t> </a:t>
            </a:r>
            <a:r>
              <a:rPr lang="ko-KR" altLang="en-US" sz="1400" dirty="0"/>
              <a:t>로 변경하였습니다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391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8BD27F-C5BB-41D7-B50D-55277D92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4" y="1104240"/>
            <a:ext cx="8757820" cy="3812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E69A6-971C-451F-BD10-BD95374EE1C4}"/>
              </a:ext>
            </a:extLst>
          </p:cNvPr>
          <p:cNvSpPr txBox="1"/>
          <p:nvPr/>
        </p:nvSpPr>
        <p:spPr>
          <a:xfrm>
            <a:off x="990600" y="51486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설명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2CABE04-927B-4C56-9608-922B3DEA480D}"/>
              </a:ext>
            </a:extLst>
          </p:cNvPr>
          <p:cNvCxnSpPr>
            <a:cxnSpLocks/>
          </p:cNvCxnSpPr>
          <p:nvPr/>
        </p:nvCxnSpPr>
        <p:spPr>
          <a:xfrm>
            <a:off x="1092200" y="884198"/>
            <a:ext cx="94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61CBB1-E1C7-4E54-8632-E088B4932E28}"/>
              </a:ext>
            </a:extLst>
          </p:cNvPr>
          <p:cNvCxnSpPr/>
          <p:nvPr/>
        </p:nvCxnSpPr>
        <p:spPr>
          <a:xfrm flipV="1">
            <a:off x="4682067" y="1104240"/>
            <a:ext cx="1227666" cy="50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DF9AF1-7FA6-4162-AD71-2A445134BFFE}"/>
              </a:ext>
            </a:extLst>
          </p:cNvPr>
          <p:cNvSpPr txBox="1"/>
          <p:nvPr/>
        </p:nvSpPr>
        <p:spPr>
          <a:xfrm>
            <a:off x="5954666" y="884198"/>
            <a:ext cx="52467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Normalization </a:t>
            </a:r>
            <a:r>
              <a:rPr lang="ko-KR" altLang="en-US" sz="1500" dirty="0"/>
              <a:t>을 진행하였습니다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D485B1-AA56-4D3C-A8BB-95F61CAFAE6D}"/>
              </a:ext>
            </a:extLst>
          </p:cNvPr>
          <p:cNvCxnSpPr>
            <a:cxnSpLocks/>
          </p:cNvCxnSpPr>
          <p:nvPr/>
        </p:nvCxnSpPr>
        <p:spPr>
          <a:xfrm flipV="1">
            <a:off x="5954666" y="3010735"/>
            <a:ext cx="1148867" cy="7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A37617-F9F5-40F1-94A1-12014D9EC905}"/>
              </a:ext>
            </a:extLst>
          </p:cNvPr>
          <p:cNvSpPr txBox="1"/>
          <p:nvPr/>
        </p:nvSpPr>
        <p:spPr>
          <a:xfrm>
            <a:off x="6697152" y="2687570"/>
            <a:ext cx="52467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Shuffle</a:t>
            </a:r>
            <a:r>
              <a:rPr lang="ko-KR" altLang="en-US" sz="1500" dirty="0"/>
              <a:t>을 통해 학습이 치우치지 않도록 하였습니다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868819-06BB-4EDD-A110-86A4635333C7}"/>
              </a:ext>
            </a:extLst>
          </p:cNvPr>
          <p:cNvCxnSpPr>
            <a:cxnSpLocks/>
          </p:cNvCxnSpPr>
          <p:nvPr/>
        </p:nvCxnSpPr>
        <p:spPr>
          <a:xfrm>
            <a:off x="5147733" y="4614333"/>
            <a:ext cx="2057400" cy="14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6F3896-2A04-4A61-A46A-5F70D48C76A4}"/>
              </a:ext>
            </a:extLst>
          </p:cNvPr>
          <p:cNvSpPr txBox="1"/>
          <p:nvPr/>
        </p:nvSpPr>
        <p:spPr>
          <a:xfrm>
            <a:off x="7205133" y="4594066"/>
            <a:ext cx="52467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Optimizer</a:t>
            </a:r>
            <a:r>
              <a:rPr lang="ko-KR" altLang="en-US" sz="1500" dirty="0"/>
              <a:t>를 </a:t>
            </a:r>
            <a:r>
              <a:rPr lang="en-US" altLang="ko-KR" sz="1500" dirty="0"/>
              <a:t>ADAM </a:t>
            </a:r>
            <a:r>
              <a:rPr lang="ko-KR" altLang="en-US" sz="1500" dirty="0"/>
              <a:t>으로 변경하였습니다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4126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42496A-9924-4C32-8FFF-F3880FCF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53813"/>
            <a:ext cx="3987800" cy="5828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A72F7-C55B-48CB-BB34-97F6E0719F8E}"/>
              </a:ext>
            </a:extLst>
          </p:cNvPr>
          <p:cNvSpPr txBox="1"/>
          <p:nvPr/>
        </p:nvSpPr>
        <p:spPr>
          <a:xfrm>
            <a:off x="990600" y="51486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설명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FD7390-9621-477C-A1F5-833EF1E319C2}"/>
              </a:ext>
            </a:extLst>
          </p:cNvPr>
          <p:cNvCxnSpPr>
            <a:cxnSpLocks/>
          </p:cNvCxnSpPr>
          <p:nvPr/>
        </p:nvCxnSpPr>
        <p:spPr>
          <a:xfrm>
            <a:off x="1092200" y="884198"/>
            <a:ext cx="94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F82D92-FADD-49C6-8DB6-7B80FBC95250}"/>
              </a:ext>
            </a:extLst>
          </p:cNvPr>
          <p:cNvCxnSpPr/>
          <p:nvPr/>
        </p:nvCxnSpPr>
        <p:spPr>
          <a:xfrm flipV="1">
            <a:off x="1888067" y="694267"/>
            <a:ext cx="3488266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5B4F7D-D76A-47A8-9BE1-A63267488C89}"/>
              </a:ext>
            </a:extLst>
          </p:cNvPr>
          <p:cNvSpPr txBox="1"/>
          <p:nvPr/>
        </p:nvSpPr>
        <p:spPr>
          <a:xfrm>
            <a:off x="5469466" y="445251"/>
            <a:ext cx="53001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Epochs </a:t>
            </a:r>
            <a:r>
              <a:rPr lang="ko-KR" altLang="en-US" sz="1500" dirty="0"/>
              <a:t>와 </a:t>
            </a:r>
            <a:r>
              <a:rPr lang="en-US" altLang="ko-KR" sz="1500" dirty="0"/>
              <a:t>lambda </a:t>
            </a:r>
            <a:r>
              <a:rPr lang="ko-KR" altLang="en-US" sz="1500" dirty="0"/>
              <a:t>값을 조정하였습니다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672B6B-032D-40C7-B1D4-158256BC0DA0}"/>
              </a:ext>
            </a:extLst>
          </p:cNvPr>
          <p:cNvCxnSpPr>
            <a:cxnSpLocks/>
          </p:cNvCxnSpPr>
          <p:nvPr/>
        </p:nvCxnSpPr>
        <p:spPr>
          <a:xfrm flipV="1">
            <a:off x="3657600" y="2006600"/>
            <a:ext cx="187960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D9FDD9-CD43-4CE6-8E56-A675BD215BD1}"/>
              </a:ext>
            </a:extLst>
          </p:cNvPr>
          <p:cNvSpPr txBox="1"/>
          <p:nvPr/>
        </p:nvSpPr>
        <p:spPr>
          <a:xfrm>
            <a:off x="5537200" y="1845017"/>
            <a:ext cx="53001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L2 Regularization </a:t>
            </a:r>
            <a:r>
              <a:rPr lang="ko-KR" altLang="en-US" sz="1500" dirty="0"/>
              <a:t>을 진행하였습니다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4024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83C72-C391-461E-8E4A-743B8A93C8BE}"/>
              </a:ext>
            </a:extLst>
          </p:cNvPr>
          <p:cNvSpPr txBox="1"/>
          <p:nvPr/>
        </p:nvSpPr>
        <p:spPr>
          <a:xfrm>
            <a:off x="990600" y="51486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결과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F7AD24E-FF5F-4E6D-89F7-506CE0AE4777}"/>
              </a:ext>
            </a:extLst>
          </p:cNvPr>
          <p:cNvCxnSpPr>
            <a:cxnSpLocks/>
          </p:cNvCxnSpPr>
          <p:nvPr/>
        </p:nvCxnSpPr>
        <p:spPr>
          <a:xfrm>
            <a:off x="1092200" y="884198"/>
            <a:ext cx="94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B2DC99-1AC4-4C69-AC82-00BC5CF292A6}"/>
              </a:ext>
            </a:extLst>
          </p:cNvPr>
          <p:cNvSpPr txBox="1"/>
          <p:nvPr/>
        </p:nvSpPr>
        <p:spPr>
          <a:xfrm>
            <a:off x="1566332" y="1063690"/>
            <a:ext cx="775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요소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 activation function</a:t>
            </a:r>
          </a:p>
          <a:p>
            <a:r>
              <a:rPr lang="en-US" altLang="ko-KR" dirty="0"/>
              <a:t>	- optimizer</a:t>
            </a:r>
          </a:p>
          <a:p>
            <a:r>
              <a:rPr lang="en-US" altLang="ko-KR" dirty="0"/>
              <a:t>	- hyperparameters ( </a:t>
            </a:r>
            <a:r>
              <a:rPr lang="en-US" altLang="ko-KR" dirty="0" err="1"/>
              <a:t>lr</a:t>
            </a:r>
            <a:r>
              <a:rPr lang="en-US" altLang="ko-KR" dirty="0"/>
              <a:t>, lambda … 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942FA7-A143-4C87-A611-074616B1C9D2}"/>
              </a:ext>
            </a:extLst>
          </p:cNvPr>
          <p:cNvCxnSpPr/>
          <p:nvPr/>
        </p:nvCxnSpPr>
        <p:spPr>
          <a:xfrm>
            <a:off x="1670180" y="1408922"/>
            <a:ext cx="9983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2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83C72-C391-461E-8E4A-743B8A93C8BE}"/>
              </a:ext>
            </a:extLst>
          </p:cNvPr>
          <p:cNvSpPr txBox="1"/>
          <p:nvPr/>
        </p:nvSpPr>
        <p:spPr>
          <a:xfrm>
            <a:off x="990600" y="51486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결과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F7AD24E-FF5F-4E6D-89F7-506CE0AE4777}"/>
              </a:ext>
            </a:extLst>
          </p:cNvPr>
          <p:cNvCxnSpPr>
            <a:cxnSpLocks/>
          </p:cNvCxnSpPr>
          <p:nvPr/>
        </p:nvCxnSpPr>
        <p:spPr>
          <a:xfrm>
            <a:off x="1092200" y="884198"/>
            <a:ext cx="94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B2DC99-1AC4-4C69-AC82-00BC5CF292A6}"/>
              </a:ext>
            </a:extLst>
          </p:cNvPr>
          <p:cNvSpPr txBox="1"/>
          <p:nvPr/>
        </p:nvSpPr>
        <p:spPr>
          <a:xfrm>
            <a:off x="1566332" y="1063690"/>
            <a:ext cx="775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 function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4A437A-DE65-4A1C-A296-B1186FB2E0C2}"/>
              </a:ext>
            </a:extLst>
          </p:cNvPr>
          <p:cNvCxnSpPr>
            <a:cxnSpLocks/>
          </p:cNvCxnSpPr>
          <p:nvPr/>
        </p:nvCxnSpPr>
        <p:spPr>
          <a:xfrm>
            <a:off x="1667933" y="1408922"/>
            <a:ext cx="19642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BFEA0F-C8F9-4C7A-B690-963770B2E46E}"/>
              </a:ext>
            </a:extLst>
          </p:cNvPr>
          <p:cNvSpPr txBox="1"/>
          <p:nvPr/>
        </p:nvSpPr>
        <p:spPr>
          <a:xfrm>
            <a:off x="2650066" y="1587458"/>
            <a:ext cx="775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Sigmoid, </a:t>
            </a:r>
            <a:r>
              <a:rPr lang="en-US" altLang="ko-KR" dirty="0" err="1"/>
              <a:t>Softmax</a:t>
            </a:r>
            <a:r>
              <a:rPr lang="en-US" altLang="ko-KR" dirty="0"/>
              <a:t>(d=1), Tanh,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함수를 비교하였고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ReLU</a:t>
            </a:r>
            <a:r>
              <a:rPr lang="en-US" altLang="ko-KR" dirty="0"/>
              <a:t>() </a:t>
            </a:r>
            <a:r>
              <a:rPr lang="ko-KR" altLang="en-US" dirty="0"/>
              <a:t>를 사용하였을 때 가장 높은 정확도를 보였습니다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7E7BD-5DCE-4F98-97F1-5AF2907FAA6E}"/>
              </a:ext>
            </a:extLst>
          </p:cNvPr>
          <p:cNvSpPr txBox="1"/>
          <p:nvPr/>
        </p:nvSpPr>
        <p:spPr>
          <a:xfrm>
            <a:off x="1566332" y="2344325"/>
            <a:ext cx="775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Optimizer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BA24B-2E82-48AF-A14F-68431687CBD6}"/>
              </a:ext>
            </a:extLst>
          </p:cNvPr>
          <p:cNvCxnSpPr>
            <a:cxnSpLocks/>
          </p:cNvCxnSpPr>
          <p:nvPr/>
        </p:nvCxnSpPr>
        <p:spPr>
          <a:xfrm>
            <a:off x="1667933" y="2689557"/>
            <a:ext cx="9821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60D26-44F6-4F68-BB61-27AEB50F5D11}"/>
              </a:ext>
            </a:extLst>
          </p:cNvPr>
          <p:cNvSpPr txBox="1"/>
          <p:nvPr/>
        </p:nvSpPr>
        <p:spPr>
          <a:xfrm>
            <a:off x="2650066" y="2967396"/>
            <a:ext cx="775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SGD, Adam, </a:t>
            </a:r>
            <a:r>
              <a:rPr lang="en-US" altLang="ko-KR" dirty="0" err="1"/>
              <a:t>AdaGrad</a:t>
            </a:r>
            <a:r>
              <a:rPr lang="en-US" altLang="ko-KR" dirty="0"/>
              <a:t> </a:t>
            </a:r>
            <a:r>
              <a:rPr lang="ko-KR" altLang="en-US" dirty="0"/>
              <a:t>를 비교하였고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Adam </a:t>
            </a:r>
            <a:r>
              <a:rPr lang="ko-KR" altLang="en-US" dirty="0"/>
              <a:t>을 사용하였을 때 가장 높은 정확도를 보였습니다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83C72-C391-461E-8E4A-743B8A93C8BE}"/>
              </a:ext>
            </a:extLst>
          </p:cNvPr>
          <p:cNvSpPr txBox="1"/>
          <p:nvPr/>
        </p:nvSpPr>
        <p:spPr>
          <a:xfrm>
            <a:off x="990600" y="51486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결과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F7AD24E-FF5F-4E6D-89F7-506CE0AE4777}"/>
              </a:ext>
            </a:extLst>
          </p:cNvPr>
          <p:cNvCxnSpPr>
            <a:cxnSpLocks/>
          </p:cNvCxnSpPr>
          <p:nvPr/>
        </p:nvCxnSpPr>
        <p:spPr>
          <a:xfrm>
            <a:off x="1092200" y="884198"/>
            <a:ext cx="94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3E6D72-7E2F-4F4A-9066-B7FF0C7BA4B3}"/>
              </a:ext>
            </a:extLst>
          </p:cNvPr>
          <p:cNvSpPr txBox="1"/>
          <p:nvPr/>
        </p:nvSpPr>
        <p:spPr>
          <a:xfrm>
            <a:off x="1566332" y="1188321"/>
            <a:ext cx="775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Hyperparameters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5B61F4-79A3-48E1-B583-135BF4290F0B}"/>
              </a:ext>
            </a:extLst>
          </p:cNvPr>
          <p:cNvCxnSpPr>
            <a:cxnSpLocks/>
          </p:cNvCxnSpPr>
          <p:nvPr/>
        </p:nvCxnSpPr>
        <p:spPr>
          <a:xfrm>
            <a:off x="1667933" y="1533553"/>
            <a:ext cx="176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48984F-A0D4-4D34-BA8F-18B3B9A5D308}"/>
              </a:ext>
            </a:extLst>
          </p:cNvPr>
          <p:cNvSpPr txBox="1"/>
          <p:nvPr/>
        </p:nvSpPr>
        <p:spPr>
          <a:xfrm>
            <a:off x="2650065" y="1902885"/>
            <a:ext cx="86698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- Learning rate : 0.05 </a:t>
            </a:r>
            <a:r>
              <a:rPr lang="ko-KR" altLang="en-US" sz="1500" dirty="0"/>
              <a:t>이상의 값에서는 </a:t>
            </a:r>
            <a:r>
              <a:rPr lang="en-US" altLang="ko-KR" sz="1500" dirty="0"/>
              <a:t>20% </a:t>
            </a:r>
            <a:r>
              <a:rPr lang="ko-KR" altLang="en-US" sz="1500" dirty="0"/>
              <a:t>미만의 정확도를 보였으며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		</a:t>
            </a:r>
            <a:r>
              <a:rPr lang="ko-KR" altLang="en-US" sz="1500" dirty="0"/>
              <a:t>제출한 파일에서는 </a:t>
            </a:r>
            <a:r>
              <a:rPr lang="en-US" altLang="ko-KR" sz="1500" dirty="0"/>
              <a:t>0.00005</a:t>
            </a:r>
            <a:r>
              <a:rPr lang="ko-KR" altLang="en-US" sz="1500" dirty="0"/>
              <a:t>로 설정하였습니다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- Layer : Linear layer 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in_features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out_features</a:t>
            </a:r>
            <a:r>
              <a:rPr lang="en-US" altLang="ko-KR" sz="1500" dirty="0"/>
              <a:t> </a:t>
            </a:r>
            <a:r>
              <a:rPr lang="ko-KR" altLang="en-US" sz="1500" dirty="0"/>
              <a:t>를 모두 늘렸습니다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값이 너무 커지는 경우 빌드 시간이 급격히 늘어나는 현상이 있어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빌드 시간을 고려하여 값을 선택하였습니다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- </a:t>
            </a:r>
            <a:r>
              <a:rPr lang="en-US" altLang="ko-KR" sz="1500" dirty="0" err="1"/>
              <a:t>Lmbd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실습 슬라이드에 제시된 </a:t>
            </a:r>
            <a:r>
              <a:rPr lang="en-US" altLang="ko-KR" sz="1500" dirty="0"/>
              <a:t>0.003</a:t>
            </a:r>
            <a:r>
              <a:rPr lang="ko-KR" altLang="en-US" sz="1500" dirty="0"/>
              <a:t>을 적용했을 시에 정확도가 낮은 현상이 있었습니다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dirty="0"/>
              <a:t>	</a:t>
            </a:r>
            <a:r>
              <a:rPr lang="ko-KR" altLang="en-US" sz="1500" dirty="0"/>
              <a:t>제출한 파일에서는 </a:t>
            </a:r>
            <a:r>
              <a:rPr lang="en-US" altLang="ko-KR" sz="1500" dirty="0"/>
              <a:t>0.1</a:t>
            </a:r>
            <a:r>
              <a:rPr lang="ko-KR" altLang="en-US" sz="1500" dirty="0"/>
              <a:t>로 설정되어 있으며</a:t>
            </a:r>
            <a:endParaRPr lang="en-US" altLang="ko-KR" sz="1500" dirty="0"/>
          </a:p>
          <a:p>
            <a:pPr lvl="1"/>
            <a:r>
              <a:rPr lang="en-US" altLang="ko-KR" sz="1500" dirty="0"/>
              <a:t>	0.3</a:t>
            </a:r>
            <a:r>
              <a:rPr lang="ko-KR" altLang="en-US" sz="1500" dirty="0"/>
              <a:t>까지 증가시켰을 때는 오히려 정확도가 낮아지는 현상이 있었습니다</a:t>
            </a:r>
            <a:r>
              <a:rPr lang="en-US" altLang="ko-KR" sz="15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r>
              <a:rPr lang="en-US" altLang="ko-KR" sz="1500" dirty="0"/>
              <a:t>- Epoch : 70, 100, 130, 150, 160, 200 </a:t>
            </a:r>
            <a:r>
              <a:rPr lang="ko-KR" altLang="en-US" sz="1500" dirty="0"/>
              <a:t>을 테스트해 본 결과</a:t>
            </a:r>
            <a:endParaRPr lang="en-US" altLang="ko-KR" sz="1500" dirty="0"/>
          </a:p>
          <a:p>
            <a:r>
              <a:rPr lang="en-US" altLang="ko-KR" sz="1500" dirty="0"/>
              <a:t>	Epoch </a:t>
            </a:r>
            <a:r>
              <a:rPr lang="ko-KR" altLang="en-US" sz="1500" dirty="0"/>
              <a:t>이 늘어날수록 학습 정확도가 높아지는 경향이 있었습니다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	160</a:t>
            </a:r>
            <a:r>
              <a:rPr lang="ko-KR" altLang="en-US" sz="1500" dirty="0"/>
              <a:t>과 </a:t>
            </a:r>
            <a:r>
              <a:rPr lang="en-US" altLang="ko-KR" sz="1500" dirty="0"/>
              <a:t>200</a:t>
            </a:r>
            <a:r>
              <a:rPr lang="ko-KR" altLang="en-US" sz="1500" dirty="0"/>
              <a:t>의 차이가 크지 않아</a:t>
            </a:r>
            <a:r>
              <a:rPr lang="en-US" altLang="ko-KR" sz="1500" dirty="0"/>
              <a:t>, </a:t>
            </a:r>
            <a:r>
              <a:rPr lang="ko-KR" altLang="en-US" sz="1500" dirty="0"/>
              <a:t>빌드 시간이 짧은 </a:t>
            </a:r>
            <a:r>
              <a:rPr lang="en-US" altLang="ko-KR" sz="1500" dirty="0"/>
              <a:t>160</a:t>
            </a:r>
            <a:r>
              <a:rPr lang="ko-KR" altLang="en-US" sz="1500" dirty="0"/>
              <a:t>을 선택하였습니다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16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336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2</cp:revision>
  <dcterms:created xsi:type="dcterms:W3CDTF">2022-04-15T07:39:50Z</dcterms:created>
  <dcterms:modified xsi:type="dcterms:W3CDTF">2022-04-15T11:51:30Z</dcterms:modified>
</cp:coreProperties>
</file>