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80" r:id="rId4"/>
    <p:sldId id="283" r:id="rId5"/>
    <p:sldId id="284" r:id="rId6"/>
    <p:sldId id="28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54AC922-4A67-4303-ACAB-943E6AA454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326EDA-E0A6-485E-98D6-FF67EE3707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69A2-A039-4467-BAE6-0C2C6BA47C51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ECCB32-2C4D-40F0-824C-C1483C86F2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D3BDF8-4F03-40A5-97AF-9DCEA507B1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AEB64-B2A3-4EDE-B81C-6EC87AD22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13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0FE16-1EB3-4DF3-9D28-85ED787CA14A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D14D1-F46D-4904-9F67-99ED3EB2B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75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12B1D-3EF8-420C-96F9-7B6ADFA8C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47C72F-F9C0-47B3-97AF-6A49DFEBA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30613B-E3A2-4DC2-94B7-F5CCCAB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CF553-8930-4DBC-AF25-6686E8F66AB1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467293-A7ED-4FCC-948C-4365B6C7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C4DFF-138E-4B27-9D0E-FC2E14B3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32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4DC76-44C5-495A-A2D0-DF532720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F0C884-651C-4EB5-88A7-25CC743E5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B4FF5-9950-453E-9901-FE2C35C2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5386-27B2-4429-B4C6-B5D75F6D5991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6A948-58A6-4988-B69D-5628919AA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63B73C-BC98-4FC2-9A7C-4B73A676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32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A108A9-14BC-4B90-9345-5BC4AAD573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EA4E46-B091-403D-9400-C9DA03074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725F7-D1C7-48FF-9B34-51023F93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087F-9F63-41F4-8CFE-BCB5C0D24C97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3279F-E669-41D5-B760-8C810D67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19500E-01F7-469E-8CB3-3F92E037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6964"/>
            <a:ext cx="2743200" cy="544512"/>
          </a:xfrm>
        </p:spPr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2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C7D50-5494-460F-A1CF-65DE4C0E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D6B496-CB09-46F1-8055-25BF0FD3B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0941E4-E917-4ECD-ACF9-534E3E9C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2ECB-A149-42E7-ADF9-0F03B479D126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66B90-CCB7-4D88-A1B0-36D8BA1E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FCE74-C965-449B-B42A-3E89FFF6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03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F0717-2F23-4429-87D8-582A9416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67108-7E52-44BA-AD79-3177053C5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A4363-1FA6-45EB-82D1-B60A27AB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D20F-DAFC-40E3-8616-81CF9E6E9B8A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D964F-FDAD-4058-AFC9-7D346CDF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65666-6074-46EA-BA7C-92A09E5B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79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E14F3-4891-418C-A81B-10A3E07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5617D-A42A-4A37-A87F-0184C6FE6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0859A7-72AA-49DF-97FD-6608D88E8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BF7B6-B6EC-443E-970E-EBFBF0E8C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9FE8-3581-4CC1-B6B0-94554E9FCF7A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AEC4B-DA66-44BF-A7E9-CD69D43D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E898F-5A52-46F9-B156-482E955C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3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8B492-37C9-4EF4-A742-4EBA0F4B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9DF6C-D2AB-4C62-B8EA-32F9E11A8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CF1E68-B388-4C99-9B2F-DC7C391F1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0F596E-F80C-4636-9188-2A2412782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38FB5E-B097-416E-8C3D-6933C60CC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103BC-F017-414E-8CC1-F761DB96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AB115-A1B2-46AA-B764-D100E1331009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625EB8-9827-4E74-8886-FA2ECDCF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CCB468-8A5A-46E0-8213-53AA898D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6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60891-E5EF-49E9-A5AD-7252BCB9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5A7FBB-76E9-4C06-8FA5-CCEC7946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84E0-BCEA-4817-8F31-6EA9211F531C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FAB159-D7FC-40C4-9629-40B8618A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3A3D1B-057C-4E62-8CF0-F383B9BB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B9C960-38CD-4946-9DB5-7978E509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4C44-576D-4584-9207-6B260F15FCA0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22D695-EA89-4EEB-A57F-A4E76130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7B03E2-7606-4269-80ED-907EA815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700"/>
            </a:lvl1pPr>
          </a:lstStyle>
          <a:p>
            <a:r>
              <a:rPr lang="en-US" altLang="ko-KR" dirty="0"/>
              <a:t>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8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A4EDF-AE18-4224-BA7A-3BCBD252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64A77-FC09-4B51-B182-D3928064B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0A91F-413D-4209-9639-EB8E98FF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4F0FB0-0196-4ABF-8DAE-5E3F7619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FF686-AF58-4C60-9C2A-69310B0832DC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3659B-03CB-4D9D-9E4B-70B45306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27237-F4A2-407C-8FD5-2AE5EF89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75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8B4D7-1E78-4FBF-AF3F-CBE7114D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B0569D-4AF2-4A12-98E0-9C3F83DEB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7188BB-B9C2-442E-9595-F8F4F0747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FBA224-EFFF-4029-BAC5-4E6F8BAE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E202-3364-45E6-88DA-65F40BBDA8D4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5840CE-A309-49CF-B5BF-8F253467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45EAF3-DC06-42C8-B4EC-DA370EDE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8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BF934D-BC51-43E8-A36B-0668EB6A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E9F729-2603-4805-B387-40786121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0B943-A32B-4144-BECA-5222064B8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1E341-97D5-4260-B3AA-34EE8E85FA29}" type="datetime1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F9C2D3-4184-44EC-9A40-1919D99C9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97B48-E672-4748-99C6-5FE374009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236FA-FC38-4B7A-91D0-F0017CD97F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6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2B7A5-FFEB-4BB1-92B5-2E5BF642F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4046"/>
            <a:ext cx="9144000" cy="4028135"/>
          </a:xfrm>
        </p:spPr>
        <p:txBody>
          <a:bodyPr>
            <a:normAutofit fontScale="90000"/>
          </a:bodyPr>
          <a:lstStyle/>
          <a:p>
            <a:r>
              <a:rPr lang="en-US" altLang="ko-KR" sz="2900" dirty="0">
                <a:latin typeface="Arial" panose="020B0604020202020204" pitchFamily="34" charset="0"/>
                <a:cs typeface="Arial" panose="020B0604020202020204" pitchFamily="34" charset="0"/>
              </a:rPr>
              <a:t>4.14 meeting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컴퓨터소프트웨어학부</a:t>
            </a:r>
            <a:r>
              <a:rPr lang="ko-KR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심승현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0C1C1D-FDDC-4D73-B093-D07240FC8BA2}"/>
              </a:ext>
            </a:extLst>
          </p:cNvPr>
          <p:cNvSpPr txBox="1"/>
          <p:nvPr/>
        </p:nvSpPr>
        <p:spPr>
          <a:xfrm>
            <a:off x="4652211" y="3192742"/>
            <a:ext cx="466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과의 비교를 중심으로</a:t>
            </a:r>
          </a:p>
        </p:txBody>
      </p:sp>
    </p:spTree>
    <p:extLst>
      <p:ext uri="{BB962C8B-B14F-4D97-AF65-F5344CB8AC3E}">
        <p14:creationId xmlns:p14="http://schemas.microsoft.com/office/powerpoint/2010/main" val="6286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8D2889-F218-424A-A530-4CDD6BEC3D7F}"/>
              </a:ext>
            </a:extLst>
          </p:cNvPr>
          <p:cNvSpPr txBox="1"/>
          <p:nvPr/>
        </p:nvSpPr>
        <p:spPr>
          <a:xfrm>
            <a:off x="1620253" y="617621"/>
            <a:ext cx="316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8CBB4B-C497-45C8-A717-B7AC3645C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92" y="1670292"/>
            <a:ext cx="323895" cy="295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723285-0756-48F3-9F50-C263CAFF60A7}"/>
              </a:ext>
            </a:extLst>
          </p:cNvPr>
          <p:cNvSpPr txBox="1"/>
          <p:nvPr/>
        </p:nvSpPr>
        <p:spPr>
          <a:xfrm>
            <a:off x="2616387" y="1631995"/>
            <a:ext cx="7586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RNN review</a:t>
            </a:r>
          </a:p>
          <a:p>
            <a:endParaRPr lang="en-US" altLang="ko-KR" dirty="0"/>
          </a:p>
          <a:p>
            <a:r>
              <a:rPr lang="en-US" altLang="ko-KR" dirty="0"/>
              <a:t>LSTM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349AA5-21E1-40AD-A57E-55284D79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92" y="2198777"/>
            <a:ext cx="323895" cy="295316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3F13F19-055B-4894-BE75-B5D56716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z="1700" smtClean="0"/>
              <a:t>2</a:t>
            </a:fld>
            <a:endParaRPr lang="ko-KR" altLang="en-US" sz="17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580034-4C53-4831-A299-BCD8D3860D5D}"/>
              </a:ext>
            </a:extLst>
          </p:cNvPr>
          <p:cNvCxnSpPr>
            <a:cxnSpLocks/>
          </p:cNvCxnSpPr>
          <p:nvPr/>
        </p:nvCxnSpPr>
        <p:spPr>
          <a:xfrm>
            <a:off x="1730538" y="1079286"/>
            <a:ext cx="11640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71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3D430-B074-408B-B994-A5BFA11E6BE4}"/>
                  </a:ext>
                </a:extLst>
              </p:cNvPr>
              <p:cNvSpPr txBox="1"/>
              <p:nvPr/>
            </p:nvSpPr>
            <p:spPr>
              <a:xfrm>
                <a:off x="2671283" y="1885403"/>
                <a:ext cx="36736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n w="0"/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n w="0"/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i="1">
                                    <a:ln w="0"/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n w="0"/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i="1">
                                    <a:ln w="0"/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n w="0"/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n w="0"/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n w="0"/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sSub>
                          <m:sSubPr>
                            <m:ctrlPr>
                              <a:rPr lang="en-US" altLang="ko-KR" i="1" smtClean="0">
                                <a:ln w="0"/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n w="0"/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n w="0"/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B3D430-B074-408B-B994-A5BFA11E6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283" y="1885403"/>
                <a:ext cx="3673638" cy="923330"/>
              </a:xfrm>
              <a:prstGeom prst="rect">
                <a:avLst/>
              </a:prstGeom>
              <a:blipFill>
                <a:blip r:embed="rId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5D217CEE-C06E-4D26-9043-84097120716A}"/>
              </a:ext>
            </a:extLst>
          </p:cNvPr>
          <p:cNvSpPr txBox="1"/>
          <p:nvPr/>
        </p:nvSpPr>
        <p:spPr>
          <a:xfrm>
            <a:off x="1620253" y="617621"/>
            <a:ext cx="644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RNN, recurrent neural network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C345C5-AB36-4295-AB20-AD0D66E6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z="1700" smtClean="0"/>
              <a:t>3</a:t>
            </a:fld>
            <a:endParaRPr lang="ko-KR" altLang="en-US" sz="17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B8C2B6E-ED29-4AC2-AA78-F3061BB91E69}"/>
              </a:ext>
            </a:extLst>
          </p:cNvPr>
          <p:cNvCxnSpPr>
            <a:cxnSpLocks/>
          </p:cNvCxnSpPr>
          <p:nvPr/>
        </p:nvCxnSpPr>
        <p:spPr>
          <a:xfrm>
            <a:off x="1730538" y="1079286"/>
            <a:ext cx="4126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슬라이드 번호 개체 틀 11">
            <a:extLst>
              <a:ext uri="{FF2B5EF4-FFF2-40B4-BE49-F238E27FC236}">
                <a16:creationId xmlns:a16="http://schemas.microsoft.com/office/drawing/2014/main" id="{4B666E2D-0A41-4E76-AE0F-E4A01D884470}"/>
              </a:ext>
            </a:extLst>
          </p:cNvPr>
          <p:cNvSpPr txBox="1">
            <a:spLocks/>
          </p:cNvSpPr>
          <p:nvPr/>
        </p:nvSpPr>
        <p:spPr>
          <a:xfrm>
            <a:off x="8610600" y="6176964"/>
            <a:ext cx="274320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8236FA-FC38-4B7A-91D0-F0017CD97F90}" type="slidenum">
              <a:rPr lang="ko-KR" altLang="en-US" sz="1700" smtClean="0"/>
              <a:pPr/>
              <a:t>3</a:t>
            </a:fld>
            <a:endParaRPr lang="ko-KR" altLang="en-US" sz="17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44FF4071-362A-4FA8-8A14-5EBB2094F9E4}"/>
                  </a:ext>
                </a:extLst>
              </p:cNvPr>
              <p:cNvSpPr/>
              <p:nvPr/>
            </p:nvSpPr>
            <p:spPr>
              <a:xfrm>
                <a:off x="6731182" y="3576609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44FF4071-362A-4FA8-8A14-5EBB2094F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182" y="3576609"/>
                <a:ext cx="2719137" cy="7700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587D59D-5AD4-433B-8B45-E8558127421B}"/>
              </a:ext>
            </a:extLst>
          </p:cNvPr>
          <p:cNvCxnSpPr/>
          <p:nvPr/>
        </p:nvCxnSpPr>
        <p:spPr>
          <a:xfrm flipH="1" flipV="1">
            <a:off x="8090748" y="2704728"/>
            <a:ext cx="2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B317650-F07F-4611-B4B9-FCC6787FFD65}"/>
              </a:ext>
            </a:extLst>
          </p:cNvPr>
          <p:cNvCxnSpPr>
            <a:cxnSpLocks/>
          </p:cNvCxnSpPr>
          <p:nvPr/>
        </p:nvCxnSpPr>
        <p:spPr>
          <a:xfrm>
            <a:off x="4101249" y="4007564"/>
            <a:ext cx="262993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B9E492B-2A4D-4A98-9D02-33BD1143CBF0}"/>
              </a:ext>
            </a:extLst>
          </p:cNvPr>
          <p:cNvSpPr txBox="1"/>
          <p:nvPr/>
        </p:nvSpPr>
        <p:spPr>
          <a:xfrm>
            <a:off x="5520060" y="3637274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Activation function</a:t>
            </a:r>
          </a:p>
          <a:p>
            <a:r>
              <a:rPr lang="en-US" altLang="ko-KR" sz="1000" dirty="0"/>
              <a:t>f(x)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09D67185-23BA-427B-844A-D183D9C5AC0F}"/>
              </a:ext>
            </a:extLst>
          </p:cNvPr>
          <p:cNvCxnSpPr>
            <a:cxnSpLocks/>
          </p:cNvCxnSpPr>
          <p:nvPr/>
        </p:nvCxnSpPr>
        <p:spPr>
          <a:xfrm rot="10800000">
            <a:off x="5522734" y="4007565"/>
            <a:ext cx="1208451" cy="15959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C36CE8CF-3109-462C-B22E-ACBD72133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705" y="4041923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1386C99A-3754-4D82-90BC-CA1247649CE7}"/>
                  </a:ext>
                </a:extLst>
              </p:cNvPr>
              <p:cNvSpPr/>
              <p:nvPr/>
            </p:nvSpPr>
            <p:spPr>
              <a:xfrm>
                <a:off x="1382109" y="3622553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1386C99A-3754-4D82-90BC-CA1247649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109" y="3622553"/>
                <a:ext cx="2719137" cy="770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그림 51">
            <a:extLst>
              <a:ext uri="{FF2B5EF4-FFF2-40B4-BE49-F238E27FC236}">
                <a16:creationId xmlns:a16="http://schemas.microsoft.com/office/drawing/2014/main" id="{B8F2CE68-7CC0-4127-91A8-2D2CFF3B6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03" y="4041923"/>
            <a:ext cx="1130947" cy="17428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FDBD400-BF7E-4D9A-824B-5A6312E80B47}"/>
              </a:ext>
            </a:extLst>
          </p:cNvPr>
          <p:cNvSpPr txBox="1"/>
          <p:nvPr/>
        </p:nvSpPr>
        <p:spPr>
          <a:xfrm>
            <a:off x="4392165" y="4038409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Matrix operation</a:t>
            </a:r>
          </a:p>
          <a:p>
            <a:r>
              <a:rPr lang="en-US" altLang="ko-KR" sz="1000" dirty="0"/>
              <a:t>Using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ECC4F9CD-38FA-4C22-A84D-C70AB4936E3A}"/>
                  </a:ext>
                </a:extLst>
              </p:cNvPr>
              <p:cNvSpPr/>
              <p:nvPr/>
            </p:nvSpPr>
            <p:spPr>
              <a:xfrm>
                <a:off x="6731182" y="193470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ECC4F9CD-38FA-4C22-A84D-C70AB4936E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182" y="1934704"/>
                <a:ext cx="2719137" cy="77002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6" name="그림 55">
            <a:extLst>
              <a:ext uri="{FF2B5EF4-FFF2-40B4-BE49-F238E27FC236}">
                <a16:creationId xmlns:a16="http://schemas.microsoft.com/office/drawing/2014/main" id="{458AA1D3-B0F9-4C3B-9078-53BD51C76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704" y="2425661"/>
            <a:ext cx="1130947" cy="174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E5DADD7C-B97C-4724-8275-3EDE13D92B0A}"/>
                  </a:ext>
                </a:extLst>
              </p:cNvPr>
              <p:cNvSpPr/>
              <p:nvPr/>
            </p:nvSpPr>
            <p:spPr>
              <a:xfrm>
                <a:off x="6731182" y="5218514"/>
                <a:ext cx="2719137" cy="77002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E5DADD7C-B97C-4724-8275-3EDE13D92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182" y="5218514"/>
                <a:ext cx="2719137" cy="77002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그림 57">
            <a:extLst>
              <a:ext uri="{FF2B5EF4-FFF2-40B4-BE49-F238E27FC236}">
                <a16:creationId xmlns:a16="http://schemas.microsoft.com/office/drawing/2014/main" id="{D0BD53B6-C038-4C36-8E55-7384E72EBF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0261" y="5704533"/>
            <a:ext cx="697832" cy="167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4BCF0B-CA7D-482B-AD5F-933904994DB9}"/>
                  </a:ext>
                </a:extLst>
              </p:cNvPr>
              <p:cNvSpPr txBox="1"/>
              <p:nvPr/>
            </p:nvSpPr>
            <p:spPr>
              <a:xfrm>
                <a:off x="4057135" y="3715143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𝑥h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4BCF0B-CA7D-482B-AD5F-933904994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135" y="3715143"/>
                <a:ext cx="1403684" cy="276999"/>
              </a:xfrm>
              <a:prstGeom prst="rect">
                <a:avLst/>
              </a:prstGeom>
              <a:blipFill>
                <a:blip r:embed="rId9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D12457-598A-495A-B660-277B0A337357}"/>
                  </a:ext>
                </a:extLst>
              </p:cNvPr>
              <p:cNvSpPr txBox="1"/>
              <p:nvPr/>
            </p:nvSpPr>
            <p:spPr>
              <a:xfrm>
                <a:off x="5538671" y="5310402"/>
                <a:ext cx="14036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5D12457-598A-495A-B660-277B0A337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671" y="5310402"/>
                <a:ext cx="1403684" cy="276999"/>
              </a:xfrm>
              <a:prstGeom prst="rect">
                <a:avLst/>
              </a:prstGeom>
              <a:blipFill>
                <a:blip r:embed="rId10"/>
                <a:stretch>
                  <a:fillRect l="-435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60E3536-13F6-4344-88CD-C8CCAAD7C00D}"/>
                  </a:ext>
                </a:extLst>
              </p:cNvPr>
              <p:cNvSpPr txBox="1"/>
              <p:nvPr/>
            </p:nvSpPr>
            <p:spPr>
              <a:xfrm>
                <a:off x="8046635" y="3238088"/>
                <a:ext cx="1403684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60E3536-13F6-4344-88CD-C8CCAAD7C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635" y="3238088"/>
                <a:ext cx="1403684" cy="291618"/>
              </a:xfrm>
              <a:prstGeom prst="rect">
                <a:avLst/>
              </a:prstGeom>
              <a:blipFill>
                <a:blip r:embed="rId11"/>
                <a:stretch>
                  <a:fillRect l="-435" t="-2083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6E4E97F5-50CD-4C65-9521-5A714F8BCB7A}"/>
              </a:ext>
            </a:extLst>
          </p:cNvPr>
          <p:cNvSpPr txBox="1"/>
          <p:nvPr/>
        </p:nvSpPr>
        <p:spPr>
          <a:xfrm>
            <a:off x="8046635" y="2834421"/>
            <a:ext cx="1628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Activation Function</a:t>
            </a:r>
          </a:p>
          <a:p>
            <a:r>
              <a:rPr lang="en-US" altLang="ko-KR" sz="1000" dirty="0"/>
              <a:t>g(x)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E6F70570-D8B3-4E12-BFF0-3BAFF6900CB3}"/>
              </a:ext>
            </a:extLst>
          </p:cNvPr>
          <p:cNvCxnSpPr>
            <a:cxnSpLocks/>
          </p:cNvCxnSpPr>
          <p:nvPr/>
        </p:nvCxnSpPr>
        <p:spPr>
          <a:xfrm>
            <a:off x="9450319" y="3979778"/>
            <a:ext cx="723138" cy="1236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47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935E5B-0661-49AF-A801-547181C082A7}"/>
              </a:ext>
            </a:extLst>
          </p:cNvPr>
          <p:cNvSpPr txBox="1"/>
          <p:nvPr/>
        </p:nvSpPr>
        <p:spPr>
          <a:xfrm>
            <a:off x="1620253" y="617621"/>
            <a:ext cx="644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RNN, recurrent neural network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20CC9B-B0D7-484E-B7B7-1D2C6B7B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4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3D3F99-28EC-45B9-A652-32B4C9B91850}"/>
              </a:ext>
            </a:extLst>
          </p:cNvPr>
          <p:cNvCxnSpPr>
            <a:cxnSpLocks/>
          </p:cNvCxnSpPr>
          <p:nvPr/>
        </p:nvCxnSpPr>
        <p:spPr>
          <a:xfrm>
            <a:off x="1730538" y="1079286"/>
            <a:ext cx="4126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820011-6827-48E9-AD43-CCD4B1D63D2B}"/>
              </a:ext>
            </a:extLst>
          </p:cNvPr>
          <p:cNvSpPr txBox="1"/>
          <p:nvPr/>
        </p:nvSpPr>
        <p:spPr>
          <a:xfrm>
            <a:off x="1620253" y="1380341"/>
            <a:ext cx="9127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 Sequence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길어질 경우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Back propagation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할 때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Vanishing Gradient Problem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 나타날 수 있다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EA346EF-01CF-4183-B6C8-E9E848248CB0}"/>
              </a:ext>
            </a:extLst>
          </p:cNvPr>
          <p:cNvSpPr/>
          <p:nvPr/>
        </p:nvSpPr>
        <p:spPr>
          <a:xfrm>
            <a:off x="9036008" y="1919638"/>
            <a:ext cx="1671354" cy="6903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10CE6334-66C1-4666-8AFF-D25BC3BB9934}"/>
                  </a:ext>
                </a:extLst>
              </p:cNvPr>
              <p:cNvSpPr/>
              <p:nvPr/>
            </p:nvSpPr>
            <p:spPr>
              <a:xfrm>
                <a:off x="9036008" y="3197226"/>
                <a:ext cx="1671354" cy="69034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10CE6334-66C1-4666-8AFF-D25BC3BB9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008" y="3197226"/>
                <a:ext cx="1671354" cy="6903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2D2D398D-3947-4506-A948-81AC622F1589}"/>
                  </a:ext>
                </a:extLst>
              </p:cNvPr>
              <p:cNvSpPr/>
              <p:nvPr/>
            </p:nvSpPr>
            <p:spPr>
              <a:xfrm>
                <a:off x="6665495" y="3186274"/>
                <a:ext cx="1671354" cy="69034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2D2D398D-3947-4506-A948-81AC622F1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495" y="3186274"/>
                <a:ext cx="1671354" cy="6903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7C4D107-2603-4CB9-8692-5EB2AD7A8856}"/>
              </a:ext>
            </a:extLst>
          </p:cNvPr>
          <p:cNvCxnSpPr/>
          <p:nvPr/>
        </p:nvCxnSpPr>
        <p:spPr>
          <a:xfrm>
            <a:off x="6316021" y="3531444"/>
            <a:ext cx="278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F3BA2CC-B490-4167-B49E-6F12F0B5964B}"/>
              </a:ext>
            </a:extLst>
          </p:cNvPr>
          <p:cNvCxnSpPr>
            <a:cxnSpLocks/>
          </p:cNvCxnSpPr>
          <p:nvPr/>
        </p:nvCxnSpPr>
        <p:spPr>
          <a:xfrm>
            <a:off x="8435996" y="3557685"/>
            <a:ext cx="496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C5764AC-2607-4F9A-BC35-655EC9EDBBA7}"/>
              </a:ext>
            </a:extLst>
          </p:cNvPr>
          <p:cNvSpPr txBox="1"/>
          <p:nvPr/>
        </p:nvSpPr>
        <p:spPr>
          <a:xfrm>
            <a:off x="5791442" y="3274970"/>
            <a:ext cx="9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52466CA-354E-456D-8CF6-B2D8A7BDCC95}"/>
              </a:ext>
            </a:extLst>
          </p:cNvPr>
          <p:cNvCxnSpPr/>
          <p:nvPr/>
        </p:nvCxnSpPr>
        <p:spPr>
          <a:xfrm flipH="1">
            <a:off x="5528789" y="3531444"/>
            <a:ext cx="1695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3EB3196D-4ACA-4BF1-A190-180BF6694478}"/>
                  </a:ext>
                </a:extLst>
              </p:cNvPr>
              <p:cNvSpPr/>
              <p:nvPr/>
            </p:nvSpPr>
            <p:spPr>
              <a:xfrm>
                <a:off x="1389849" y="3182087"/>
                <a:ext cx="1671354" cy="69034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사각형: 둥근 모서리 40">
                <a:extLst>
                  <a:ext uri="{FF2B5EF4-FFF2-40B4-BE49-F238E27FC236}">
                    <a16:creationId xmlns:a16="http://schemas.microsoft.com/office/drawing/2014/main" id="{3EB3196D-4ACA-4BF1-A190-180BF6694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49" y="3182087"/>
                <a:ext cx="1671354" cy="6903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1B8BF707-8BB1-4336-8918-FAF9D2A7FAD5}"/>
                  </a:ext>
                </a:extLst>
              </p:cNvPr>
              <p:cNvSpPr/>
              <p:nvPr/>
            </p:nvSpPr>
            <p:spPr>
              <a:xfrm>
                <a:off x="3760362" y="3186274"/>
                <a:ext cx="1671354" cy="69034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1B8BF707-8BB1-4336-8918-FAF9D2A7F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362" y="3186274"/>
                <a:ext cx="1671354" cy="6903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A84C78-69B7-4067-ADDC-354F9FA68B5A}"/>
              </a:ext>
            </a:extLst>
          </p:cNvPr>
          <p:cNvCxnSpPr>
            <a:cxnSpLocks/>
          </p:cNvCxnSpPr>
          <p:nvPr/>
        </p:nvCxnSpPr>
        <p:spPr>
          <a:xfrm>
            <a:off x="3168608" y="3527257"/>
            <a:ext cx="4960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F61D8A1-C478-4AF6-8B17-F64352951CF5}"/>
              </a:ext>
            </a:extLst>
          </p:cNvPr>
          <p:cNvSpPr/>
          <p:nvPr/>
        </p:nvSpPr>
        <p:spPr>
          <a:xfrm>
            <a:off x="1389849" y="4401521"/>
            <a:ext cx="1671354" cy="6903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A1729D2-E512-4A79-90E9-5F29EFA5262E}"/>
              </a:ext>
            </a:extLst>
          </p:cNvPr>
          <p:cNvCxnSpPr>
            <a:cxnSpLocks/>
          </p:cNvCxnSpPr>
          <p:nvPr/>
        </p:nvCxnSpPr>
        <p:spPr>
          <a:xfrm flipV="1">
            <a:off x="9871685" y="2703597"/>
            <a:ext cx="0" cy="39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FCDBE74-F0BE-49C9-9929-E2F12DB3783E}"/>
              </a:ext>
            </a:extLst>
          </p:cNvPr>
          <p:cNvCxnSpPr>
            <a:cxnSpLocks/>
          </p:cNvCxnSpPr>
          <p:nvPr/>
        </p:nvCxnSpPr>
        <p:spPr>
          <a:xfrm flipV="1">
            <a:off x="2225526" y="3945001"/>
            <a:ext cx="0" cy="39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D83C3FD2-16B5-47F1-B94C-C5ECE1228F7D}"/>
              </a:ext>
            </a:extLst>
          </p:cNvPr>
          <p:cNvCxnSpPr/>
          <p:nvPr/>
        </p:nvCxnSpPr>
        <p:spPr>
          <a:xfrm rot="10800000" flipV="1">
            <a:off x="2500975" y="2703596"/>
            <a:ext cx="7636148" cy="1299177"/>
          </a:xfrm>
          <a:prstGeom prst="bentConnector3">
            <a:avLst>
              <a:gd name="adj1" fmla="val -11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740153-281B-4D5E-A4FA-0C7C3D9A181D}"/>
              </a:ext>
            </a:extLst>
          </p:cNvPr>
          <p:cNvSpPr txBox="1"/>
          <p:nvPr/>
        </p:nvSpPr>
        <p:spPr>
          <a:xfrm>
            <a:off x="8418786" y="373392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tanh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5EF6D5-4167-4D6E-BC8D-294E904661F4}"/>
              </a:ext>
            </a:extLst>
          </p:cNvPr>
          <p:cNvSpPr txBox="1"/>
          <p:nvPr/>
        </p:nvSpPr>
        <p:spPr>
          <a:xfrm>
            <a:off x="3156900" y="3749067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tanh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C8DA3C6-1E01-4993-AE56-838EDC3E1307}"/>
              </a:ext>
            </a:extLst>
          </p:cNvPr>
          <p:cNvSpPr txBox="1"/>
          <p:nvPr/>
        </p:nvSpPr>
        <p:spPr>
          <a:xfrm>
            <a:off x="5792531" y="3638872"/>
            <a:ext cx="96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…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A2910C-115B-4BC3-A00A-40B682F204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5499" y="4547629"/>
            <a:ext cx="4105300" cy="172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08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93F270-8A48-4079-853A-1B7940E9843A}"/>
              </a:ext>
            </a:extLst>
          </p:cNvPr>
          <p:cNvSpPr/>
          <p:nvPr/>
        </p:nvSpPr>
        <p:spPr>
          <a:xfrm>
            <a:off x="7356816" y="3106537"/>
            <a:ext cx="3101255" cy="16397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35E5B-0661-49AF-A801-547181C082A7}"/>
              </a:ext>
            </a:extLst>
          </p:cNvPr>
          <p:cNvSpPr txBox="1"/>
          <p:nvPr/>
        </p:nvSpPr>
        <p:spPr>
          <a:xfrm>
            <a:off x="1620253" y="617621"/>
            <a:ext cx="644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LSTM, Long Short-Term Memory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20CC9B-B0D7-484E-B7B7-1D2C6B7B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3D3F99-28EC-45B9-A652-32B4C9B91850}"/>
              </a:ext>
            </a:extLst>
          </p:cNvPr>
          <p:cNvCxnSpPr>
            <a:cxnSpLocks/>
          </p:cNvCxnSpPr>
          <p:nvPr/>
        </p:nvCxnSpPr>
        <p:spPr>
          <a:xfrm>
            <a:off x="1730538" y="1079286"/>
            <a:ext cx="4428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A9B7D0-3DD7-4BC7-8173-388F3A25EA9D}"/>
              </a:ext>
            </a:extLst>
          </p:cNvPr>
          <p:cNvSpPr txBox="1"/>
          <p:nvPr/>
        </p:nvSpPr>
        <p:spPr>
          <a:xfrm>
            <a:off x="1846068" y="1470524"/>
            <a:ext cx="669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LSTM is “ RNN + Memory cell 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308D1789-268C-4EC3-9268-2C67BBA8BFC8}"/>
                  </a:ext>
                </a:extLst>
              </p:cNvPr>
              <p:cNvSpPr/>
              <p:nvPr/>
            </p:nvSpPr>
            <p:spPr>
              <a:xfrm>
                <a:off x="2207638" y="4053423"/>
                <a:ext cx="2719137" cy="5785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308D1789-268C-4EC3-9268-2C67BBA8B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638" y="4053423"/>
                <a:ext cx="2719137" cy="578529"/>
              </a:xfrm>
              <a:prstGeom prst="roundRect">
                <a:avLst/>
              </a:prstGeom>
              <a:blipFill>
                <a:blip r:embed="rId2"/>
                <a:stretch>
                  <a:fillRect t="-4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AC2AE2C-2104-43E6-91AF-DE05A3EC2531}"/>
              </a:ext>
            </a:extLst>
          </p:cNvPr>
          <p:cNvCxnSpPr>
            <a:cxnSpLocks/>
          </p:cNvCxnSpPr>
          <p:nvPr/>
        </p:nvCxnSpPr>
        <p:spPr>
          <a:xfrm flipV="1">
            <a:off x="3567206" y="3595042"/>
            <a:ext cx="0" cy="412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6A14B6C9-3BFE-490E-BFBF-CA121BB8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786" y="4444661"/>
            <a:ext cx="849697" cy="1309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10AB013D-5E18-4DE9-BC52-53CE42F9902D}"/>
                  </a:ext>
                </a:extLst>
              </p:cNvPr>
              <p:cNvSpPr/>
              <p:nvPr/>
            </p:nvSpPr>
            <p:spPr>
              <a:xfrm>
                <a:off x="2207638" y="2962890"/>
                <a:ext cx="2719137" cy="5785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10AB013D-5E18-4DE9-BC52-53CE42F99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638" y="2962890"/>
                <a:ext cx="2719137" cy="578529"/>
              </a:xfrm>
              <a:prstGeom prst="roundRect">
                <a:avLst/>
              </a:prstGeom>
              <a:blipFill>
                <a:blip r:embed="rId4"/>
                <a:stretch>
                  <a:fillRect t="-4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7D2F472-5356-4FD6-A5D6-E58A1A9D73D5}"/>
                  </a:ext>
                </a:extLst>
              </p:cNvPr>
              <p:cNvSpPr/>
              <p:nvPr/>
            </p:nvSpPr>
            <p:spPr>
              <a:xfrm>
                <a:off x="2207638" y="5143956"/>
                <a:ext cx="2719137" cy="5785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7D2F472-5356-4FD6-A5D6-E58A1A9D7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638" y="5143956"/>
                <a:ext cx="2719137" cy="578529"/>
              </a:xfrm>
              <a:prstGeom prst="roundRect">
                <a:avLst/>
              </a:prstGeom>
              <a:blipFill>
                <a:blip r:embed="rId5"/>
                <a:stretch>
                  <a:fillRect t="-4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그림 57">
            <a:extLst>
              <a:ext uri="{FF2B5EF4-FFF2-40B4-BE49-F238E27FC236}">
                <a16:creationId xmlns:a16="http://schemas.microsoft.com/office/drawing/2014/main" id="{A53DDE27-E76F-46F7-B155-F2D378D389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3486" y="5519029"/>
            <a:ext cx="524292" cy="125831"/>
          </a:xfrm>
          <a:prstGeom prst="rect">
            <a:avLst/>
          </a:prstGeom>
        </p:spPr>
      </p:pic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B64FEFF-7A4A-4892-AB0B-3A7FF9D14E24}"/>
              </a:ext>
            </a:extLst>
          </p:cNvPr>
          <p:cNvCxnSpPr>
            <a:cxnSpLocks/>
          </p:cNvCxnSpPr>
          <p:nvPr/>
        </p:nvCxnSpPr>
        <p:spPr>
          <a:xfrm>
            <a:off x="1484500" y="4338042"/>
            <a:ext cx="723138" cy="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70AE06B-E146-40DC-99B5-814AF8567E9E}"/>
              </a:ext>
            </a:extLst>
          </p:cNvPr>
          <p:cNvCxnSpPr>
            <a:endCxn id="57" idx="1"/>
          </p:cNvCxnSpPr>
          <p:nvPr/>
        </p:nvCxnSpPr>
        <p:spPr>
          <a:xfrm rot="16200000" flipH="1">
            <a:off x="1483909" y="4709491"/>
            <a:ext cx="1085889" cy="3615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9D5BFC-B774-4614-8301-BB4D5CCB594B}"/>
              </a:ext>
            </a:extLst>
          </p:cNvPr>
          <p:cNvCxnSpPr>
            <a:cxnSpLocks/>
          </p:cNvCxnSpPr>
          <p:nvPr/>
        </p:nvCxnSpPr>
        <p:spPr>
          <a:xfrm>
            <a:off x="4926776" y="4338042"/>
            <a:ext cx="723138" cy="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1AB87B-DA1E-4B67-906F-0E13C7866003}"/>
              </a:ext>
            </a:extLst>
          </p:cNvPr>
          <p:cNvSpPr txBox="1"/>
          <p:nvPr/>
        </p:nvSpPr>
        <p:spPr>
          <a:xfrm>
            <a:off x="3021772" y="5994616"/>
            <a:ext cx="328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RNN &gt;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B3F0C2-0BBF-4B6B-86C9-1AA44E5A5228}"/>
              </a:ext>
            </a:extLst>
          </p:cNvPr>
          <p:cNvSpPr txBox="1"/>
          <p:nvPr/>
        </p:nvSpPr>
        <p:spPr>
          <a:xfrm>
            <a:off x="8291179" y="5992298"/>
            <a:ext cx="328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LSTM &gt;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37C0AF8-3561-49EE-8632-BBCB6EBD3963}"/>
                  </a:ext>
                </a:extLst>
              </p:cNvPr>
              <p:cNvSpPr/>
              <p:nvPr/>
            </p:nvSpPr>
            <p:spPr>
              <a:xfrm>
                <a:off x="7537601" y="4048777"/>
                <a:ext cx="2719137" cy="5785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C37C0AF8-3561-49EE-8632-BBCB6EBD3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01" y="4048777"/>
                <a:ext cx="2719137" cy="578529"/>
              </a:xfrm>
              <a:prstGeom prst="roundRect">
                <a:avLst/>
              </a:prstGeom>
              <a:blipFill>
                <a:blip r:embed="rId7"/>
                <a:stretch>
                  <a:fillRect t="-3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8" name="그림 67">
            <a:extLst>
              <a:ext uri="{FF2B5EF4-FFF2-40B4-BE49-F238E27FC236}">
                <a16:creationId xmlns:a16="http://schemas.microsoft.com/office/drawing/2014/main" id="{6FEEB5C9-EE5C-4858-882E-00892A3CA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749" y="4440015"/>
            <a:ext cx="849697" cy="1309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B9F760E3-B60F-4475-9CC2-555EB6685D94}"/>
                  </a:ext>
                </a:extLst>
              </p:cNvPr>
              <p:cNvSpPr/>
              <p:nvPr/>
            </p:nvSpPr>
            <p:spPr>
              <a:xfrm>
                <a:off x="7537601" y="3230265"/>
                <a:ext cx="2719137" cy="5785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B9F760E3-B60F-4475-9CC2-555EB6685D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01" y="3230265"/>
                <a:ext cx="2719137" cy="578529"/>
              </a:xfrm>
              <a:prstGeom prst="roundRect">
                <a:avLst/>
              </a:prstGeom>
              <a:blipFill>
                <a:blip r:embed="rId8"/>
                <a:stretch>
                  <a:fillRect t="-4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그림 69">
            <a:extLst>
              <a:ext uri="{FF2B5EF4-FFF2-40B4-BE49-F238E27FC236}">
                <a16:creationId xmlns:a16="http://schemas.microsoft.com/office/drawing/2014/main" id="{1BC8B93D-43FD-44B7-983E-EBD19E82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320" y="3610853"/>
            <a:ext cx="849697" cy="1309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CA367284-71C2-469F-8E88-98020B5EC78A}"/>
                  </a:ext>
                </a:extLst>
              </p:cNvPr>
              <p:cNvSpPr/>
              <p:nvPr/>
            </p:nvSpPr>
            <p:spPr>
              <a:xfrm>
                <a:off x="7537601" y="5139310"/>
                <a:ext cx="2719137" cy="5785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CA367284-71C2-469F-8E88-98020B5EC7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01" y="5139310"/>
                <a:ext cx="2719137" cy="578529"/>
              </a:xfrm>
              <a:prstGeom prst="roundRect">
                <a:avLst/>
              </a:prstGeom>
              <a:blipFill>
                <a:blip r:embed="rId9"/>
                <a:stretch>
                  <a:fillRect t="-4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그림 71">
            <a:extLst>
              <a:ext uri="{FF2B5EF4-FFF2-40B4-BE49-F238E27FC236}">
                <a16:creationId xmlns:a16="http://schemas.microsoft.com/office/drawing/2014/main" id="{A97F3089-3247-40C8-BD14-233174AFA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3449" y="5514383"/>
            <a:ext cx="524292" cy="125831"/>
          </a:xfrm>
          <a:prstGeom prst="rect">
            <a:avLst/>
          </a:prstGeom>
        </p:spPr>
      </p:pic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A2C464A-0B9D-4DA3-8B2B-BA921906D4C7}"/>
              </a:ext>
            </a:extLst>
          </p:cNvPr>
          <p:cNvCxnSpPr>
            <a:cxnSpLocks/>
          </p:cNvCxnSpPr>
          <p:nvPr/>
        </p:nvCxnSpPr>
        <p:spPr>
          <a:xfrm>
            <a:off x="6814463" y="4333396"/>
            <a:ext cx="723138" cy="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6776F417-3A58-4BEA-9740-D2EA701F1BCE}"/>
              </a:ext>
            </a:extLst>
          </p:cNvPr>
          <p:cNvCxnSpPr>
            <a:endCxn id="71" idx="1"/>
          </p:cNvCxnSpPr>
          <p:nvPr/>
        </p:nvCxnSpPr>
        <p:spPr>
          <a:xfrm rot="16200000" flipH="1">
            <a:off x="6813872" y="4704845"/>
            <a:ext cx="1085889" cy="36156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9DA3117F-B773-4064-A49C-D330AD6C6ECF}"/>
              </a:ext>
            </a:extLst>
          </p:cNvPr>
          <p:cNvCxnSpPr>
            <a:cxnSpLocks/>
          </p:cNvCxnSpPr>
          <p:nvPr/>
        </p:nvCxnSpPr>
        <p:spPr>
          <a:xfrm>
            <a:off x="10256738" y="3501237"/>
            <a:ext cx="723138" cy="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9C7F211-47D8-4929-AE41-7F3DF29DA2B7}"/>
              </a:ext>
            </a:extLst>
          </p:cNvPr>
          <p:cNvCxnSpPr/>
          <p:nvPr/>
        </p:nvCxnSpPr>
        <p:spPr>
          <a:xfrm>
            <a:off x="6158575" y="2470697"/>
            <a:ext cx="0" cy="4039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8745B8FB-2346-4215-A057-E011DEC05C90}"/>
                  </a:ext>
                </a:extLst>
              </p:cNvPr>
              <p:cNvSpPr/>
              <p:nvPr/>
            </p:nvSpPr>
            <p:spPr>
              <a:xfrm>
                <a:off x="7537601" y="2144376"/>
                <a:ext cx="2719137" cy="5785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ko-K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ko-KR" alt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8745B8FB-2346-4215-A057-E011DEC05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601" y="2144376"/>
                <a:ext cx="2719137" cy="578529"/>
              </a:xfrm>
              <a:prstGeom prst="roundRect">
                <a:avLst/>
              </a:prstGeom>
              <a:blipFill>
                <a:blip r:embed="rId10"/>
                <a:stretch>
                  <a:fillRect t="-4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4A2FFF1-792F-4368-ACB1-B209128A200E}"/>
              </a:ext>
            </a:extLst>
          </p:cNvPr>
          <p:cNvCxnSpPr>
            <a:cxnSpLocks/>
          </p:cNvCxnSpPr>
          <p:nvPr/>
        </p:nvCxnSpPr>
        <p:spPr>
          <a:xfrm>
            <a:off x="6814463" y="3519529"/>
            <a:ext cx="723138" cy="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F174408-76EF-4F28-9161-85A19F8BEFBE}"/>
              </a:ext>
            </a:extLst>
          </p:cNvPr>
          <p:cNvCxnSpPr>
            <a:stCxn id="69" idx="2"/>
            <a:endCxn id="66" idx="0"/>
          </p:cNvCxnSpPr>
          <p:nvPr/>
        </p:nvCxnSpPr>
        <p:spPr>
          <a:xfrm>
            <a:off x="8897170" y="3808794"/>
            <a:ext cx="0" cy="2399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73A3F71D-CB99-493B-A74E-052AEE069635}"/>
              </a:ext>
            </a:extLst>
          </p:cNvPr>
          <p:cNvCxnSpPr>
            <a:cxnSpLocks/>
          </p:cNvCxnSpPr>
          <p:nvPr/>
        </p:nvCxnSpPr>
        <p:spPr>
          <a:xfrm>
            <a:off x="10256738" y="4342684"/>
            <a:ext cx="723138" cy="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64E796C-A591-4F2C-82F6-FE693A6F85EB}"/>
              </a:ext>
            </a:extLst>
          </p:cNvPr>
          <p:cNvCxnSpPr>
            <a:cxnSpLocks/>
          </p:cNvCxnSpPr>
          <p:nvPr/>
        </p:nvCxnSpPr>
        <p:spPr>
          <a:xfrm flipV="1">
            <a:off x="8892564" y="2767423"/>
            <a:ext cx="0" cy="290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793003-F09F-4EEB-A85E-F55E910E7376}"/>
                  </a:ext>
                </a:extLst>
              </p:cNvPr>
              <p:cNvSpPr txBox="1"/>
              <p:nvPr/>
            </p:nvSpPr>
            <p:spPr>
              <a:xfrm>
                <a:off x="3735825" y="3136922"/>
                <a:ext cx="60949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793003-F09F-4EEB-A85E-F55E910E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825" y="3136922"/>
                <a:ext cx="6094990" cy="369332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FB9A64A-88B4-44D3-8B76-971B8C8169F2}"/>
                  </a:ext>
                </a:extLst>
              </p:cNvPr>
              <p:cNvSpPr txBox="1"/>
              <p:nvPr/>
            </p:nvSpPr>
            <p:spPr>
              <a:xfrm>
                <a:off x="3723375" y="3961928"/>
                <a:ext cx="60949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FB9A64A-88B4-44D3-8B76-971B8C81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375" y="3961928"/>
                <a:ext cx="6094990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F926A5-2304-4F4A-AA3D-C17DFFF4F64F}"/>
                  </a:ext>
                </a:extLst>
              </p:cNvPr>
              <p:cNvSpPr txBox="1"/>
              <p:nvPr/>
            </p:nvSpPr>
            <p:spPr>
              <a:xfrm>
                <a:off x="786980" y="3989751"/>
                <a:ext cx="12886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F926A5-2304-4F4A-AA3D-C17DFFF4F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80" y="3989751"/>
                <a:ext cx="1288633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그림 84">
            <a:extLst>
              <a:ext uri="{FF2B5EF4-FFF2-40B4-BE49-F238E27FC236}">
                <a16:creationId xmlns:a16="http://schemas.microsoft.com/office/drawing/2014/main" id="{0A916633-6357-4E36-B8F6-176AC32AD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3486" y="3333145"/>
            <a:ext cx="524292" cy="125831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E34B33AD-E22B-44B0-93CE-1647FB834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297" y="2527440"/>
            <a:ext cx="524292" cy="12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55" grpId="0" animBg="1"/>
      <p:bldP spid="57" grpId="0" animBg="1"/>
      <p:bldP spid="14" grpId="0"/>
      <p:bldP spid="65" grpId="0"/>
      <p:bldP spid="66" grpId="0" animBg="1"/>
      <p:bldP spid="69" grpId="0" animBg="1"/>
      <p:bldP spid="71" grpId="0" animBg="1"/>
      <p:bldP spid="76" grpId="0" animBg="1"/>
      <p:bldP spid="81" grpId="0"/>
      <p:bldP spid="82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935E5B-0661-49AF-A801-547181C082A7}"/>
              </a:ext>
            </a:extLst>
          </p:cNvPr>
          <p:cNvSpPr txBox="1"/>
          <p:nvPr/>
        </p:nvSpPr>
        <p:spPr>
          <a:xfrm>
            <a:off x="1620253" y="617621"/>
            <a:ext cx="644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LSTM, Long Short-Term Memory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820CC9B-B0D7-484E-B7B7-1D2C6B7B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236FA-FC38-4B7A-91D0-F0017CD97F90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23D3F99-28EC-45B9-A652-32B4C9B91850}"/>
              </a:ext>
            </a:extLst>
          </p:cNvPr>
          <p:cNvCxnSpPr>
            <a:cxnSpLocks/>
          </p:cNvCxnSpPr>
          <p:nvPr/>
        </p:nvCxnSpPr>
        <p:spPr>
          <a:xfrm>
            <a:off x="1730538" y="1079286"/>
            <a:ext cx="4428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08D1789-268C-4EC3-9268-2C67BBA8BFC8}"/>
              </a:ext>
            </a:extLst>
          </p:cNvPr>
          <p:cNvSpPr/>
          <p:nvPr/>
        </p:nvSpPr>
        <p:spPr>
          <a:xfrm>
            <a:off x="2218373" y="3711298"/>
            <a:ext cx="1102264" cy="4843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tanh</a:t>
            </a:r>
            <a:endParaRPr lang="ko-KR" alt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B64FEFF-7A4A-4892-AB0B-3A7FF9D14E24}"/>
              </a:ext>
            </a:extLst>
          </p:cNvPr>
          <p:cNvCxnSpPr>
            <a:cxnSpLocks/>
          </p:cNvCxnSpPr>
          <p:nvPr/>
        </p:nvCxnSpPr>
        <p:spPr>
          <a:xfrm>
            <a:off x="989387" y="3971218"/>
            <a:ext cx="1218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79D5BFC-B774-4614-8301-BB4D5CCB594B}"/>
              </a:ext>
            </a:extLst>
          </p:cNvPr>
          <p:cNvCxnSpPr>
            <a:cxnSpLocks/>
          </p:cNvCxnSpPr>
          <p:nvPr/>
        </p:nvCxnSpPr>
        <p:spPr>
          <a:xfrm>
            <a:off x="3320637" y="3973429"/>
            <a:ext cx="723138" cy="9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1AB87B-DA1E-4B67-906F-0E13C7866003}"/>
              </a:ext>
            </a:extLst>
          </p:cNvPr>
          <p:cNvSpPr txBox="1"/>
          <p:nvPr/>
        </p:nvSpPr>
        <p:spPr>
          <a:xfrm>
            <a:off x="3021772" y="5994616"/>
            <a:ext cx="328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RNN &gt;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0B3F0C2-0BBF-4B6B-86C9-1AA44E5A5228}"/>
              </a:ext>
            </a:extLst>
          </p:cNvPr>
          <p:cNvSpPr txBox="1"/>
          <p:nvPr/>
        </p:nvSpPr>
        <p:spPr>
          <a:xfrm>
            <a:off x="8291179" y="5992298"/>
            <a:ext cx="328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LSTM &gt;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9C7F211-47D8-4929-AE41-7F3DF29DA2B7}"/>
              </a:ext>
            </a:extLst>
          </p:cNvPr>
          <p:cNvCxnSpPr/>
          <p:nvPr/>
        </p:nvCxnSpPr>
        <p:spPr>
          <a:xfrm>
            <a:off x="6158575" y="2470697"/>
            <a:ext cx="0" cy="40391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4A2FFF1-792F-4368-ACB1-B209128A200E}"/>
              </a:ext>
            </a:extLst>
          </p:cNvPr>
          <p:cNvCxnSpPr>
            <a:cxnSpLocks/>
          </p:cNvCxnSpPr>
          <p:nvPr/>
        </p:nvCxnSpPr>
        <p:spPr>
          <a:xfrm flipV="1">
            <a:off x="7102369" y="3296200"/>
            <a:ext cx="4176293" cy="12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793003-F09F-4EEB-A85E-F55E910E7376}"/>
                  </a:ext>
                </a:extLst>
              </p:cNvPr>
              <p:cNvSpPr txBox="1"/>
              <p:nvPr/>
            </p:nvSpPr>
            <p:spPr>
              <a:xfrm>
                <a:off x="6288836" y="3047325"/>
                <a:ext cx="926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793003-F09F-4EEB-A85E-F55E910E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836" y="3047325"/>
                <a:ext cx="926500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FB9A64A-88B4-44D3-8B76-971B8C8169F2}"/>
                  </a:ext>
                </a:extLst>
              </p:cNvPr>
              <p:cNvSpPr txBox="1"/>
              <p:nvPr/>
            </p:nvSpPr>
            <p:spPr>
              <a:xfrm>
                <a:off x="6269739" y="4116193"/>
                <a:ext cx="9994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FB9A64A-88B4-44D3-8B76-971B8C816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739" y="4116193"/>
                <a:ext cx="99949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B1EE165-3560-4FDC-88CD-9F4E635ED85B}"/>
              </a:ext>
            </a:extLst>
          </p:cNvPr>
          <p:cNvCxnSpPr/>
          <p:nvPr/>
        </p:nvCxnSpPr>
        <p:spPr>
          <a:xfrm>
            <a:off x="1598512" y="3961928"/>
            <a:ext cx="0" cy="1615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DF0BC0-8689-4AE4-8610-74827B145237}"/>
                  </a:ext>
                </a:extLst>
              </p:cNvPr>
              <p:cNvSpPr txBox="1"/>
              <p:nvPr/>
            </p:nvSpPr>
            <p:spPr>
              <a:xfrm>
                <a:off x="313520" y="3769694"/>
                <a:ext cx="948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DF0BC0-8689-4AE4-8610-74827B145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20" y="3769694"/>
                <a:ext cx="948997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779CB4-A252-4CCF-9CE8-0C77FB75ED5C}"/>
                  </a:ext>
                </a:extLst>
              </p:cNvPr>
              <p:cNvSpPr txBox="1"/>
              <p:nvPr/>
            </p:nvSpPr>
            <p:spPr>
              <a:xfrm>
                <a:off x="1145754" y="5533173"/>
                <a:ext cx="948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779CB4-A252-4CCF-9CE8-0C77FB75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54" y="5533173"/>
                <a:ext cx="948997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24BE17-D1AB-4EA7-8FFD-CC1A4E0E4327}"/>
                  </a:ext>
                </a:extLst>
              </p:cNvPr>
              <p:cNvSpPr txBox="1"/>
              <p:nvPr/>
            </p:nvSpPr>
            <p:spPr>
              <a:xfrm>
                <a:off x="3889130" y="3765838"/>
                <a:ext cx="948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24BE17-D1AB-4EA7-8FFD-CC1A4E0E4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130" y="3765838"/>
                <a:ext cx="94899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38294B-08F1-4218-AB91-B71591C38109}"/>
                  </a:ext>
                </a:extLst>
              </p:cNvPr>
              <p:cNvSpPr txBox="1"/>
              <p:nvPr/>
            </p:nvSpPr>
            <p:spPr>
              <a:xfrm>
                <a:off x="6814463" y="5533173"/>
                <a:ext cx="948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38294B-08F1-4218-AB91-B71591C38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463" y="5533173"/>
                <a:ext cx="94899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440AA72-3803-446D-B7A8-96163530363F}"/>
              </a:ext>
            </a:extLst>
          </p:cNvPr>
          <p:cNvCxnSpPr>
            <a:cxnSpLocks/>
          </p:cNvCxnSpPr>
          <p:nvPr/>
        </p:nvCxnSpPr>
        <p:spPr>
          <a:xfrm>
            <a:off x="7269229" y="4396318"/>
            <a:ext cx="0" cy="1076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1558E947-4C1B-48E8-859C-6E786B10AE78}"/>
              </a:ext>
            </a:extLst>
          </p:cNvPr>
          <p:cNvCxnSpPr>
            <a:cxnSpLocks/>
          </p:cNvCxnSpPr>
          <p:nvPr/>
        </p:nvCxnSpPr>
        <p:spPr>
          <a:xfrm flipH="1">
            <a:off x="7072975" y="4396318"/>
            <a:ext cx="25554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DF63EC0-7DE7-4A29-8FA0-D4409C5033F8}"/>
              </a:ext>
            </a:extLst>
          </p:cNvPr>
          <p:cNvCxnSpPr>
            <a:cxnSpLocks/>
          </p:cNvCxnSpPr>
          <p:nvPr/>
        </p:nvCxnSpPr>
        <p:spPr>
          <a:xfrm flipV="1">
            <a:off x="7624037" y="3308715"/>
            <a:ext cx="0" cy="108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59FEF2D-3DCA-4F91-B596-901E4FA0F74C}"/>
              </a:ext>
            </a:extLst>
          </p:cNvPr>
          <p:cNvCxnSpPr>
            <a:cxnSpLocks/>
          </p:cNvCxnSpPr>
          <p:nvPr/>
        </p:nvCxnSpPr>
        <p:spPr>
          <a:xfrm flipV="1">
            <a:off x="8842228" y="3308715"/>
            <a:ext cx="0" cy="1087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09AE7113-8851-4328-87F6-D4C2228058A6}"/>
              </a:ext>
            </a:extLst>
          </p:cNvPr>
          <p:cNvCxnSpPr/>
          <p:nvPr/>
        </p:nvCxnSpPr>
        <p:spPr>
          <a:xfrm>
            <a:off x="10077579" y="3308715"/>
            <a:ext cx="1276221" cy="1083096"/>
          </a:xfrm>
          <a:prstGeom prst="bentConnector3">
            <a:avLst>
              <a:gd name="adj1" fmla="val 6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84F36973-A73B-454D-96AA-6A30C53A6259}"/>
              </a:ext>
            </a:extLst>
          </p:cNvPr>
          <p:cNvCxnSpPr/>
          <p:nvPr/>
        </p:nvCxnSpPr>
        <p:spPr>
          <a:xfrm flipV="1">
            <a:off x="8291179" y="3850263"/>
            <a:ext cx="551049" cy="541548"/>
          </a:xfrm>
          <a:prstGeom prst="bentConnector3">
            <a:avLst>
              <a:gd name="adj1" fmla="val 16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581CDB60-9B48-435B-AAD9-23AF5F13E03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89307" y="3903540"/>
            <a:ext cx="527415" cy="449128"/>
          </a:xfrm>
          <a:prstGeom prst="bentConnector3">
            <a:avLst>
              <a:gd name="adj1" fmla="val 1005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0E2362E-A492-4FC9-B392-5B2722A10D70}"/>
              </a:ext>
            </a:extLst>
          </p:cNvPr>
          <p:cNvCxnSpPr>
            <a:cxnSpLocks/>
          </p:cNvCxnSpPr>
          <p:nvPr/>
        </p:nvCxnSpPr>
        <p:spPr>
          <a:xfrm>
            <a:off x="10077579" y="3296200"/>
            <a:ext cx="0" cy="554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0EC0B02-AAB3-4C62-9773-C8DCAB844CB4}"/>
                  </a:ext>
                </a:extLst>
              </p:cNvPr>
              <p:cNvSpPr/>
              <p:nvPr/>
            </p:nvSpPr>
            <p:spPr>
              <a:xfrm>
                <a:off x="7488146" y="3711299"/>
                <a:ext cx="275307" cy="25992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A0EC0B02-AAB3-4C62-9773-C8DCAB844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146" y="3711299"/>
                <a:ext cx="275307" cy="259920"/>
              </a:xfrm>
              <a:prstGeom prst="roundRect">
                <a:avLst/>
              </a:prstGeom>
              <a:blipFill>
                <a:blip r:embed="rId8"/>
                <a:stretch>
                  <a:fillRect l="-2083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FC5D6C35-3AAF-47BB-AC46-A2DC774B556C}"/>
                  </a:ext>
                </a:extLst>
              </p:cNvPr>
              <p:cNvSpPr/>
              <p:nvPr/>
            </p:nvSpPr>
            <p:spPr>
              <a:xfrm>
                <a:off x="8173810" y="3721721"/>
                <a:ext cx="275307" cy="25992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2" name="사각형: 둥근 모서리 101">
                <a:extLst>
                  <a:ext uri="{FF2B5EF4-FFF2-40B4-BE49-F238E27FC236}">
                    <a16:creationId xmlns:a16="http://schemas.microsoft.com/office/drawing/2014/main" id="{FC5D6C35-3AAF-47BB-AC46-A2DC774B5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10" y="3721721"/>
                <a:ext cx="275307" cy="259920"/>
              </a:xfrm>
              <a:prstGeom prst="roundRect">
                <a:avLst/>
              </a:prstGeom>
              <a:blipFill>
                <a:blip r:embed="rId9"/>
                <a:stretch>
                  <a:fillRect l="-2128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3247EF64-CD46-46E7-867B-D588F2176FB1}"/>
                  </a:ext>
                </a:extLst>
              </p:cNvPr>
              <p:cNvSpPr/>
              <p:nvPr/>
            </p:nvSpPr>
            <p:spPr>
              <a:xfrm>
                <a:off x="9490795" y="3978074"/>
                <a:ext cx="275307" cy="25992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ko-KR" altLang="en-US" sz="1600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03" name="사각형: 둥근 모서리 102">
                <a:extLst>
                  <a:ext uri="{FF2B5EF4-FFF2-40B4-BE49-F238E27FC236}">
                    <a16:creationId xmlns:a16="http://schemas.microsoft.com/office/drawing/2014/main" id="{3247EF64-CD46-46E7-867B-D588F2176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795" y="3978074"/>
                <a:ext cx="275307" cy="259920"/>
              </a:xfrm>
              <a:prstGeom prst="roundRect">
                <a:avLst/>
              </a:prstGeom>
              <a:blipFill>
                <a:blip r:embed="rId10"/>
                <a:stretch>
                  <a:fillRect l="-2128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B7494C9A-829A-4DCC-B01A-87EAF2589542}"/>
              </a:ext>
            </a:extLst>
          </p:cNvPr>
          <p:cNvSpPr/>
          <p:nvPr/>
        </p:nvSpPr>
        <p:spPr>
          <a:xfrm>
            <a:off x="8522980" y="4017725"/>
            <a:ext cx="672816" cy="1654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tanh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07C2E37-8FC2-4008-A4BB-00A26542E4B6}"/>
              </a:ext>
            </a:extLst>
          </p:cNvPr>
          <p:cNvSpPr/>
          <p:nvPr/>
        </p:nvSpPr>
        <p:spPr>
          <a:xfrm>
            <a:off x="9741170" y="3493381"/>
            <a:ext cx="672816" cy="1654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tanh</a:t>
            </a:r>
            <a:endParaRPr lang="ko-KR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015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166</Words>
  <Application>Microsoft Office PowerPoint</Application>
  <PresentationFormat>와이드스크린</PresentationFormat>
  <Paragraphs>71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4.14 meeting  LSTM   컴퓨터소프트웨어학부 심승현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심승현</dc:creator>
  <cp:lastModifiedBy>심승현</cp:lastModifiedBy>
  <cp:revision>22</cp:revision>
  <dcterms:created xsi:type="dcterms:W3CDTF">2022-03-30T15:31:38Z</dcterms:created>
  <dcterms:modified xsi:type="dcterms:W3CDTF">2022-04-13T09:30:08Z</dcterms:modified>
</cp:coreProperties>
</file>