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345" r:id="rId4"/>
    <p:sldId id="349" r:id="rId5"/>
    <p:sldId id="346" r:id="rId6"/>
    <p:sldId id="347" r:id="rId7"/>
    <p:sldId id="348" r:id="rId8"/>
    <p:sldId id="350" r:id="rId9"/>
    <p:sldId id="351" r:id="rId10"/>
    <p:sldId id="352" r:id="rId11"/>
    <p:sldId id="371" r:id="rId12"/>
    <p:sldId id="372" r:id="rId13"/>
    <p:sldId id="373" r:id="rId14"/>
    <p:sldId id="375" r:id="rId15"/>
    <p:sldId id="374" r:id="rId16"/>
    <p:sldId id="377" r:id="rId17"/>
    <p:sldId id="378" r:id="rId18"/>
    <p:sldId id="379" r:id="rId19"/>
    <p:sldId id="380" r:id="rId20"/>
    <p:sldId id="358" r:id="rId21"/>
    <p:sldId id="360" r:id="rId22"/>
    <p:sldId id="359" r:id="rId23"/>
    <p:sldId id="361" r:id="rId24"/>
    <p:sldId id="362" r:id="rId25"/>
    <p:sldId id="369" r:id="rId26"/>
    <p:sldId id="363" r:id="rId27"/>
    <p:sldId id="364" r:id="rId28"/>
    <p:sldId id="365" r:id="rId29"/>
    <p:sldId id="366" r:id="rId30"/>
    <p:sldId id="367" r:id="rId31"/>
    <p:sldId id="3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  <a:srgbClr val="CCFFCC"/>
    <a:srgbClr val="33CC33"/>
    <a:srgbClr val="CCCCFF"/>
    <a:srgbClr val="CC99FF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54DE-68C2-43A4-98FA-19AF5F62656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EC70F-0B27-4950-9426-24647AC1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4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1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9007-1698-45B6-B621-6C3ACAC20E4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 smtClean="0"/>
              <a:t>Abstract Structure on</a:t>
            </a:r>
          </a:p>
          <a:p>
            <a:pPr algn="ctr"/>
            <a:r>
              <a:rPr lang="en-US" altLang="ko-KR" sz="4000" dirty="0" smtClean="0"/>
              <a:t>Transformer-based MS/MS spectrum refining model</a:t>
            </a:r>
            <a:endParaRPr lang="en-US" altLang="ko-KR" sz="40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>
                <a:latin typeface="+mj-ea"/>
                <a:ea typeface="+mj-ea"/>
              </a:rPr>
              <a:t>컴퓨터소프트웨어학부</a:t>
            </a:r>
            <a:r>
              <a:rPr lang="ko-KR" altLang="en-US" dirty="0">
                <a:latin typeface="+mj-ea"/>
                <a:ea typeface="+mj-ea"/>
              </a:rPr>
              <a:t> 심승현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10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/>
          </a:p>
          <a:p>
            <a:r>
              <a:rPr lang="en-US" altLang="ko-KR" dirty="0"/>
              <a:t>    Encoder input : (batch, </a:t>
            </a:r>
            <a:r>
              <a:rPr lang="en-US" altLang="ko-KR" dirty="0" err="1"/>
              <a:t>seq_len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Embedding 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3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/>
          </a:p>
          <a:p>
            <a:r>
              <a:rPr lang="en-US" altLang="ko-KR" dirty="0"/>
              <a:t>    Encoder input : (batch, </a:t>
            </a:r>
            <a:r>
              <a:rPr lang="en-US" altLang="ko-KR" dirty="0" err="1"/>
              <a:t>seq_len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Embedding 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(batch, </a:t>
            </a:r>
            <a:r>
              <a:rPr lang="en-US" altLang="ko-KR" dirty="0" err="1"/>
              <a:t>seq_len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(batch, </a:t>
            </a:r>
            <a:r>
              <a:rPr lang="en-US" altLang="ko-KR" dirty="0" err="1"/>
              <a:t>seq_len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49232" y="650944"/>
            <a:ext cx="5879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Our</a:t>
            </a:r>
            <a:r>
              <a:rPr lang="ko-KR" altLang="en-US" dirty="0" smtClean="0"/>
              <a:t>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d_model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(batch, </a:t>
            </a:r>
            <a:r>
              <a:rPr lang="en-US" altLang="ko-KR" dirty="0" err="1"/>
              <a:t>seq_len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49232" y="650944"/>
            <a:ext cx="5879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Our</a:t>
            </a:r>
            <a:r>
              <a:rPr lang="ko-KR" altLang="en-US" dirty="0" smtClean="0"/>
              <a:t>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d_model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151803" y="1166886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873" y="1348507"/>
            <a:ext cx="540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▶기존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(batch, </a:t>
            </a:r>
            <a:r>
              <a:rPr lang="en-US" altLang="ko-KR" dirty="0" err="1"/>
              <a:t>seq_len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/>
              <a:t>seq_len</a:t>
            </a:r>
            <a:r>
              <a:rPr lang="en-US" altLang="ko-KR" dirty="0"/>
              <a:t>, </a:t>
            </a:r>
            <a:r>
              <a:rPr lang="en-US" altLang="ko-KR" dirty="0" err="1"/>
              <a:t>d_model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2720" y="2373742"/>
            <a:ext cx="2737495" cy="81280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[[how, are, you]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[nice, to, meet, you]]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𝑛𝑖𝑐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𝑚𝑒𝑒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99" y="3764180"/>
                <a:ext cx="3590683" cy="2389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49232" y="650944"/>
            <a:ext cx="58790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Our</a:t>
            </a:r>
            <a:r>
              <a:rPr lang="ko-KR" altLang="en-US" dirty="0" smtClean="0"/>
              <a:t> </a:t>
            </a:r>
            <a:r>
              <a:rPr lang="en-US" altLang="ko-KR" dirty="0"/>
              <a:t>Transformer model 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Encoder </a:t>
            </a:r>
            <a:r>
              <a:rPr lang="en-US" altLang="ko-KR" dirty="0"/>
              <a:t>input : (batch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 Embedding </a:t>
            </a:r>
            <a:r>
              <a:rPr lang="en-US" altLang="ko-KR" dirty="0"/>
              <a:t>output : (batch, </a:t>
            </a:r>
            <a:r>
              <a:rPr lang="en-US" altLang="ko-KR" dirty="0" err="1" smtClean="0"/>
              <a:t>num_peaks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d_model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151803" y="1166886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299458" y="3933830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58" y="3933830"/>
                <a:ext cx="5342148" cy="1364533"/>
              </a:xfrm>
              <a:prstGeom prst="rect">
                <a:avLst/>
              </a:prstGeom>
              <a:blipFill>
                <a:blip r:embed="rId3"/>
                <a:stretch>
                  <a:fillRect b="-3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151803" y="1166886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299458" y="3933830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58" y="3933830"/>
                <a:ext cx="5342148" cy="1364533"/>
              </a:xfrm>
              <a:prstGeom prst="rect">
                <a:avLst/>
              </a:prstGeom>
              <a:blipFill>
                <a:blip r:embed="rId2"/>
                <a:stretch>
                  <a:fillRect b="-35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237273" y="2564429"/>
            <a:ext cx="1681018" cy="7204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-0.40847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30" y="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-0.21901 -0.08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72793" y="1211430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blipFill>
                <a:blip r:embed="rId2"/>
                <a:stretch>
                  <a:fillRect b="-30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37273" y="2564429"/>
            <a:ext cx="1681018" cy="7204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9309" y="1350629"/>
            <a:ext cx="337306" cy="355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5338" y="1350628"/>
            <a:ext cx="337306" cy="3555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93664" y="1357556"/>
            <a:ext cx="513536" cy="35559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8821" y="3241100"/>
            <a:ext cx="2204815" cy="355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57880" y="3241029"/>
            <a:ext cx="1709902" cy="3555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03554" y="3242183"/>
            <a:ext cx="656955" cy="35559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72793" y="1211430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blipFill>
                <a:blip r:embed="rId2"/>
                <a:stretch>
                  <a:fillRect b="-30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37273" y="2564429"/>
            <a:ext cx="1681018" cy="7204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9309" y="1350629"/>
            <a:ext cx="337306" cy="355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5338" y="1350628"/>
            <a:ext cx="337306" cy="3555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93664" y="1357556"/>
            <a:ext cx="513536" cy="35559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8821" y="3241100"/>
            <a:ext cx="2204815" cy="3555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57880" y="3241029"/>
            <a:ext cx="1709902" cy="35559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03554" y="3242183"/>
            <a:ext cx="656955" cy="355599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26943" y="4595691"/>
            <a:ext cx="334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Embedding respectively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5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72793" y="1211430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[[[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 … 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 … ]]]</a:t>
                </a:r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63" y="3144743"/>
                <a:ext cx="5342148" cy="1364533"/>
              </a:xfrm>
              <a:prstGeom prst="rect">
                <a:avLst/>
              </a:prstGeom>
              <a:blipFill>
                <a:blip r:embed="rId2"/>
                <a:stretch>
                  <a:fillRect b="-30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37273" y="2564429"/>
            <a:ext cx="1681018" cy="7204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How?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16207" y="3220213"/>
            <a:ext cx="4670925" cy="355599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22822" y="1354531"/>
            <a:ext cx="1576997" cy="355599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26943" y="4595691"/>
            <a:ext cx="334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Embedding respectively</a:t>
            </a:r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Concatenate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8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0"/>
            <a:endCxn id="2" idx="2"/>
          </p:cNvCxnSpPr>
          <p:nvPr/>
        </p:nvCxnSpPr>
        <p:spPr>
          <a:xfrm flipV="1">
            <a:off x="2985787" y="3786910"/>
            <a:ext cx="2927750" cy="632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6058" y="4990741"/>
            <a:ext cx="1910888" cy="14690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[[[50, 15, 0.16],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[26, 01, 0.09]],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 …]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…]]]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71855" y="5828145"/>
            <a:ext cx="1681018" cy="67425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string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77148" y="5011312"/>
            <a:ext cx="1936240" cy="67425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number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1855" y="5828145"/>
            <a:ext cx="1681018" cy="67425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string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642" y="5093590"/>
            <a:ext cx="4738302" cy="813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mgfToTensor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tuple</a:t>
            </a:r>
            <a:r>
              <a:rPr lang="ko-KR" altLang="en-US" sz="1400" dirty="0" smtClean="0">
                <a:solidFill>
                  <a:schemeClr val="tx1"/>
                </a:solidFill>
              </a:rPr>
              <a:t>을 출력하거나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Sequence </a:t>
            </a:r>
            <a:r>
              <a:rPr lang="ko-KR" altLang="en-US" sz="1400" dirty="0" smtClean="0">
                <a:solidFill>
                  <a:schemeClr val="tx1"/>
                </a:solidFill>
              </a:rPr>
              <a:t>를 얻는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따로 정의하여 호출하거나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642" y="5093590"/>
            <a:ext cx="4738302" cy="813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mgfToTensor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tuple</a:t>
            </a:r>
            <a:r>
              <a:rPr lang="ko-KR" altLang="en-US" sz="1400" dirty="0" smtClean="0">
                <a:solidFill>
                  <a:schemeClr val="tx1"/>
                </a:solidFill>
              </a:rPr>
              <a:t>을 출력하거나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sz="1400" dirty="0" smtClean="0">
                <a:solidFill>
                  <a:srgbClr val="FF0000"/>
                </a:solidFill>
              </a:rPr>
              <a:t>Sequence </a:t>
            </a:r>
            <a:r>
              <a:rPr lang="ko-KR" altLang="en-US" sz="1400" dirty="0" smtClean="0">
                <a:solidFill>
                  <a:srgbClr val="FF0000"/>
                </a:solidFill>
              </a:rPr>
              <a:t>를 얻는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400" dirty="0" smtClean="0">
                <a:solidFill>
                  <a:srgbClr val="FF0000"/>
                </a:solidFill>
              </a:rPr>
              <a:t> 따로 정의하여 호출하거나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1555" y="3458462"/>
            <a:ext cx="4738302" cy="176526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1" y="3809645"/>
            <a:ext cx="1419423" cy="200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1" y="4115357"/>
            <a:ext cx="2210108" cy="924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552" y="4632522"/>
            <a:ext cx="188621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얻어진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𝑖𝑛𝑡𝑒𝑛𝑠𝑖𝑡𝑦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형태를 반환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얻어진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𝑖𝑛𝑡𝑒𝑛𝑠𝑖𝑡𝑦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형태를 반환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3872040" y="1978385"/>
                <a:ext cx="4958888" cy="4179681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Example :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SEQ = ‘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abcd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50]]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40" y="1978385"/>
                <a:ext cx="4958888" cy="4179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8100291" y="3713018"/>
                <a:ext cx="3648364" cy="22721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하나의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가능한 모든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digestion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형태를 출력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291" y="3713018"/>
                <a:ext cx="3648364" cy="2272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6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74785" y="5671128"/>
            <a:ext cx="3195782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Extract Sequence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>
            <a:stCxn id="12" idx="0"/>
            <a:endCxn id="13" idx="2"/>
          </p:cNvCxnSpPr>
          <p:nvPr/>
        </p:nvCxnSpPr>
        <p:spPr>
          <a:xfrm flipH="1" flipV="1">
            <a:off x="5772676" y="6068292"/>
            <a:ext cx="4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Tokenize</a:t>
            </a:r>
            <a:endParaRPr lang="ko-KR" altLang="en-US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얻어진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𝑖𝑛𝑡𝑒𝑛𝑠𝑖𝑡𝑦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형태를 반환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9" y="4008583"/>
                <a:ext cx="4738302" cy="997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3872040" y="1978385"/>
                <a:ext cx="4958888" cy="4179681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Example :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SEQ = ‘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abcd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50</m:t>
                          </m:r>
                        </m:e>
                      </m:d>
                    </m:oMath>
                  </m:oMathPara>
                </a14:m>
                <a:endParaRPr lang="en-US" altLang="ko-KR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𝑎𝑏𝑐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50]]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40" y="1978385"/>
                <a:ext cx="4958888" cy="4179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562534" y="3367817"/>
                <a:ext cx="2659337" cy="10486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순서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𝑚𝑎𝑠𝑠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에 관하여 오름차순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4" y="3367817"/>
                <a:ext cx="2659337" cy="104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8100291" y="3713018"/>
                <a:ext cx="3648364" cy="22721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하나의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sequence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가능한 모든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digestion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 대하여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𝑓𝑙𝑜𝑎𝑡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형태를 출력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291" y="3713018"/>
                <a:ext cx="3648364" cy="2272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3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9384145" y="4046745"/>
                <a:ext cx="2538909" cy="2141035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Example :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SEQ = ‘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abcd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…]]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145" y="4046745"/>
                <a:ext cx="2538909" cy="2141035"/>
              </a:xfrm>
              <a:prstGeom prst="rect">
                <a:avLst/>
              </a:prstGeom>
              <a:blipFill>
                <a:blip r:embed="rId2"/>
                <a:stretch>
                  <a:fillRect t="-1416" b="-2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0" y="2852438"/>
                <a:ext cx="3620375" cy="1661328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Example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𝑓𝑙𝑜𝑎𝑡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…]]</a:t>
                </a: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2438"/>
                <a:ext cx="3620375" cy="1661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7536873" y="5345254"/>
            <a:ext cx="1958109" cy="738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(2*length,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2836" y="4050146"/>
            <a:ext cx="1958109" cy="738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num_peak</a:t>
            </a:r>
            <a:r>
              <a:rPr lang="en-US" altLang="ko-KR" dirty="0" smtClean="0">
                <a:solidFill>
                  <a:schemeClr val="tx1"/>
                </a:solidFill>
              </a:rPr>
              <a:t>, 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rgbClr val="FFCCFF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88727" y="1052945"/>
            <a:ext cx="4922982" cy="2392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 </a:t>
            </a:r>
            <a:r>
              <a:rPr lang="ko-KR" altLang="en-US" dirty="0" smtClean="0">
                <a:solidFill>
                  <a:schemeClr val="tx1"/>
                </a:solidFill>
              </a:rPr>
              <a:t>의 출력은 확률 행렬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최종적으로 하고자 하는 것은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 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True/False </a:t>
            </a:r>
            <a:r>
              <a:rPr lang="ko-KR" altLang="en-US" dirty="0" smtClean="0">
                <a:solidFill>
                  <a:schemeClr val="tx1"/>
                </a:solidFill>
              </a:rPr>
              <a:t>판별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9859" y="5671128"/>
            <a:ext cx="1685639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mgfToTensor</a:t>
            </a:r>
            <a:r>
              <a:rPr lang="en-US" altLang="ko-KR" dirty="0" smtClean="0">
                <a:solidFill>
                  <a:srgbClr val="FFFF00"/>
                </a:solidFill>
              </a:rPr>
              <a:t>()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6" name="직선 화살표 연결선 5"/>
          <p:cNvCxnSpPr>
            <a:stCxn id="4" idx="0"/>
            <a:endCxn id="11" idx="2"/>
          </p:cNvCxnSpPr>
          <p:nvPr/>
        </p:nvCxnSpPr>
        <p:spPr>
          <a:xfrm flipH="1" flipV="1">
            <a:off x="5772679" y="6068292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3-dimensional</a:t>
            </a:r>
          </a:p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tf.Tensor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26725" y="3017984"/>
            <a:ext cx="5454075" cy="2653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한번에 </a:t>
            </a:r>
            <a:r>
              <a:rPr lang="en-US" altLang="ko-KR" dirty="0" smtClean="0">
                <a:solidFill>
                  <a:schemeClr val="tx1"/>
                </a:solidFill>
              </a:rPr>
              <a:t>batch</a:t>
            </a:r>
            <a:r>
              <a:rPr lang="ko-KR" altLang="en-US" dirty="0" smtClean="0">
                <a:solidFill>
                  <a:schemeClr val="tx1"/>
                </a:solidFill>
              </a:rPr>
              <a:t>만큼의 </a:t>
            </a:r>
            <a:r>
              <a:rPr lang="en-US" altLang="ko-KR" dirty="0" smtClean="0">
                <a:solidFill>
                  <a:schemeClr val="tx1"/>
                </a:solidFill>
              </a:rPr>
              <a:t>spectrum </a:t>
            </a:r>
            <a:r>
              <a:rPr lang="ko-KR" altLang="en-US" dirty="0" smtClean="0">
                <a:solidFill>
                  <a:schemeClr val="tx1"/>
                </a:solidFill>
              </a:rPr>
              <a:t>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</a:t>
            </a:r>
            <a:r>
              <a:rPr lang="ko-KR" altLang="en-US" dirty="0" smtClean="0">
                <a:solidFill>
                  <a:schemeClr val="tx1"/>
                </a:solidFill>
              </a:rPr>
              <a:t> 개수만큼 </a:t>
            </a:r>
            <a:r>
              <a:rPr lang="en-US" altLang="ko-KR" dirty="0" smtClean="0">
                <a:solidFill>
                  <a:schemeClr val="tx1"/>
                </a:solidFill>
              </a:rPr>
              <a:t>train step </a:t>
            </a:r>
            <a:r>
              <a:rPr lang="ko-KR" altLang="en-US" dirty="0" smtClean="0">
                <a:solidFill>
                  <a:schemeClr val="tx1"/>
                </a:solidFill>
              </a:rPr>
              <a:t>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만들어진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en-US" altLang="ko-KR" dirty="0" smtClean="0">
                <a:solidFill>
                  <a:schemeClr val="tx1"/>
                </a:solidFill>
              </a:rPr>
              <a:t>Tensor dataset</a:t>
            </a:r>
            <a:r>
              <a:rPr lang="ko-KR" altLang="en-US" dirty="0" smtClean="0">
                <a:solidFill>
                  <a:schemeClr val="tx1"/>
                </a:solidFill>
              </a:rPr>
              <a:t>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 </a:t>
            </a:r>
            <a:r>
              <a:rPr lang="ko-KR" altLang="en-US" dirty="0" smtClean="0">
                <a:solidFill>
                  <a:schemeClr val="tx1"/>
                </a:solidFill>
              </a:rPr>
              <a:t>만들어서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en-US" altLang="ko-KR" dirty="0" smtClean="0">
                <a:solidFill>
                  <a:schemeClr val="tx1"/>
                </a:solidFill>
              </a:rPr>
              <a:t>Tensor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Encoder input </a:t>
            </a:r>
            <a:r>
              <a:rPr lang="ko-KR" altLang="en-US" dirty="0" smtClean="0">
                <a:solidFill>
                  <a:schemeClr val="tx1"/>
                </a:solidFill>
              </a:rPr>
              <a:t>으로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29859" y="5671128"/>
            <a:ext cx="1685639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mgfToTensor</a:t>
            </a:r>
            <a:r>
              <a:rPr lang="en-US" altLang="ko-KR" dirty="0" smtClean="0">
                <a:solidFill>
                  <a:srgbClr val="FFFF00"/>
                </a:solidFill>
              </a:rPr>
              <a:t>()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22" name="직선 화살표 연결선 21"/>
          <p:cNvCxnSpPr>
            <a:stCxn id="20" idx="0"/>
            <a:endCxn id="21" idx="2"/>
          </p:cNvCxnSpPr>
          <p:nvPr/>
        </p:nvCxnSpPr>
        <p:spPr>
          <a:xfrm flipH="1" flipV="1">
            <a:off x="5772679" y="6068292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3-dimensional</a:t>
            </a:r>
          </a:p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tf.Tensor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26725" y="3017984"/>
            <a:ext cx="5454075" cy="2653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한번에 </a:t>
            </a:r>
            <a:r>
              <a:rPr lang="en-US" altLang="ko-KR" dirty="0" smtClean="0">
                <a:solidFill>
                  <a:schemeClr val="tx1"/>
                </a:solidFill>
              </a:rPr>
              <a:t>batch</a:t>
            </a:r>
            <a:r>
              <a:rPr lang="ko-KR" altLang="en-US" dirty="0" smtClean="0">
                <a:solidFill>
                  <a:schemeClr val="tx1"/>
                </a:solidFill>
              </a:rPr>
              <a:t>만큼의 </a:t>
            </a:r>
            <a:r>
              <a:rPr lang="en-US" altLang="ko-KR" dirty="0" smtClean="0">
                <a:solidFill>
                  <a:schemeClr val="tx1"/>
                </a:solidFill>
              </a:rPr>
              <a:t>spectrum </a:t>
            </a:r>
            <a:r>
              <a:rPr lang="ko-KR" altLang="en-US" dirty="0" smtClean="0">
                <a:solidFill>
                  <a:schemeClr val="tx1"/>
                </a:solidFill>
              </a:rPr>
              <a:t>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</a:t>
            </a:r>
            <a:r>
              <a:rPr lang="ko-KR" altLang="en-US" dirty="0" smtClean="0">
                <a:solidFill>
                  <a:schemeClr val="tx1"/>
                </a:solidFill>
              </a:rPr>
              <a:t> 개수만큼 </a:t>
            </a:r>
            <a:r>
              <a:rPr lang="en-US" altLang="ko-KR" dirty="0" smtClean="0">
                <a:solidFill>
                  <a:schemeClr val="tx1"/>
                </a:solidFill>
              </a:rPr>
              <a:t>train step </a:t>
            </a:r>
            <a:r>
              <a:rPr lang="ko-KR" altLang="en-US" dirty="0" smtClean="0">
                <a:solidFill>
                  <a:schemeClr val="tx1"/>
                </a:solidFill>
              </a:rPr>
              <a:t>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만들어진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en-US" altLang="ko-KR" dirty="0" smtClean="0">
                <a:solidFill>
                  <a:schemeClr val="tx1"/>
                </a:solidFill>
              </a:rPr>
              <a:t>Tensor dataset</a:t>
            </a:r>
            <a:r>
              <a:rPr lang="ko-KR" altLang="en-US" dirty="0" smtClean="0">
                <a:solidFill>
                  <a:schemeClr val="tx1"/>
                </a:solidFill>
              </a:rPr>
              <a:t>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 </a:t>
            </a:r>
            <a:r>
              <a:rPr lang="ko-KR" altLang="en-US" dirty="0" smtClean="0">
                <a:solidFill>
                  <a:schemeClr val="tx1"/>
                </a:solidFill>
              </a:rPr>
              <a:t>만들어서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en-US" altLang="ko-KR" dirty="0" smtClean="0">
                <a:solidFill>
                  <a:schemeClr val="tx1"/>
                </a:solidFill>
              </a:rPr>
              <a:t>Tensor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Encoder input </a:t>
            </a:r>
            <a:r>
              <a:rPr lang="ko-KR" altLang="en-US" dirty="0" smtClean="0">
                <a:solidFill>
                  <a:schemeClr val="tx1"/>
                </a:solidFill>
              </a:rPr>
              <a:t>으로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7" idx="1"/>
            <a:endCxn id="7" idx="3"/>
          </p:cNvCxnSpPr>
          <p:nvPr/>
        </p:nvCxnSpPr>
        <p:spPr>
          <a:xfrm flipH="1" flipV="1">
            <a:off x="4036379" y="4830619"/>
            <a:ext cx="893478" cy="17549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70716" y="6390980"/>
            <a:ext cx="1403927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r>
              <a:rPr lang="en-US" altLang="ko-KR" dirty="0" err="1" smtClean="0">
                <a:solidFill>
                  <a:srgbClr val="FFFF00"/>
                </a:solidFill>
              </a:rPr>
              <a:t>mgf</a:t>
            </a:r>
            <a:r>
              <a:rPr lang="en-US" altLang="ko-KR" dirty="0" smtClean="0">
                <a:solidFill>
                  <a:srgbClr val="FFFF00"/>
                </a:solidFill>
              </a:rPr>
              <a:t> Data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29859" y="5671128"/>
            <a:ext cx="1685639" cy="3971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mgfToTensor</a:t>
            </a:r>
            <a:r>
              <a:rPr lang="en-US" altLang="ko-KR" dirty="0" smtClean="0">
                <a:solidFill>
                  <a:srgbClr val="FFFF00"/>
                </a:solidFill>
              </a:rPr>
              <a:t>()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25" name="직선 화살표 연결선 24"/>
          <p:cNvCxnSpPr>
            <a:stCxn id="23" idx="0"/>
            <a:endCxn id="24" idx="2"/>
          </p:cNvCxnSpPr>
          <p:nvPr/>
        </p:nvCxnSpPr>
        <p:spPr>
          <a:xfrm flipH="1" flipV="1">
            <a:off x="5772679" y="6068292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772677" y="5348440"/>
            <a:ext cx="1" cy="322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29857" y="4682838"/>
            <a:ext cx="1685639" cy="646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3-dimensional</a:t>
            </a:r>
          </a:p>
          <a:p>
            <a:pPr algn="ctr"/>
            <a:r>
              <a:rPr lang="en-US" altLang="ko-KR" dirty="0" err="1" smtClean="0">
                <a:solidFill>
                  <a:srgbClr val="FFFF00"/>
                </a:solidFill>
              </a:rPr>
              <a:t>tf.Tensor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1802" y="4941455"/>
            <a:ext cx="1712175" cy="711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-dimensional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tf.Tensor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6190" y="5652071"/>
            <a:ext cx="275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한 스텝에 한 </a:t>
            </a:r>
            <a:r>
              <a:rPr lang="en-US" altLang="ko-KR" dirty="0" smtClean="0">
                <a:solidFill>
                  <a:srgbClr val="FF0000"/>
                </a:solidFill>
              </a:rPr>
              <a:t>Batch </a:t>
            </a:r>
            <a:r>
              <a:rPr lang="ko-KR" altLang="en-US" dirty="0" smtClean="0">
                <a:solidFill>
                  <a:srgbClr val="FF0000"/>
                </a:solidFill>
              </a:rPr>
              <a:t>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2616" y="5447148"/>
            <a:ext cx="2738584" cy="1027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(batch, </a:t>
            </a:r>
            <a:r>
              <a:rPr lang="en-US" altLang="ko-KR" dirty="0" err="1" smtClean="0">
                <a:solidFill>
                  <a:schemeClr val="tx1"/>
                </a:solidFill>
              </a:rPr>
              <a:t>num_peaks</a:t>
            </a:r>
            <a:r>
              <a:rPr lang="en-US" altLang="ko-KR" dirty="0" smtClean="0">
                <a:solidFill>
                  <a:schemeClr val="tx1"/>
                </a:solidFill>
              </a:rPr>
              <a:t>, 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1802" y="4941455"/>
            <a:ext cx="1712175" cy="711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-dimensional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tf.Tensor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052616" y="5447148"/>
            <a:ext cx="2738584" cy="1027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(batch, </a:t>
            </a:r>
            <a:r>
              <a:rPr lang="en-US" altLang="ko-KR" dirty="0" err="1" smtClean="0">
                <a:solidFill>
                  <a:schemeClr val="tx1"/>
                </a:solidFill>
              </a:rPr>
              <a:t>num_peaks</a:t>
            </a:r>
            <a:r>
              <a:rPr lang="en-US" altLang="ko-KR" dirty="0" smtClean="0">
                <a:solidFill>
                  <a:schemeClr val="tx1"/>
                </a:solidFill>
              </a:rPr>
              <a:t>, 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36379" y="2852438"/>
            <a:ext cx="3754315" cy="9344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0694" y="4419601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16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935194" y="4419601"/>
            <a:ext cx="2101185" cy="82203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2943" y="1567367"/>
            <a:ext cx="2101185" cy="82203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1802" y="4941455"/>
            <a:ext cx="1712175" cy="711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en-US" altLang="ko-KR" dirty="0" smtClean="0">
                <a:solidFill>
                  <a:schemeClr val="tx1"/>
                </a:solidFill>
              </a:rPr>
              <a:t>-dimensional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tf.Tensor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0"/>
            <a:endCxn id="2" idx="2"/>
          </p:cNvCxnSpPr>
          <p:nvPr/>
        </p:nvCxnSpPr>
        <p:spPr>
          <a:xfrm flipV="1">
            <a:off x="2985787" y="3786910"/>
            <a:ext cx="2927750" cy="632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23977" y="3992421"/>
            <a:ext cx="194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Embedding</a:t>
            </a:r>
          </a:p>
        </p:txBody>
      </p:sp>
    </p:spTree>
    <p:extLst>
      <p:ext uri="{BB962C8B-B14F-4D97-AF65-F5344CB8AC3E}">
        <p14:creationId xmlns:p14="http://schemas.microsoft.com/office/powerpoint/2010/main" val="40027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896</Words>
  <Application>Microsoft Office PowerPoint</Application>
  <PresentationFormat>와이드스크린</PresentationFormat>
  <Paragraphs>435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나눔바른고딕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</cp:revision>
  <dcterms:created xsi:type="dcterms:W3CDTF">2022-07-18T01:32:47Z</dcterms:created>
  <dcterms:modified xsi:type="dcterms:W3CDTF">2022-07-20T08:24:40Z</dcterms:modified>
</cp:coreProperties>
</file>