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6DAC1-6BC8-BA51-D5FF-56AA18C9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8D344-85B4-23E0-26A8-32776616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8B24-7079-6E77-0B3B-362078BB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74AE7-D062-E89C-0DEC-744FBB1C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F9CAF-2163-B0C6-13E3-15100CAA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5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DA2A9-5E1F-3D8B-EE20-6AEF8718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E5440-363F-6D90-CAEC-E01D40FF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0A120-FA67-2429-227C-922E5CA6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FC153-9E1A-003C-0B7C-9C6FEED6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5708B-E971-0543-9010-5C92E16E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127F7-05D5-14A8-16AA-0AE882D73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F2930-D531-BA3D-FBA4-5233543CA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204F1-0152-3E2D-0A46-927C9E1C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859A-E948-DF34-96A8-E2E4C6C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375C-A75F-7AA4-FE27-4982645E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4E6DA-96BE-E832-6F2F-C7F45986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B75D-E94B-D250-4134-C1080B93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EAA4F-EA49-7BF2-0096-0E67D857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1E9FC-66FC-7957-14B6-00E561B1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D1E0-E2C9-FC48-AFF4-714E18DF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5515-E02A-E918-82E7-0F5281E1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67F4-DD00-061F-D5D5-AE58D36D0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11712-8DF1-951F-77FA-B2EAC894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07F5-3030-BDD9-BBC0-B84BA0DF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6197-2DE2-7EE4-B6B4-C739698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6D2D1-C266-75B1-02D2-E103709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B9F66-E097-7D25-0160-A40FB6742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6A0C-99AB-A4BA-F26A-4ECC4FD29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0DAD-E19D-50D5-CB83-A30FB06D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ECE8A-F73E-8D2D-FEAD-5A46862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9D51F-12E6-A2BB-F3EE-4BD335D8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3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75BC-DE27-C559-E96C-81A0C591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1B599-DE42-DBD5-C404-ED9665CF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8F07F-4241-CAFB-8847-CE37AC88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CE730-D034-4772-4F92-3B885EC7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93A06-CF63-324D-01A4-0E3519EC5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5BD04-2B0A-80DD-4A22-B1A04A3A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1602F-C6E5-F7DE-4E9E-BE7EE2E4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4A630C-0B77-A363-CDAB-F95205A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5D7D5-876E-BDEC-2DBE-DD89843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399AB-9C05-11BE-D0F8-D7CA90E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757A8A-5655-A8D7-4035-DEE3D0B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88A7E-49E8-8310-C0DD-5DDC432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1F182-B5F7-6D24-002A-8A23FD33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9A271-F63D-0F41-5831-FC78E81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0AE2D-F8C8-A6DF-0CA9-C08A4665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E02C-A899-8240-F92F-7268B78B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B6BD4-0C16-D060-9B23-EB15E92D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3D542-87B1-BB88-63E0-C1E256EA1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996CA-4E4D-DADB-D802-96BF1CD8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E661F-225B-F374-039C-D3C13171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ACE75-322C-BF24-2AD4-A40FFB1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C5F5-E019-07BD-665B-D6A0FE3D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0E2367-CC30-B81B-75C7-813E229B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489B3-3590-0F68-AF87-B7D56D6B5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5393F-6F8D-142A-F0B0-231D02A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18EE2-C30C-71CF-E805-3BBDBCED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2B53A-9866-D4EE-18EE-468A5703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6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D375B-78C8-E758-8AF9-CB2CFEA3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30C2-DA1E-D242-24BC-B9EE006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01F2-EF3F-DD6C-380B-9C0E860F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0509-A3BF-4EFD-B759-6CA90CF4DD56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19C8-7F1C-6A33-7434-C0DFD358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E0358-ECEB-1DBD-AD1E-05C2E403A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9307-618E-4650-AE0C-619E12C47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4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1EB2D2-0160-60E3-9A77-80F64DB50A31}"/>
              </a:ext>
            </a:extLst>
          </p:cNvPr>
          <p:cNvSpPr/>
          <p:nvPr/>
        </p:nvSpPr>
        <p:spPr>
          <a:xfrm>
            <a:off x="855133" y="635000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B978C-1B51-4E66-3224-1FA80B489581}"/>
              </a:ext>
            </a:extLst>
          </p:cNvPr>
          <p:cNvSpPr/>
          <p:nvPr/>
        </p:nvSpPr>
        <p:spPr>
          <a:xfrm>
            <a:off x="855133" y="2403764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2F4913-8994-BA37-1C5F-EB8F4283F417}"/>
              </a:ext>
            </a:extLst>
          </p:cNvPr>
          <p:cNvCxnSpPr/>
          <p:nvPr/>
        </p:nvCxnSpPr>
        <p:spPr>
          <a:xfrm>
            <a:off x="1854200" y="1671782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AB08CD-1D74-0E9F-B0C5-CC3BDD479FF6}"/>
              </a:ext>
            </a:extLst>
          </p:cNvPr>
          <p:cNvSpPr/>
          <p:nvPr/>
        </p:nvSpPr>
        <p:spPr>
          <a:xfrm>
            <a:off x="4785206" y="2403763"/>
            <a:ext cx="1998134" cy="897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BF679-E246-82A4-6771-600D632C2F55}"/>
              </a:ext>
            </a:extLst>
          </p:cNvPr>
          <p:cNvCxnSpPr>
            <a:cxnSpLocks/>
          </p:cNvCxnSpPr>
          <p:nvPr/>
        </p:nvCxnSpPr>
        <p:spPr>
          <a:xfrm>
            <a:off x="3084945" y="2852496"/>
            <a:ext cx="145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837EAF-9E5A-5C41-9AC0-84640A254EA0}"/>
              </a:ext>
            </a:extLst>
          </p:cNvPr>
          <p:cNvCxnSpPr/>
          <p:nvPr/>
        </p:nvCxnSpPr>
        <p:spPr>
          <a:xfrm>
            <a:off x="7075055" y="2852496"/>
            <a:ext cx="1246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B7AAC9-1428-F82B-7414-5A85185B83F8}"/>
              </a:ext>
            </a:extLst>
          </p:cNvPr>
          <p:cNvSpPr/>
          <p:nvPr/>
        </p:nvSpPr>
        <p:spPr>
          <a:xfrm>
            <a:off x="8715279" y="2403763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13762-4B82-43A4-2F69-4053D00FB0E9}"/>
              </a:ext>
            </a:extLst>
          </p:cNvPr>
          <p:cNvSpPr/>
          <p:nvPr/>
        </p:nvSpPr>
        <p:spPr>
          <a:xfrm>
            <a:off x="8715279" y="4523508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????????????????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EAD272-55DC-F798-6837-079DFDE4C012}"/>
              </a:ext>
            </a:extLst>
          </p:cNvPr>
          <p:cNvCxnSpPr/>
          <p:nvPr/>
        </p:nvCxnSpPr>
        <p:spPr>
          <a:xfrm>
            <a:off x="9714346" y="3532910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1EB2D2-0160-60E3-9A77-80F64DB50A31}"/>
              </a:ext>
            </a:extLst>
          </p:cNvPr>
          <p:cNvSpPr/>
          <p:nvPr/>
        </p:nvSpPr>
        <p:spPr>
          <a:xfrm>
            <a:off x="855133" y="635000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B978C-1B51-4E66-3224-1FA80B489581}"/>
              </a:ext>
            </a:extLst>
          </p:cNvPr>
          <p:cNvSpPr/>
          <p:nvPr/>
        </p:nvSpPr>
        <p:spPr>
          <a:xfrm>
            <a:off x="855133" y="2403764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2F4913-8994-BA37-1C5F-EB8F4283F417}"/>
              </a:ext>
            </a:extLst>
          </p:cNvPr>
          <p:cNvCxnSpPr/>
          <p:nvPr/>
        </p:nvCxnSpPr>
        <p:spPr>
          <a:xfrm>
            <a:off x="1854200" y="1671782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AB08CD-1D74-0E9F-B0C5-CC3BDD479FF6}"/>
              </a:ext>
            </a:extLst>
          </p:cNvPr>
          <p:cNvSpPr/>
          <p:nvPr/>
        </p:nvSpPr>
        <p:spPr>
          <a:xfrm>
            <a:off x="4785206" y="2403763"/>
            <a:ext cx="1998134" cy="897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BF679-E246-82A4-6771-600D632C2F55}"/>
              </a:ext>
            </a:extLst>
          </p:cNvPr>
          <p:cNvCxnSpPr>
            <a:cxnSpLocks/>
          </p:cNvCxnSpPr>
          <p:nvPr/>
        </p:nvCxnSpPr>
        <p:spPr>
          <a:xfrm>
            <a:off x="3084945" y="2852496"/>
            <a:ext cx="145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837EAF-9E5A-5C41-9AC0-84640A254EA0}"/>
              </a:ext>
            </a:extLst>
          </p:cNvPr>
          <p:cNvCxnSpPr/>
          <p:nvPr/>
        </p:nvCxnSpPr>
        <p:spPr>
          <a:xfrm>
            <a:off x="7075055" y="2852496"/>
            <a:ext cx="1246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B7AAC9-1428-F82B-7414-5A85185B83F8}"/>
              </a:ext>
            </a:extLst>
          </p:cNvPr>
          <p:cNvSpPr/>
          <p:nvPr/>
        </p:nvSpPr>
        <p:spPr>
          <a:xfrm>
            <a:off x="8715279" y="2403763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13762-4B82-43A4-2F69-4053D00FB0E9}"/>
              </a:ext>
            </a:extLst>
          </p:cNvPr>
          <p:cNvSpPr/>
          <p:nvPr/>
        </p:nvSpPr>
        <p:spPr>
          <a:xfrm>
            <a:off x="8715279" y="4523508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????????????????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EAD272-55DC-F798-6837-079DFDE4C012}"/>
              </a:ext>
            </a:extLst>
          </p:cNvPr>
          <p:cNvCxnSpPr/>
          <p:nvPr/>
        </p:nvCxnSpPr>
        <p:spPr>
          <a:xfrm>
            <a:off x="9714346" y="3532910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76C37D-29C7-7769-E8D8-4707A27FFB8D}"/>
              </a:ext>
            </a:extLst>
          </p:cNvPr>
          <p:cNvSpPr/>
          <p:nvPr/>
        </p:nvSpPr>
        <p:spPr>
          <a:xfrm>
            <a:off x="2406072" y="1025237"/>
            <a:ext cx="2817091" cy="100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mgf</a:t>
            </a:r>
            <a:r>
              <a:rPr lang="en-US" altLang="ko-KR" dirty="0"/>
              <a:t> </a:t>
            </a:r>
            <a:r>
              <a:rPr lang="ko-KR" altLang="en-US" dirty="0"/>
              <a:t>파일이</a:t>
            </a:r>
            <a:endParaRPr lang="en-US" altLang="ko-KR" dirty="0"/>
          </a:p>
          <a:p>
            <a:pPr algn="ctr"/>
            <a:r>
              <a:rPr lang="ko-KR" altLang="en-US" dirty="0"/>
              <a:t>노이즈가 있는 데이터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6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1EB2D2-0160-60E3-9A77-80F64DB50A31}"/>
              </a:ext>
            </a:extLst>
          </p:cNvPr>
          <p:cNvSpPr/>
          <p:nvPr/>
        </p:nvSpPr>
        <p:spPr>
          <a:xfrm>
            <a:off x="855133" y="635000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B978C-1B51-4E66-3224-1FA80B489581}"/>
              </a:ext>
            </a:extLst>
          </p:cNvPr>
          <p:cNvSpPr/>
          <p:nvPr/>
        </p:nvSpPr>
        <p:spPr>
          <a:xfrm>
            <a:off x="855133" y="2403764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2F4913-8994-BA37-1C5F-EB8F4283F417}"/>
              </a:ext>
            </a:extLst>
          </p:cNvPr>
          <p:cNvCxnSpPr/>
          <p:nvPr/>
        </p:nvCxnSpPr>
        <p:spPr>
          <a:xfrm>
            <a:off x="1854200" y="1671782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AB08CD-1D74-0E9F-B0C5-CC3BDD479FF6}"/>
              </a:ext>
            </a:extLst>
          </p:cNvPr>
          <p:cNvSpPr/>
          <p:nvPr/>
        </p:nvSpPr>
        <p:spPr>
          <a:xfrm>
            <a:off x="4785206" y="2403763"/>
            <a:ext cx="1998134" cy="897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BF679-E246-82A4-6771-600D632C2F55}"/>
              </a:ext>
            </a:extLst>
          </p:cNvPr>
          <p:cNvCxnSpPr>
            <a:cxnSpLocks/>
          </p:cNvCxnSpPr>
          <p:nvPr/>
        </p:nvCxnSpPr>
        <p:spPr>
          <a:xfrm>
            <a:off x="3084945" y="2852496"/>
            <a:ext cx="145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837EAF-9E5A-5C41-9AC0-84640A254EA0}"/>
              </a:ext>
            </a:extLst>
          </p:cNvPr>
          <p:cNvCxnSpPr/>
          <p:nvPr/>
        </p:nvCxnSpPr>
        <p:spPr>
          <a:xfrm>
            <a:off x="7075055" y="2852496"/>
            <a:ext cx="1246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B7AAC9-1428-F82B-7414-5A85185B83F8}"/>
              </a:ext>
            </a:extLst>
          </p:cNvPr>
          <p:cNvSpPr/>
          <p:nvPr/>
        </p:nvSpPr>
        <p:spPr>
          <a:xfrm>
            <a:off x="8715279" y="2403763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13762-4B82-43A4-2F69-4053D00FB0E9}"/>
              </a:ext>
            </a:extLst>
          </p:cNvPr>
          <p:cNvSpPr/>
          <p:nvPr/>
        </p:nvSpPr>
        <p:spPr>
          <a:xfrm>
            <a:off x="8715279" y="4523508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????????????????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EAD272-55DC-F798-6837-079DFDE4C012}"/>
              </a:ext>
            </a:extLst>
          </p:cNvPr>
          <p:cNvCxnSpPr/>
          <p:nvPr/>
        </p:nvCxnSpPr>
        <p:spPr>
          <a:xfrm>
            <a:off x="9714346" y="3532910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76C37D-29C7-7769-E8D8-4707A27FFB8D}"/>
              </a:ext>
            </a:extLst>
          </p:cNvPr>
          <p:cNvSpPr/>
          <p:nvPr/>
        </p:nvSpPr>
        <p:spPr>
          <a:xfrm>
            <a:off x="2406072" y="1025237"/>
            <a:ext cx="5140037" cy="1827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저번주에 했던 코드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Tensor 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</a:t>
            </a:r>
            <a:r>
              <a:rPr lang="ko-KR" altLang="en-US" dirty="0">
                <a:solidFill>
                  <a:schemeClr val="tx1"/>
                </a:solidFill>
              </a:rPr>
              <a:t>안에서 </a:t>
            </a:r>
            <a:r>
              <a:rPr lang="ko-KR" altLang="en-US" dirty="0" err="1">
                <a:solidFill>
                  <a:schemeClr val="tx1"/>
                </a:solidFill>
              </a:rPr>
              <a:t>수행되는건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차원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</a:t>
            </a:r>
            <a:r>
              <a:rPr lang="en-US" altLang="ko-KR" dirty="0">
                <a:solidFill>
                  <a:schemeClr val="tx1"/>
                </a:solidFill>
              </a:rPr>
              <a:t>? 4</a:t>
            </a:r>
            <a:r>
              <a:rPr lang="ko-KR" altLang="en-US" dirty="0">
                <a:solidFill>
                  <a:schemeClr val="tx1"/>
                </a:solidFill>
              </a:rPr>
              <a:t>차원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1EB2D2-0160-60E3-9A77-80F64DB50A31}"/>
              </a:ext>
            </a:extLst>
          </p:cNvPr>
          <p:cNvSpPr/>
          <p:nvPr/>
        </p:nvSpPr>
        <p:spPr>
          <a:xfrm>
            <a:off x="855133" y="635000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8B978C-1B51-4E66-3224-1FA80B489581}"/>
              </a:ext>
            </a:extLst>
          </p:cNvPr>
          <p:cNvSpPr/>
          <p:nvPr/>
        </p:nvSpPr>
        <p:spPr>
          <a:xfrm>
            <a:off x="855133" y="2403764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2F4913-8994-BA37-1C5F-EB8F4283F417}"/>
              </a:ext>
            </a:extLst>
          </p:cNvPr>
          <p:cNvCxnSpPr/>
          <p:nvPr/>
        </p:nvCxnSpPr>
        <p:spPr>
          <a:xfrm>
            <a:off x="1854200" y="1671782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AB08CD-1D74-0E9F-B0C5-CC3BDD479FF6}"/>
              </a:ext>
            </a:extLst>
          </p:cNvPr>
          <p:cNvSpPr/>
          <p:nvPr/>
        </p:nvSpPr>
        <p:spPr>
          <a:xfrm>
            <a:off x="4785206" y="2403763"/>
            <a:ext cx="1998134" cy="897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BF679-E246-82A4-6771-600D632C2F55}"/>
              </a:ext>
            </a:extLst>
          </p:cNvPr>
          <p:cNvCxnSpPr>
            <a:cxnSpLocks/>
          </p:cNvCxnSpPr>
          <p:nvPr/>
        </p:nvCxnSpPr>
        <p:spPr>
          <a:xfrm>
            <a:off x="3084945" y="2852496"/>
            <a:ext cx="145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837EAF-9E5A-5C41-9AC0-84640A254EA0}"/>
              </a:ext>
            </a:extLst>
          </p:cNvPr>
          <p:cNvCxnSpPr/>
          <p:nvPr/>
        </p:nvCxnSpPr>
        <p:spPr>
          <a:xfrm>
            <a:off x="7075055" y="2852496"/>
            <a:ext cx="1246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B7AAC9-1428-F82B-7414-5A85185B83F8}"/>
              </a:ext>
            </a:extLst>
          </p:cNvPr>
          <p:cNvSpPr/>
          <p:nvPr/>
        </p:nvSpPr>
        <p:spPr>
          <a:xfrm>
            <a:off x="8715279" y="2403763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 (Tensor)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13762-4B82-43A4-2F69-4053D00FB0E9}"/>
              </a:ext>
            </a:extLst>
          </p:cNvPr>
          <p:cNvSpPr/>
          <p:nvPr/>
        </p:nvSpPr>
        <p:spPr>
          <a:xfrm>
            <a:off x="8715279" y="4523508"/>
            <a:ext cx="1998134" cy="897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????????????????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EAD272-55DC-F798-6837-079DFDE4C012}"/>
              </a:ext>
            </a:extLst>
          </p:cNvPr>
          <p:cNvCxnSpPr/>
          <p:nvPr/>
        </p:nvCxnSpPr>
        <p:spPr>
          <a:xfrm>
            <a:off x="9714346" y="3532910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76C37D-29C7-7769-E8D8-4707A27FFB8D}"/>
              </a:ext>
            </a:extLst>
          </p:cNvPr>
          <p:cNvSpPr/>
          <p:nvPr/>
        </p:nvSpPr>
        <p:spPr>
          <a:xfrm>
            <a:off x="5237017" y="3447089"/>
            <a:ext cx="6363855" cy="1827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스펙트럼 개수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픽 개수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인덱스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시퀀스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출력할 수 </a:t>
            </a:r>
            <a:r>
              <a:rPr lang="ko-KR" altLang="en-US" dirty="0" err="1">
                <a:solidFill>
                  <a:schemeClr val="tx1"/>
                </a:solidFill>
              </a:rPr>
              <a:t>있을거같은데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DA0EDC-BB53-A1FD-4B79-8E797B8E5BD3}"/>
              </a:ext>
            </a:extLst>
          </p:cNvPr>
          <p:cNvSpPr/>
          <p:nvPr/>
        </p:nvSpPr>
        <p:spPr>
          <a:xfrm>
            <a:off x="2804006" y="3345873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인코더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74C3DD-2180-671B-9E8E-1AFF6144B822}"/>
              </a:ext>
            </a:extLst>
          </p:cNvPr>
          <p:cNvSpPr/>
          <p:nvPr/>
        </p:nvSpPr>
        <p:spPr>
          <a:xfrm>
            <a:off x="6096000" y="3345872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디코더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37E07A-2A23-1195-8B60-0E6D8BD18502}"/>
              </a:ext>
            </a:extLst>
          </p:cNvPr>
          <p:cNvCxnSpPr>
            <a:cxnSpLocks/>
          </p:cNvCxnSpPr>
          <p:nvPr/>
        </p:nvCxnSpPr>
        <p:spPr>
          <a:xfrm flipV="1">
            <a:off x="3805382" y="4387273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0FBA-91A4-9D89-DD86-D6B635529396}"/>
              </a:ext>
            </a:extLst>
          </p:cNvPr>
          <p:cNvSpPr/>
          <p:nvPr/>
        </p:nvSpPr>
        <p:spPr>
          <a:xfrm>
            <a:off x="2804006" y="5076152"/>
            <a:ext cx="1998134" cy="8974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만든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텐서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7DBEFB-9ADB-E976-D264-C7F8338C910B}"/>
              </a:ext>
            </a:extLst>
          </p:cNvPr>
          <p:cNvCxnSpPr>
            <a:cxnSpLocks/>
          </p:cNvCxnSpPr>
          <p:nvPr/>
        </p:nvCxnSpPr>
        <p:spPr>
          <a:xfrm>
            <a:off x="4913745" y="3794605"/>
            <a:ext cx="96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4059CA-1548-4546-B67C-FC5F26EAB0EB}"/>
              </a:ext>
            </a:extLst>
          </p:cNvPr>
          <p:cNvSpPr/>
          <p:nvPr/>
        </p:nvSpPr>
        <p:spPr>
          <a:xfrm>
            <a:off x="6096000" y="5076152"/>
            <a:ext cx="1998134" cy="8974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시퀀스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파일에있는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EE740-3EFB-AC72-5BA3-854DF33D87A7}"/>
              </a:ext>
            </a:extLst>
          </p:cNvPr>
          <p:cNvCxnSpPr>
            <a:cxnSpLocks/>
          </p:cNvCxnSpPr>
          <p:nvPr/>
        </p:nvCxnSpPr>
        <p:spPr>
          <a:xfrm flipV="1">
            <a:off x="7095067" y="4387273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B035C3-D1F1-2B3D-76DE-0ADC82CF8D16}"/>
              </a:ext>
            </a:extLst>
          </p:cNvPr>
          <p:cNvCxnSpPr>
            <a:cxnSpLocks/>
          </p:cNvCxnSpPr>
          <p:nvPr/>
        </p:nvCxnSpPr>
        <p:spPr>
          <a:xfrm flipV="1">
            <a:off x="7073516" y="2433782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1B0CD-D569-E10D-F630-89BC6AFCFD64}"/>
              </a:ext>
            </a:extLst>
          </p:cNvPr>
          <p:cNvSpPr/>
          <p:nvPr/>
        </p:nvSpPr>
        <p:spPr>
          <a:xfrm>
            <a:off x="6096000" y="1340811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디코더출력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6CF6C7-47BA-B9E8-431D-F5969D5B67C5}"/>
              </a:ext>
            </a:extLst>
          </p:cNvPr>
          <p:cNvCxnSpPr>
            <a:cxnSpLocks/>
          </p:cNvCxnSpPr>
          <p:nvPr/>
        </p:nvCxnSpPr>
        <p:spPr>
          <a:xfrm>
            <a:off x="8343517" y="1793392"/>
            <a:ext cx="837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CE591B-F7E3-7DDB-CE4E-5004FC573353}"/>
              </a:ext>
            </a:extLst>
          </p:cNvPr>
          <p:cNvSpPr/>
          <p:nvPr/>
        </p:nvSpPr>
        <p:spPr>
          <a:xfrm>
            <a:off x="9430328" y="1340811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파이널레이어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3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DA0EDC-BB53-A1FD-4B79-8E797B8E5BD3}"/>
              </a:ext>
            </a:extLst>
          </p:cNvPr>
          <p:cNvSpPr/>
          <p:nvPr/>
        </p:nvSpPr>
        <p:spPr>
          <a:xfrm>
            <a:off x="2804006" y="3345873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인코더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74C3DD-2180-671B-9E8E-1AFF6144B822}"/>
              </a:ext>
            </a:extLst>
          </p:cNvPr>
          <p:cNvSpPr/>
          <p:nvPr/>
        </p:nvSpPr>
        <p:spPr>
          <a:xfrm>
            <a:off x="6096000" y="3345872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디코더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37E07A-2A23-1195-8B60-0E6D8BD18502}"/>
              </a:ext>
            </a:extLst>
          </p:cNvPr>
          <p:cNvCxnSpPr>
            <a:cxnSpLocks/>
          </p:cNvCxnSpPr>
          <p:nvPr/>
        </p:nvCxnSpPr>
        <p:spPr>
          <a:xfrm flipV="1">
            <a:off x="3805382" y="4387273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0FBA-91A4-9D89-DD86-D6B635529396}"/>
              </a:ext>
            </a:extLst>
          </p:cNvPr>
          <p:cNvSpPr/>
          <p:nvPr/>
        </p:nvSpPr>
        <p:spPr>
          <a:xfrm>
            <a:off x="2804006" y="5076152"/>
            <a:ext cx="1998134" cy="8974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만든 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텐서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7DBEFB-9ADB-E976-D264-C7F8338C910B}"/>
              </a:ext>
            </a:extLst>
          </p:cNvPr>
          <p:cNvCxnSpPr>
            <a:cxnSpLocks/>
          </p:cNvCxnSpPr>
          <p:nvPr/>
        </p:nvCxnSpPr>
        <p:spPr>
          <a:xfrm>
            <a:off x="4913745" y="3794605"/>
            <a:ext cx="96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4059CA-1548-4546-B67C-FC5F26EAB0EB}"/>
              </a:ext>
            </a:extLst>
          </p:cNvPr>
          <p:cNvSpPr/>
          <p:nvPr/>
        </p:nvSpPr>
        <p:spPr>
          <a:xfrm>
            <a:off x="6096000" y="5076152"/>
            <a:ext cx="1998134" cy="8974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시퀀스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파일에있는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EE740-3EFB-AC72-5BA3-854DF33D87A7}"/>
              </a:ext>
            </a:extLst>
          </p:cNvPr>
          <p:cNvCxnSpPr>
            <a:cxnSpLocks/>
          </p:cNvCxnSpPr>
          <p:nvPr/>
        </p:nvCxnSpPr>
        <p:spPr>
          <a:xfrm flipV="1">
            <a:off x="7095067" y="4387273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B035C3-D1F1-2B3D-76DE-0ADC82CF8D16}"/>
              </a:ext>
            </a:extLst>
          </p:cNvPr>
          <p:cNvCxnSpPr>
            <a:cxnSpLocks/>
          </p:cNvCxnSpPr>
          <p:nvPr/>
        </p:nvCxnSpPr>
        <p:spPr>
          <a:xfrm flipV="1">
            <a:off x="7073516" y="2433782"/>
            <a:ext cx="0" cy="5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1B0CD-D569-E10D-F630-89BC6AFCFD64}"/>
              </a:ext>
            </a:extLst>
          </p:cNvPr>
          <p:cNvSpPr/>
          <p:nvPr/>
        </p:nvSpPr>
        <p:spPr>
          <a:xfrm>
            <a:off x="6096000" y="1340811"/>
            <a:ext cx="1998134" cy="89746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디코더출력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6CF6C7-47BA-B9E8-431D-F5969D5B67C5}"/>
              </a:ext>
            </a:extLst>
          </p:cNvPr>
          <p:cNvCxnSpPr>
            <a:cxnSpLocks/>
          </p:cNvCxnSpPr>
          <p:nvPr/>
        </p:nvCxnSpPr>
        <p:spPr>
          <a:xfrm>
            <a:off x="8343517" y="1793392"/>
            <a:ext cx="837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CE591B-F7E3-7DDB-CE4E-5004FC573353}"/>
              </a:ext>
            </a:extLst>
          </p:cNvPr>
          <p:cNvSpPr/>
          <p:nvPr/>
        </p:nvSpPr>
        <p:spPr>
          <a:xfrm>
            <a:off x="9430328" y="1340811"/>
            <a:ext cx="1998134" cy="8974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파이널레이어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D8DFB7-9280-5628-7A8D-8F848BCABC55}"/>
              </a:ext>
            </a:extLst>
          </p:cNvPr>
          <p:cNvSpPr/>
          <p:nvPr/>
        </p:nvSpPr>
        <p:spPr>
          <a:xfrm>
            <a:off x="6465455" y="2308321"/>
            <a:ext cx="5726545" cy="6823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스펙트럼 개수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픽 개수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인덱스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시퀀스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차원 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757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141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</cp:revision>
  <dcterms:created xsi:type="dcterms:W3CDTF">2022-07-19T06:36:08Z</dcterms:created>
  <dcterms:modified xsi:type="dcterms:W3CDTF">2022-07-19T07:06:52Z</dcterms:modified>
</cp:coreProperties>
</file>