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12192000" cy="6858000"/>
  <p:notesSz cx="9942513" cy="68103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1774" y="0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CCE2-7843-4CA2-8AA6-D99E659FB54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8932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1774" y="6468932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EAA4-0650-4AEC-B075-31E4FBCBF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5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31B8-3887-48DC-9F6F-AFC90713C39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60435"/>
              </p:ext>
            </p:extLst>
          </p:nvPr>
        </p:nvGraphicFramePr>
        <p:xfrm>
          <a:off x="202580" y="792163"/>
          <a:ext cx="11786839" cy="59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264">
                  <a:extLst>
                    <a:ext uri="{9D8B030D-6E8A-4147-A177-3AD203B41FA5}">
                      <a16:colId xmlns:a16="http://schemas.microsoft.com/office/drawing/2014/main" val="3973866450"/>
                    </a:ext>
                  </a:extLst>
                </a:gridCol>
                <a:gridCol w="2408663">
                  <a:extLst>
                    <a:ext uri="{9D8B030D-6E8A-4147-A177-3AD203B41FA5}">
                      <a16:colId xmlns:a16="http://schemas.microsoft.com/office/drawing/2014/main" val="3276441525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99723783"/>
                    </a:ext>
                  </a:extLst>
                </a:gridCol>
                <a:gridCol w="2297151">
                  <a:extLst>
                    <a:ext uri="{9D8B030D-6E8A-4147-A177-3AD203B41FA5}">
                      <a16:colId xmlns:a16="http://schemas.microsoft.com/office/drawing/2014/main" val="2648056167"/>
                    </a:ext>
                  </a:extLst>
                </a:gridCol>
                <a:gridCol w="2575932">
                  <a:extLst>
                    <a:ext uri="{9D8B030D-6E8A-4147-A177-3AD203B41FA5}">
                      <a16:colId xmlns:a16="http://schemas.microsoft.com/office/drawing/2014/main" val="3958817521"/>
                    </a:ext>
                  </a:extLst>
                </a:gridCol>
                <a:gridCol w="2756209">
                  <a:extLst>
                    <a:ext uri="{9D8B030D-6E8A-4147-A177-3AD203B41FA5}">
                      <a16:colId xmlns:a16="http://schemas.microsoft.com/office/drawing/2014/main" val="3012999048"/>
                    </a:ext>
                  </a:extLst>
                </a:gridCol>
              </a:tblGrid>
              <a:tr h="390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상담일자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한양리더십수강과목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31039"/>
                  </a:ext>
                </a:extLst>
              </a:tr>
              <a:tr h="296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멘토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소속</a:t>
                      </a:r>
                      <a:r>
                        <a:rPr lang="en-US" altLang="ko-KR" sz="1400" b="1" dirty="0" smtClean="0"/>
                        <a:t>:</a:t>
                      </a:r>
                      <a:endParaRPr lang="ko-KR" alt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상담학생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학번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94799"/>
                  </a:ext>
                </a:extLst>
              </a:tr>
              <a:tr h="296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이름</a:t>
                      </a:r>
                      <a:r>
                        <a:rPr lang="en-US" altLang="ko-KR" sz="1400" b="1" dirty="0" smtClean="0"/>
                        <a:t>: </a:t>
                      </a:r>
                      <a:endParaRPr lang="ko-KR" altLang="en-US" sz="1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51890"/>
                  </a:ext>
                </a:extLst>
              </a:tr>
              <a:tr h="4223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상담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학생 질문 및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dirty="0" smtClean="0"/>
                        <a:t>멘토 제언 </a:t>
                      </a:r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최소 </a:t>
                      </a:r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줄 이상 작성</a:t>
                      </a:r>
                      <a:r>
                        <a:rPr lang="en-US" altLang="ko-KR" sz="1400" b="1" dirty="0" smtClean="0"/>
                        <a:t>]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7013"/>
                  </a:ext>
                </a:extLst>
              </a:tr>
              <a:tr h="4482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9694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202580" y="186706"/>
            <a:ext cx="11786839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smtClean="0"/>
              <a:t>커리어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포트폴리오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상담일지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54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2580" y="186706"/>
            <a:ext cx="11786839" cy="50467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/>
              <a:t>CDP </a:t>
            </a:r>
            <a:r>
              <a:rPr lang="ko-KR" altLang="en-US" sz="2800" b="1" dirty="0" smtClean="0"/>
              <a:t>포트폴리오</a:t>
            </a:r>
            <a:r>
              <a:rPr lang="en-US" altLang="ko-KR" sz="2800" b="1" dirty="0" smtClean="0"/>
              <a:t> </a:t>
            </a:r>
            <a:r>
              <a:rPr lang="ko-KR" altLang="en-US" sz="2800" b="1" dirty="0"/>
              <a:t>상담일지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698668"/>
              </p:ext>
            </p:extLst>
          </p:nvPr>
        </p:nvGraphicFramePr>
        <p:xfrm>
          <a:off x="202580" y="792163"/>
          <a:ext cx="11786839" cy="4904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986">
                  <a:extLst>
                    <a:ext uri="{9D8B030D-6E8A-4147-A177-3AD203B41FA5}">
                      <a16:colId xmlns:a16="http://schemas.microsoft.com/office/drawing/2014/main" val="3973866450"/>
                    </a:ext>
                  </a:extLst>
                </a:gridCol>
                <a:gridCol w="10472853">
                  <a:extLst>
                    <a:ext uri="{9D8B030D-6E8A-4147-A177-3AD203B41FA5}">
                      <a16:colId xmlns:a16="http://schemas.microsoft.com/office/drawing/2014/main" val="3276441525"/>
                    </a:ext>
                  </a:extLst>
                </a:gridCol>
              </a:tblGrid>
              <a:tr h="490449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수정반영사항 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및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향후 계획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최소 </a:t>
                      </a:r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줄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이상 작성</a:t>
                      </a:r>
                      <a:r>
                        <a:rPr lang="en-US" altLang="ko-KR" sz="1400" b="1" dirty="0" smtClean="0"/>
                        <a:t>]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2701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68390" y="5239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9815328" descr="EMB000036d013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458" y="5797444"/>
            <a:ext cx="5353050" cy="9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"/>
          <a:stretch/>
        </p:blipFill>
        <p:spPr>
          <a:xfrm>
            <a:off x="183919" y="1209803"/>
            <a:ext cx="11970758" cy="5041707"/>
          </a:xfrm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02580" y="186706"/>
            <a:ext cx="11786839" cy="50467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/>
              <a:t>[1-2] </a:t>
            </a:r>
            <a:r>
              <a:rPr lang="ko-KR" altLang="en-US" sz="2800" b="1" dirty="0" smtClean="0"/>
              <a:t>커리어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포트폴리오</a:t>
            </a:r>
            <a:r>
              <a:rPr lang="en-US" altLang="ko-KR" sz="2800" b="1" dirty="0" smtClean="0"/>
              <a:t> </a:t>
            </a:r>
            <a:r>
              <a:rPr lang="ko-KR" altLang="en-US" sz="2800" b="1" dirty="0"/>
              <a:t>상담일지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900" y="2146300"/>
            <a:ext cx="63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과제수행 확인을 위한 개인정보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마스킹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금지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과제수행 확인 외에는 개인정보를 사용하지 않습니다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2580" y="691376"/>
            <a:ext cx="11786839" cy="5950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75878" y="819213"/>
            <a:ext cx="11786839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보낸 메일 함</a:t>
            </a:r>
            <a:r>
              <a:rPr lang="en-US" altLang="ko-KR" sz="2000" b="1" dirty="0" smtClean="0"/>
              <a:t>]</a:t>
            </a:r>
            <a:r>
              <a:rPr lang="ko-KR" altLang="en-US" sz="2000" b="1" dirty="0" smtClean="0"/>
              <a:t>에서 메일을 보낸 화면을 캡처하여 첨부해주세요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48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CDP 포트폴리오 상담일지</vt:lpstr>
      <vt:lpstr>[1-2] 커리어 포트폴리오 상담일지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포트폴리오[취업]상담일지</dc:title>
  <dc:creator>Microsoft</dc:creator>
  <cp:lastModifiedBy>Leadership</cp:lastModifiedBy>
  <cp:revision>16</cp:revision>
  <cp:lastPrinted>2019-08-26T23:27:47Z</cp:lastPrinted>
  <dcterms:created xsi:type="dcterms:W3CDTF">2018-09-27T02:21:30Z</dcterms:created>
  <dcterms:modified xsi:type="dcterms:W3CDTF">2022-06-16T05:28:16Z</dcterms:modified>
</cp:coreProperties>
</file>