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45" r:id="rId4"/>
    <p:sldId id="349" r:id="rId5"/>
    <p:sldId id="346" r:id="rId6"/>
    <p:sldId id="347" r:id="rId7"/>
    <p:sldId id="348" r:id="rId8"/>
    <p:sldId id="350" r:id="rId9"/>
    <p:sldId id="351" r:id="rId10"/>
    <p:sldId id="352" r:id="rId11"/>
    <p:sldId id="371" r:id="rId12"/>
    <p:sldId id="372" r:id="rId13"/>
    <p:sldId id="373" r:id="rId14"/>
    <p:sldId id="375" r:id="rId15"/>
    <p:sldId id="374" r:id="rId16"/>
    <p:sldId id="377" r:id="rId17"/>
    <p:sldId id="378" r:id="rId18"/>
    <p:sldId id="379" r:id="rId19"/>
    <p:sldId id="380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  <p:sldId id="381" r:id="rId33"/>
    <p:sldId id="3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  <a:srgbClr val="CCFFCC"/>
    <a:srgbClr val="33CC33"/>
    <a:srgbClr val="CCCCFF"/>
    <a:srgbClr val="CC99FF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54DE-68C2-43A4-98FA-19AF5F62656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EC70F-0B27-4950-9426-24647AC1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4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1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9007-1698-45B6-B621-6C3ACAC20E4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 smtClean="0"/>
              <a:t>Abstract Structure on</a:t>
            </a:r>
          </a:p>
          <a:p>
            <a:pPr algn="ctr"/>
            <a:r>
              <a:rPr lang="en-US" altLang="ko-KR" sz="4000" dirty="0" smtClean="0"/>
              <a:t>Transformer-based MS/MS spectrum refining model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>
                <a:latin typeface="+mj-ea"/>
                <a:ea typeface="+mj-ea"/>
              </a:rPr>
              <a:t>컴퓨터소프트웨어학부</a:t>
            </a:r>
            <a:r>
              <a:rPr lang="ko-KR" altLang="en-US" dirty="0">
                <a:latin typeface="+mj-ea"/>
                <a:ea typeface="+mj-ea"/>
              </a:rPr>
              <a:t> 심승현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/>
          </a:p>
          <a:p>
            <a:r>
              <a:rPr lang="en-US" altLang="ko-KR" dirty="0"/>
              <a:t>    Encoder input : (batch,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Embedding 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/>
          </a:p>
          <a:p>
            <a:r>
              <a:rPr lang="en-US" altLang="ko-KR" dirty="0"/>
              <a:t>    Encoder input : (batch,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Embedding 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blipFill>
                <a:blip r:embed="rId3"/>
                <a:stretch>
                  <a:fillRect b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-0.40847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0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21901 -0.08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9309" y="1350629"/>
            <a:ext cx="337306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5338" y="1350628"/>
            <a:ext cx="337306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3664" y="1357556"/>
            <a:ext cx="513536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8821" y="3241100"/>
            <a:ext cx="2204815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57880" y="3241029"/>
            <a:ext cx="1709902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3554" y="3242183"/>
            <a:ext cx="656955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9309" y="1350629"/>
            <a:ext cx="337306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5338" y="1350628"/>
            <a:ext cx="337306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3664" y="1357556"/>
            <a:ext cx="513536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8821" y="3241100"/>
            <a:ext cx="2204815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57880" y="3241029"/>
            <a:ext cx="1709902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3554" y="3242183"/>
            <a:ext cx="656955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26943" y="4595691"/>
            <a:ext cx="334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Embedding respectively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6207" y="3220213"/>
            <a:ext cx="4670925" cy="35559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22822" y="1354531"/>
            <a:ext cx="1576997" cy="35559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26943" y="4595691"/>
            <a:ext cx="334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Embedding respectively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0"/>
            <a:endCxn id="2" idx="2"/>
          </p:cNvCxnSpPr>
          <p:nvPr/>
        </p:nvCxnSpPr>
        <p:spPr>
          <a:xfrm flipV="1">
            <a:off x="2985787" y="3786910"/>
            <a:ext cx="2927750" cy="632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6058" y="4990741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71855" y="5828145"/>
            <a:ext cx="1681018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string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77148" y="5011312"/>
            <a:ext cx="1936240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number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1855" y="5828145"/>
            <a:ext cx="1681018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string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642" y="5093590"/>
            <a:ext cx="4738302" cy="813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mgfToTensor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tuple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출력하거나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Sequence </a:t>
            </a:r>
            <a:r>
              <a:rPr lang="ko-KR" altLang="en-US" sz="1400" dirty="0" smtClean="0">
                <a:solidFill>
                  <a:schemeClr val="tx1"/>
                </a:solidFill>
              </a:rPr>
              <a:t>를 얻는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따로 정의하여 호출하거나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642" y="5093590"/>
            <a:ext cx="4738302" cy="813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mgfToTensor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tuple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출력하거나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Sequence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얻는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400" dirty="0" smtClean="0">
                <a:solidFill>
                  <a:srgbClr val="FF0000"/>
                </a:solidFill>
              </a:rPr>
              <a:t> 따로 정의하여 호출하거나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555" y="3458462"/>
            <a:ext cx="4738302" cy="176526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1" y="3809645"/>
            <a:ext cx="1419423" cy="200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1" y="4115357"/>
            <a:ext cx="2210108" cy="924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552" y="4632522"/>
            <a:ext cx="188621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SEQ = ‘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abcd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50]]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하나의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가능한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digestion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형태를 출력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SEQ = ‘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abcd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50]]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62534" y="3367817"/>
                <a:ext cx="2659337" cy="10486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순서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𝑚𝑎𝑠𝑠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에 관하여 오름차순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4" y="3367817"/>
                <a:ext cx="2659337" cy="104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하나의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가능한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digestion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형태를 출력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3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0" y="2852438"/>
                <a:ext cx="3620375" cy="166132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…]]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438"/>
                <a:ext cx="3620375" cy="166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7536873" y="5345254"/>
            <a:ext cx="1958109" cy="738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(2*length,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2836" y="4050146"/>
            <a:ext cx="1958109" cy="738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88727" y="1052945"/>
            <a:ext cx="4922982" cy="2392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 </a:t>
            </a:r>
            <a:r>
              <a:rPr lang="ko-KR" altLang="en-US" dirty="0" smtClean="0">
                <a:solidFill>
                  <a:schemeClr val="tx1"/>
                </a:solidFill>
              </a:rPr>
              <a:t>의 출력은 확률 행렬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최종적으로 하고자 하는 것은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True/False </a:t>
            </a:r>
            <a:r>
              <a:rPr lang="ko-KR" altLang="en-US" dirty="0" smtClean="0">
                <a:solidFill>
                  <a:schemeClr val="tx1"/>
                </a:solidFill>
              </a:rPr>
              <a:t>판별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788727" y="1052945"/>
                <a:ext cx="4843496" cy="231450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]]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27" y="1052945"/>
                <a:ext cx="4843496" cy="2314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788727" y="1052945"/>
                <a:ext cx="4843496" cy="231450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𝑝𝑒𝑎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]]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27" y="1052945"/>
                <a:ext cx="4843496" cy="2314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>
            <a:off x="9214338" y="2945423"/>
            <a:ext cx="0" cy="1450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2909" y="4692073"/>
            <a:ext cx="4289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Inference mode 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이걸 어떠한 방식으로 가공하여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노이즈가 제거된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출력해야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후처리의</a:t>
            </a:r>
            <a:r>
              <a:rPr lang="ko-KR" altLang="en-US" dirty="0" smtClean="0"/>
              <a:t>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6" name="직선 화살표 연결선 5"/>
          <p:cNvCxnSpPr>
            <a:stCxn id="4" idx="0"/>
            <a:endCxn id="11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8237" y="4273621"/>
            <a:ext cx="2088575" cy="492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21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7" idx="1"/>
            <a:endCxn id="7" idx="3"/>
          </p:cNvCxnSpPr>
          <p:nvPr/>
        </p:nvCxnSpPr>
        <p:spPr>
          <a:xfrm flipH="1" flipV="1">
            <a:off x="4036379" y="4830619"/>
            <a:ext cx="893478" cy="17549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5" name="직선 화살표 연결선 24"/>
          <p:cNvCxnSpPr>
            <a:stCxn id="23" idx="0"/>
            <a:endCxn id="24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4765" y="5652655"/>
            <a:ext cx="8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Batch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28237" y="4273621"/>
            <a:ext cx="2088575" cy="492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dataset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2616" y="5447148"/>
            <a:ext cx="2738584" cy="102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(batch, 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num_peaks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52616" y="5447148"/>
            <a:ext cx="2738584" cy="102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(batch, 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num_peaks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0"/>
            <a:endCxn id="2" idx="2"/>
          </p:cNvCxnSpPr>
          <p:nvPr/>
        </p:nvCxnSpPr>
        <p:spPr>
          <a:xfrm flipV="1">
            <a:off x="2985787" y="3786910"/>
            <a:ext cx="2927750" cy="632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3977" y="3992421"/>
            <a:ext cx="194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Embedding</a:t>
            </a:r>
          </a:p>
        </p:txBody>
      </p:sp>
    </p:spTree>
    <p:extLst>
      <p:ext uri="{BB962C8B-B14F-4D97-AF65-F5344CB8AC3E}">
        <p14:creationId xmlns:p14="http://schemas.microsoft.com/office/powerpoint/2010/main" val="40027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869</Words>
  <Application>Microsoft Office PowerPoint</Application>
  <PresentationFormat>와이드스크린</PresentationFormat>
  <Paragraphs>442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나눔바른고딕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2022-07-18T01:32:47Z</dcterms:created>
  <dcterms:modified xsi:type="dcterms:W3CDTF">2022-07-21T09:04:09Z</dcterms:modified>
</cp:coreProperties>
</file>