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F092E04-3191-DE8F-D3AA-F92FA7DACF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A642C-CBB8-384F-7442-85B79DF4BF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1B3B-C875-4888-8AED-A84896092C91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D839E-BA13-00BE-5BDF-5D7484D5D6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5F507-A354-9D64-5CCF-17D7259E3B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49DF4-1BFE-47AC-8F1F-C513B054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5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35ED6-1756-4506-A64E-9F8D900F349B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903B2-B8F5-41D2-B11A-975824573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F6DB-1533-F41E-E11F-986EBB73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25563-DD39-7AB2-0F21-F898D9B3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0EDE4-199B-91C7-3717-42E2BCDF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D177-9417-4C12-AE79-76C4A6C01E3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FE4B1-A931-C29A-ABED-FEC53C73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B6653-47A3-8A9D-D060-D9068FD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227E-8376-4DBE-CF67-D70D2153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D56F3-342C-B2CF-CB45-33AF743B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58651-2174-2E29-7CC9-090458A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1EBC-D556-4544-B32A-4D73F93832C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D1780-A84C-8112-1195-12A933A3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45F97-A513-5612-926F-5BC4BEBD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9973CD-8B8E-F2E9-978B-7D40E310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01F15-FC78-57C5-3CEC-348FF523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1BA7-B4B6-09A9-73E3-B84E5E81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23F8-4C2F-4024-AA1C-484ED51241F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AE3B1-8148-DA27-F8E8-A1F9818B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A622D-B69D-684E-9A9F-F665A54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CC4C-818E-0434-0729-5AED3D65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1D697-3D35-E42F-83CB-F10B2D5D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9C3B-2BAE-CCF1-B067-13BF9897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7504-72FD-4DE1-925E-0A97523BFF43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3FD30-084E-F78D-B427-701A6BB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7C38A-107A-643E-93EB-59A27159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DFED-5426-D869-605A-36AE68AD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71C9E-6DFE-CBBC-FA8C-642B2238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302BA-7CD3-53C0-8BA7-29CEBE06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846D-DE47-4EE7-BD85-DD8EF04D6D7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82D4D-13D4-85B0-5CEB-975ED84F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3E652-5076-A1C6-4F24-6389BEB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E015-A25C-5B62-3188-8279B43C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9DEFE-4B7F-B883-A426-57E5024F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76194-0379-FB27-B0FA-35F22AB4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0BD9A-CEA4-D23A-D49A-333F086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5E37-FB62-4441-857F-29DCE6DD1B2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DDF4-F1E7-FBFF-6639-7B954D1F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13AE6-0737-87A9-686F-EF540AE8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4AF15-59E6-25DA-663E-CF63B077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EA0F5-4A0F-6A52-92DA-B2CF4391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DE9D3-D835-A6CF-9D19-ED13052B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CE124-38E2-C53B-9AD5-6F4401D9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C84621-647B-8497-881D-A8809A9E5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3F262E-339D-0167-6B11-A8391B4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D62C-1F0B-4228-8D37-D69792AD1A7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71A16-079F-31A4-543B-A05BA6B6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338EF1-F222-E171-45CA-23A5046F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D86E-9073-DD53-D735-31ACE2B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E3E708-5A9D-A9FF-8A0C-0BA5828A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9900-028B-4600-B3D7-4F0BE13BD28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36593-0A76-E568-5131-E85D147E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0393DB-0441-C03C-C7F7-4B0F663C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70F4B9-8EDF-CB77-9727-1D0397DF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2B62-43C0-4E09-A88B-E6A4F636B50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52EEF5-F038-8BD6-5A92-C5132E40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2A6A9-9AB6-12E1-15EB-78E915FE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BBDD-0140-1C27-EE17-969BC1A6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46B3E-66D9-3000-FBDB-3FD397C7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7AB14-4BEB-ADC4-766D-D2383433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523FA-4395-025D-32E4-171824EF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0CEB-467E-41FF-9191-A657DAAF1E08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AD984-185D-2139-12CC-28D4F136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E5F96-7D7E-B29D-68AE-84BACD70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C242-5BA2-A0F6-7A94-0A9B61F4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887EE4-2BEF-F5C6-875B-0864F28E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9658F-F978-9DA4-7807-49B56C93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67204-A4FA-3EFE-22BB-242D95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2F49-437A-47EF-A174-CE72C257042C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E3952-B3C5-ADE4-EB97-219B98B6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5F5AF-7A7F-B0BF-5EDC-05D95975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1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75DE1F-8624-B051-5094-B8A395F2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B8665-7FFB-C89B-54EE-3578ACAE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6253F-8391-C74F-85D0-B2900FBCE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3DCA-D751-4188-832D-7E9A50081590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47C2-8190-E1EC-5AC3-5BCD6ECA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C48F2-76B6-8A89-7096-9B86AB76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68C1-D3B7-4FC5-BF53-2E2EB8225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equence-classification-lstm-recurrent-neural-networks-python-keras/" TargetMode="External"/><Relationship Id="rId2" Type="http://schemas.openxmlformats.org/officeDocument/2006/relationships/hyperlink" Target="https://keras.io/api/layers/recurrent_layers/lst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231n.github.io/rn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16.png"/><Relationship Id="rId21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17" Type="http://schemas.openxmlformats.org/officeDocument/2006/relationships/image" Target="../media/image4.png"/><Relationship Id="rId25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1.png"/><Relationship Id="rId5" Type="http://schemas.openxmlformats.org/officeDocument/2006/relationships/image" Target="../media/image18.png"/><Relationship Id="rId15" Type="http://schemas.openxmlformats.org/officeDocument/2006/relationships/image" Target="../media/image2.png"/><Relationship Id="rId23" Type="http://schemas.openxmlformats.org/officeDocument/2006/relationships/image" Target="../media/image30.png"/><Relationship Id="rId10" Type="http://schemas.openxmlformats.org/officeDocument/2006/relationships/image" Target="../media/image21.png"/><Relationship Id="rId19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8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1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42.png"/><Relationship Id="rId2" Type="http://schemas.openxmlformats.org/officeDocument/2006/relationships/image" Target="../media/image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3673642" y="2244060"/>
            <a:ext cx="48447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5.6 </a:t>
            </a:r>
            <a:r>
              <a:rPr lang="ko-KR" altLang="en-US" dirty="0"/>
              <a:t>졸업프로젝트 발표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LSTM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1ECA722-6899-BA6F-950B-0964D3D7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61" y="1668879"/>
            <a:ext cx="5820587" cy="27816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Example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152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F767-7B93-F4F9-3E78-FD9DE4D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68660-9654-9188-53CB-209ED21424F5}"/>
              </a:ext>
            </a:extLst>
          </p:cNvPr>
          <p:cNvSpPr txBox="1"/>
          <p:nvPr/>
        </p:nvSpPr>
        <p:spPr>
          <a:xfrm>
            <a:off x="1151456" y="965851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Sequence Classification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863590-B10D-7A6F-6054-19B6FD4C9518}"/>
              </a:ext>
            </a:extLst>
          </p:cNvPr>
          <p:cNvCxnSpPr/>
          <p:nvPr/>
        </p:nvCxnSpPr>
        <p:spPr>
          <a:xfrm flipV="1">
            <a:off x="3602131" y="2166471"/>
            <a:ext cx="3798276" cy="124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29BA58-A5B7-90E0-237F-A6C62C410F7E}"/>
              </a:ext>
            </a:extLst>
          </p:cNvPr>
          <p:cNvSpPr txBox="1"/>
          <p:nvPr/>
        </p:nvSpPr>
        <p:spPr>
          <a:xfrm>
            <a:off x="7400407" y="1823350"/>
            <a:ext cx="370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is 5,000 words</a:t>
            </a:r>
          </a:p>
          <a:p>
            <a:r>
              <a:rPr lang="en-US" altLang="ko-KR" dirty="0"/>
              <a:t>And split into train and test sets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35CAD5-CD4F-D2F8-E158-B446DA417396}"/>
              </a:ext>
            </a:extLst>
          </p:cNvPr>
          <p:cNvCxnSpPr>
            <a:cxnSpLocks/>
          </p:cNvCxnSpPr>
          <p:nvPr/>
        </p:nvCxnSpPr>
        <p:spPr>
          <a:xfrm flipV="1">
            <a:off x="5586762" y="3649710"/>
            <a:ext cx="1813645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872CBB-A205-0FBC-EF81-910508FCFB14}"/>
              </a:ext>
            </a:extLst>
          </p:cNvPr>
          <p:cNvSpPr txBox="1"/>
          <p:nvPr/>
        </p:nvSpPr>
        <p:spPr>
          <a:xfrm>
            <a:off x="7400407" y="3290330"/>
            <a:ext cx="370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 input sequences length same</a:t>
            </a:r>
          </a:p>
          <a:p>
            <a:r>
              <a:rPr lang="en-US" altLang="ko-KR" dirty="0"/>
              <a:t>Value 0 =&gt; no information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71DCCA-2BDD-9CBD-4646-B10CB9BDB246}"/>
              </a:ext>
            </a:extLst>
          </p:cNvPr>
          <p:cNvSpPr/>
          <p:nvPr/>
        </p:nvSpPr>
        <p:spPr>
          <a:xfrm>
            <a:off x="1694985" y="4939990"/>
            <a:ext cx="2051825" cy="352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170C67B-9D67-D8BE-97F7-320B3197A224}"/>
              </a:ext>
            </a:extLst>
          </p:cNvPr>
          <p:cNvSpPr/>
          <p:nvPr/>
        </p:nvSpPr>
        <p:spPr>
          <a:xfrm>
            <a:off x="1694984" y="5444768"/>
            <a:ext cx="2051825" cy="352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Validation data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FB96B0D-5DD7-D0DB-83D7-CBAEE87CAFFD}"/>
              </a:ext>
            </a:extLst>
          </p:cNvPr>
          <p:cNvSpPr/>
          <p:nvPr/>
        </p:nvSpPr>
        <p:spPr>
          <a:xfrm>
            <a:off x="1694983" y="5955492"/>
            <a:ext cx="2051825" cy="352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EAE4229-664E-5AB7-3FE3-EFA42BBD5E20}"/>
              </a:ext>
            </a:extLst>
          </p:cNvPr>
          <p:cNvSpPr/>
          <p:nvPr/>
        </p:nvSpPr>
        <p:spPr>
          <a:xfrm>
            <a:off x="4928695" y="5189121"/>
            <a:ext cx="1564889" cy="352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51B451B-3674-FF6D-0E31-A3527AE5107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3746810" y="5116179"/>
            <a:ext cx="1181885" cy="24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3F9A6F-ABCA-7A96-7236-BF6F5D18468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3746809" y="5365310"/>
            <a:ext cx="1181886" cy="25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42565DE-A745-A743-C4EA-7F746398D7B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493584" y="5365310"/>
            <a:ext cx="487079" cy="17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82BA38-98EC-6BA8-C7EB-1934F9E247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746808" y="5541499"/>
            <a:ext cx="3233855" cy="59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2E2761-BC84-667C-BE55-8199BCB4B5FF}"/>
              </a:ext>
            </a:extLst>
          </p:cNvPr>
          <p:cNvSpPr/>
          <p:nvPr/>
        </p:nvSpPr>
        <p:spPr>
          <a:xfrm>
            <a:off x="6980663" y="5365310"/>
            <a:ext cx="1564889" cy="352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Example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152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F767-7B93-F4F9-3E78-FD9DE4D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68660-9654-9188-53CB-209ED21424F5}"/>
              </a:ext>
            </a:extLst>
          </p:cNvPr>
          <p:cNvSpPr txBox="1"/>
          <p:nvPr/>
        </p:nvSpPr>
        <p:spPr>
          <a:xfrm>
            <a:off x="1151456" y="965851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Sequence Classification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198357-E306-1E9B-0A19-E4E4AE82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56" y="1578821"/>
            <a:ext cx="6639852" cy="1705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098CEB-C8AE-327B-9FEA-ADCC0EEA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56" y="3284034"/>
            <a:ext cx="4496427" cy="2333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AF90E-0AB1-65D9-29AC-87304DC5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56" y="5617985"/>
            <a:ext cx="909764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6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Example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152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F767-7B93-F4F9-3E78-FD9DE4D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68660-9654-9188-53CB-209ED21424F5}"/>
              </a:ext>
            </a:extLst>
          </p:cNvPr>
          <p:cNvSpPr txBox="1"/>
          <p:nvPr/>
        </p:nvSpPr>
        <p:spPr>
          <a:xfrm>
            <a:off x="1151456" y="965851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Compare with </a:t>
            </a:r>
            <a:r>
              <a:rPr lang="en-US" altLang="ko-KR" dirty="0" err="1"/>
              <a:t>SimpleRNN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CD058-04A6-9920-6BDC-49D32B22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73" y="2190656"/>
            <a:ext cx="4420217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C31436-8E14-7802-CC91-96C44A94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73" y="1630133"/>
            <a:ext cx="3024581" cy="2655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62B592-E92C-5A24-174A-F0BB3BC0E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73" y="4962295"/>
            <a:ext cx="888806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1123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F767-7B93-F4F9-3E78-FD9DE4D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11EEA-696F-AD70-EAD3-B662085DB896}"/>
              </a:ext>
            </a:extLst>
          </p:cNvPr>
          <p:cNvSpPr txBox="1"/>
          <p:nvPr/>
        </p:nvSpPr>
        <p:spPr>
          <a:xfrm>
            <a:off x="1683834" y="1158249"/>
            <a:ext cx="60941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363636"/>
                </a:solidFill>
                <a:latin typeface="Noto Sans" panose="020B0502040504020204" pitchFamily="34" charset="0"/>
              </a:rPr>
              <a:t>오젤리앙</a:t>
            </a:r>
            <a:r>
              <a:rPr lang="ko-KR" altLang="en-US" sz="1500" dirty="0">
                <a:solidFill>
                  <a:srgbClr val="363636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500" dirty="0" err="1">
                <a:solidFill>
                  <a:srgbClr val="363636"/>
                </a:solidFill>
                <a:latin typeface="Noto Sans" panose="020B0502040504020204" pitchFamily="34" charset="0"/>
              </a:rPr>
              <a:t>제롱</a:t>
            </a:r>
            <a:r>
              <a:rPr lang="en-US" altLang="ko-KR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. (2020). </a:t>
            </a:r>
            <a:r>
              <a:rPr lang="ko-KR" altLang="en-US" sz="1500" b="0" i="0" dirty="0" err="1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핸즈온</a:t>
            </a:r>
            <a:r>
              <a:rPr lang="ko-KR" altLang="en-US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sz="1500" b="0" i="0" dirty="0" err="1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머신러닝</a:t>
            </a:r>
            <a:r>
              <a:rPr lang="ko-KR" altLang="en-US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R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(2e). </a:t>
            </a:r>
            <a:r>
              <a:rPr lang="ko-KR" altLang="en-US" sz="1500" b="0" i="0" dirty="0" err="1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한빛미디어</a:t>
            </a:r>
            <a:r>
              <a:rPr lang="en-US" altLang="ko-KR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62E1-7552-BE27-7772-DD53D6510E34}"/>
              </a:ext>
            </a:extLst>
          </p:cNvPr>
          <p:cNvSpPr txBox="1"/>
          <p:nvPr/>
        </p:nvSpPr>
        <p:spPr>
          <a:xfrm>
            <a:off x="1683834" y="1812585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API reference. LSTM layer ( </a:t>
            </a:r>
            <a:r>
              <a:rPr lang="ko-KR" altLang="en-US" dirty="0">
                <a:hlinkClick r:id="rId2"/>
              </a:rPr>
              <a:t>https://keras.io/api/layers/recurrent_layers/lstm/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1F840-45B3-1496-65D2-38F4FBCB049D}"/>
              </a:ext>
            </a:extLst>
          </p:cNvPr>
          <p:cNvSpPr txBox="1"/>
          <p:nvPr/>
        </p:nvSpPr>
        <p:spPr>
          <a:xfrm>
            <a:off x="1683833" y="2790087"/>
            <a:ext cx="9344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Jason </a:t>
            </a:r>
            <a:r>
              <a:rPr lang="en-US" altLang="ko-KR" dirty="0" err="1"/>
              <a:t>Browniee</a:t>
            </a:r>
            <a:r>
              <a:rPr lang="en-US" altLang="ko-KR" dirty="0"/>
              <a:t>. Jul 2016. </a:t>
            </a:r>
          </a:p>
          <a:p>
            <a:r>
              <a:rPr lang="en-US" altLang="ko-KR" dirty="0"/>
              <a:t>Sequence Classification with LSTM Recurrent Neural Networks in Python with </a:t>
            </a:r>
            <a:r>
              <a:rPr lang="en-US" altLang="ko-KR" dirty="0" err="1"/>
              <a:t>Keras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en-US" altLang="ko-KR" dirty="0">
                <a:hlinkClick r:id="rId3"/>
              </a:rPr>
              <a:t>https://machinelearningmastery.com/sequence-classification-lstm-recurrent-neural-networks-python-keras/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23255-C4A8-5A89-2F1C-3AD9595DC196}"/>
              </a:ext>
            </a:extLst>
          </p:cNvPr>
          <p:cNvSpPr txBox="1"/>
          <p:nvPr/>
        </p:nvSpPr>
        <p:spPr>
          <a:xfrm>
            <a:off x="1683833" y="4421925"/>
            <a:ext cx="60941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최용석 교수</a:t>
            </a:r>
            <a:r>
              <a:rPr lang="en-US" altLang="ko-KR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sz="1500" b="0" i="0" dirty="0" err="1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딥러닝및응용</a:t>
            </a:r>
            <a:r>
              <a:rPr lang="ko-KR" altLang="en-US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 강의자료</a:t>
            </a:r>
            <a:r>
              <a:rPr lang="en-US" altLang="ko-KR" sz="1500" b="0" i="0" dirty="0">
                <a:solidFill>
                  <a:srgbClr val="363636"/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DE50-485C-7ACF-DD78-0DEF1D34533D}"/>
              </a:ext>
            </a:extLst>
          </p:cNvPr>
          <p:cNvSpPr txBox="1"/>
          <p:nvPr/>
        </p:nvSpPr>
        <p:spPr>
          <a:xfrm>
            <a:off x="1683832" y="5063048"/>
            <a:ext cx="6926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Stanford university CS231n lecture. Recurrent Neural Networks. ( </a:t>
            </a:r>
            <a:r>
              <a:rPr lang="en-US" altLang="ko-KR" dirty="0">
                <a:hlinkClick r:id="rId4"/>
              </a:rPr>
              <a:t>https://cs231n.github.io/rnn/</a:t>
            </a:r>
            <a:r>
              <a:rPr lang="en-US" altLang="ko-KR" dirty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6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/>
          <p:nvPr/>
        </p:nvCxnSpPr>
        <p:spPr>
          <a:xfrm>
            <a:off x="560439" y="788917"/>
            <a:ext cx="963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3A6173-A8C9-C38E-F95E-879C1B60CF44}"/>
              </a:ext>
            </a:extLst>
          </p:cNvPr>
          <p:cNvSpPr txBox="1"/>
          <p:nvPr/>
        </p:nvSpPr>
        <p:spPr>
          <a:xfrm>
            <a:off x="1524000" y="1337187"/>
            <a:ext cx="694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RNN/LSTM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LSTM Example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F767-7B93-F4F9-3E78-FD9DE4D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0F3ECA9-D976-57DC-CB31-66CB2FF8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5" y="959894"/>
            <a:ext cx="4658375" cy="55157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of RNN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266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9259E38-B7C9-99B6-D134-45A80D62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6DD6A0-76A2-11BB-7F78-326B80CA4B62}"/>
              </a:ext>
            </a:extLst>
          </p:cNvPr>
          <p:cNvCxnSpPr>
            <a:cxnSpLocks/>
          </p:cNvCxnSpPr>
          <p:nvPr/>
        </p:nvCxnSpPr>
        <p:spPr>
          <a:xfrm>
            <a:off x="5866920" y="247793"/>
            <a:ext cx="0" cy="6204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40E6B17-4CE4-8E8A-26AB-B947D42F28CB}"/>
              </a:ext>
            </a:extLst>
          </p:cNvPr>
          <p:cNvSpPr/>
          <p:nvPr/>
        </p:nvSpPr>
        <p:spPr>
          <a:xfrm>
            <a:off x="8829360" y="4985140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4DE0A2-2883-0A53-810F-BA854D62ACD9}"/>
              </a:ext>
            </a:extLst>
          </p:cNvPr>
          <p:cNvCxnSpPr>
            <a:cxnSpLocks/>
          </p:cNvCxnSpPr>
          <p:nvPr/>
        </p:nvCxnSpPr>
        <p:spPr>
          <a:xfrm>
            <a:off x="6629471" y="3188382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3A6960-349C-370A-4304-9824E9F20F2F}"/>
              </a:ext>
            </a:extLst>
          </p:cNvPr>
          <p:cNvCxnSpPr>
            <a:cxnSpLocks/>
          </p:cNvCxnSpPr>
          <p:nvPr/>
        </p:nvCxnSpPr>
        <p:spPr>
          <a:xfrm flipV="1">
            <a:off x="6629471" y="4086761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6CCDB5-9C63-4506-62ED-9313FB798806}"/>
              </a:ext>
            </a:extLst>
          </p:cNvPr>
          <p:cNvCxnSpPr>
            <a:cxnSpLocks/>
          </p:cNvCxnSpPr>
          <p:nvPr/>
        </p:nvCxnSpPr>
        <p:spPr>
          <a:xfrm flipH="1" flipV="1">
            <a:off x="9113960" y="5560326"/>
            <a:ext cx="83328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2B6639-4A6A-001D-BF1A-7E2700CE0C40}"/>
              </a:ext>
            </a:extLst>
          </p:cNvPr>
          <p:cNvCxnSpPr>
            <a:cxnSpLocks/>
          </p:cNvCxnSpPr>
          <p:nvPr/>
        </p:nvCxnSpPr>
        <p:spPr>
          <a:xfrm flipV="1">
            <a:off x="8362407" y="5560326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595FE71-8D05-4309-3945-28FE64A33797}"/>
              </a:ext>
            </a:extLst>
          </p:cNvPr>
          <p:cNvSpPr/>
          <p:nvPr/>
        </p:nvSpPr>
        <p:spPr>
          <a:xfrm>
            <a:off x="7381024" y="379916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B082AD-41AF-101E-A478-F4ADFA471695}"/>
              </a:ext>
            </a:extLst>
          </p:cNvPr>
          <p:cNvSpPr/>
          <p:nvPr/>
        </p:nvSpPr>
        <p:spPr>
          <a:xfrm>
            <a:off x="8829360" y="3805269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0047F1-C6BF-3D58-887E-B50C3E0A2358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9107808" y="4380455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004019-5704-3AFF-ABFE-F83E1CC3CAD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7950223" y="4086761"/>
            <a:ext cx="879137" cy="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C7926D-4915-D50A-48AA-3F92085EA58A}"/>
              </a:ext>
            </a:extLst>
          </p:cNvPr>
          <p:cNvSpPr txBox="1"/>
          <p:nvPr/>
        </p:nvSpPr>
        <p:spPr>
          <a:xfrm>
            <a:off x="3939115" y="3925006"/>
            <a:ext cx="678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+bias</a:t>
            </a:r>
            <a:endParaRPr lang="ko-KR" altLang="en-US" sz="9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74A195-42D9-C802-2317-5CE699B346C8}"/>
              </a:ext>
            </a:extLst>
          </p:cNvPr>
          <p:cNvCxnSpPr>
            <a:cxnSpLocks/>
          </p:cNvCxnSpPr>
          <p:nvPr/>
        </p:nvCxnSpPr>
        <p:spPr>
          <a:xfrm flipV="1">
            <a:off x="9107808" y="319448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690650D-4AC1-5B48-DE03-6E582D4C9870}"/>
              </a:ext>
            </a:extLst>
          </p:cNvPr>
          <p:cNvSpPr/>
          <p:nvPr/>
        </p:nvSpPr>
        <p:spPr>
          <a:xfrm>
            <a:off x="8823208" y="262539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D929241-C5C8-A6FF-38DE-868C923F595C}"/>
              </a:ext>
            </a:extLst>
          </p:cNvPr>
          <p:cNvCxnSpPr>
            <a:cxnSpLocks/>
          </p:cNvCxnSpPr>
          <p:nvPr/>
        </p:nvCxnSpPr>
        <p:spPr>
          <a:xfrm flipH="1">
            <a:off x="9392407" y="2912991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9C3EB1-F636-FE77-ED23-2A19F8C57018}"/>
              </a:ext>
            </a:extLst>
          </p:cNvPr>
          <p:cNvCxnSpPr>
            <a:cxnSpLocks/>
          </p:cNvCxnSpPr>
          <p:nvPr/>
        </p:nvCxnSpPr>
        <p:spPr>
          <a:xfrm flipV="1">
            <a:off x="9101655" y="202071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7F56F3C-93B0-5367-AC56-7F99692E6A87}"/>
                  </a:ext>
                </a:extLst>
              </p:cNvPr>
              <p:cNvSpPr/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7F56F3C-93B0-5367-AC56-7F99692E6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blipFill>
                <a:blip r:embed="rId3"/>
                <a:stretch>
                  <a:fillRect l="-2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4E693A-AE2C-69D8-AE06-067AB3C9B465}"/>
              </a:ext>
            </a:extLst>
          </p:cNvPr>
          <p:cNvCxnSpPr>
            <a:cxnSpLocks/>
          </p:cNvCxnSpPr>
          <p:nvPr/>
        </p:nvCxnSpPr>
        <p:spPr>
          <a:xfrm flipV="1">
            <a:off x="9107807" y="810144"/>
            <a:ext cx="0" cy="6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3580BC-DAC8-6148-B04B-F5BD95EEB076}"/>
                  </a:ext>
                </a:extLst>
              </p:cNvPr>
              <p:cNvSpPr txBox="1"/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3580BC-DAC8-6148-B04B-F5BD95EE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0EF691-83E3-971E-07E4-1D6A2AFAFE94}"/>
                  </a:ext>
                </a:extLst>
              </p:cNvPr>
              <p:cNvSpPr txBox="1"/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0EF691-83E3-971E-07E4-1D6A2AFAF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18BDE4-CCAF-0E9B-63CD-C89A1FC2BD02}"/>
              </a:ext>
            </a:extLst>
          </p:cNvPr>
          <p:cNvCxnSpPr>
            <a:cxnSpLocks/>
          </p:cNvCxnSpPr>
          <p:nvPr/>
        </p:nvCxnSpPr>
        <p:spPr>
          <a:xfrm>
            <a:off x="9121882" y="1047752"/>
            <a:ext cx="96471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F13234-0958-CD77-3B77-12F3F571B06F}"/>
                  </a:ext>
                </a:extLst>
              </p:cNvPr>
              <p:cNvSpPr txBox="1"/>
              <p:nvPr/>
            </p:nvSpPr>
            <p:spPr>
              <a:xfrm>
                <a:off x="6865792" y="4517346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F13234-0958-CD77-3B77-12F3F571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792" y="4517346"/>
                <a:ext cx="13101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ED6A3E-9F7B-4F86-8545-0D877E4FAD5D}"/>
                  </a:ext>
                </a:extLst>
              </p:cNvPr>
              <p:cNvSpPr txBox="1"/>
              <p:nvPr/>
            </p:nvSpPr>
            <p:spPr>
              <a:xfrm>
                <a:off x="8330962" y="5815876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ED6A3E-9F7B-4F86-8545-0D877E4F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62" y="5815876"/>
                <a:ext cx="1310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98F989D-4C54-3BEE-FB58-A2903D54858A}"/>
                  </a:ext>
                </a:extLst>
              </p:cNvPr>
              <p:cNvSpPr txBox="1"/>
              <p:nvPr/>
            </p:nvSpPr>
            <p:spPr>
              <a:xfrm>
                <a:off x="6844451" y="3333167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98F989D-4C54-3BEE-FB58-A2903D548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451" y="3333167"/>
                <a:ext cx="13101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9D9425-3FC6-E861-CDB1-E12EE4A757E5}"/>
                  </a:ext>
                </a:extLst>
              </p:cNvPr>
              <p:cNvSpPr txBox="1"/>
              <p:nvPr/>
            </p:nvSpPr>
            <p:spPr>
              <a:xfrm>
                <a:off x="9495116" y="5811372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9D9425-3FC6-E861-CDB1-E12EE4A7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16" y="5811372"/>
                <a:ext cx="131014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1C2E3A-6984-B76E-E743-9C88C8872039}"/>
                  </a:ext>
                </a:extLst>
              </p:cNvPr>
              <p:cNvSpPr txBox="1"/>
              <p:nvPr/>
            </p:nvSpPr>
            <p:spPr>
              <a:xfrm>
                <a:off x="7873942" y="3809140"/>
                <a:ext cx="1310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1C2E3A-6984-B76E-E743-9C88C887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42" y="3809140"/>
                <a:ext cx="131014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17F318-A125-4017-F992-905515BA3D8C}"/>
                  </a:ext>
                </a:extLst>
              </p:cNvPr>
              <p:cNvSpPr txBox="1"/>
              <p:nvPr/>
            </p:nvSpPr>
            <p:spPr>
              <a:xfrm>
                <a:off x="9083693" y="4552217"/>
                <a:ext cx="1310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17F318-A125-4017-F992-905515BA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93" y="4552217"/>
                <a:ext cx="13101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035D6C-405C-1EE4-CC4A-FA9D0BBEA41D}"/>
                  </a:ext>
                </a:extLst>
              </p:cNvPr>
              <p:cNvSpPr txBox="1"/>
              <p:nvPr/>
            </p:nvSpPr>
            <p:spPr>
              <a:xfrm>
                <a:off x="9084208" y="3357975"/>
                <a:ext cx="2228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035D6C-405C-1EE4-CC4A-FA9D0BB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208" y="3357975"/>
                <a:ext cx="22284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6BC7B3-79A2-0360-D9D5-E276B7E737CB}"/>
                  </a:ext>
                </a:extLst>
              </p:cNvPr>
              <p:cNvSpPr txBox="1"/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6BC7B3-79A2-0360-D9D5-E276B7E73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C0C29C-A423-CDC6-074A-95DC827DA73C}"/>
                  </a:ext>
                </a:extLst>
              </p:cNvPr>
              <p:cNvSpPr txBox="1"/>
              <p:nvPr/>
            </p:nvSpPr>
            <p:spPr>
              <a:xfrm>
                <a:off x="9035983" y="2222875"/>
                <a:ext cx="2228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C0C29C-A423-CDC6-074A-95DC827D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983" y="2222875"/>
                <a:ext cx="222841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A9F4CC-F1F2-3C56-5DBA-05478C08E409}"/>
                  </a:ext>
                </a:extLst>
              </p:cNvPr>
              <p:cNvSpPr txBox="1"/>
              <p:nvPr/>
            </p:nvSpPr>
            <p:spPr>
              <a:xfrm>
                <a:off x="8955206" y="1148428"/>
                <a:ext cx="2777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A9F4CC-F1F2-3C56-5DBA-05478C08E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206" y="1148428"/>
                <a:ext cx="277711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32" grpId="0" animBg="1"/>
      <p:bldP spid="40" grpId="0" animBg="1"/>
      <p:bldP spid="44" grpId="0" animBg="1"/>
      <p:bldP spid="47" grpId="0"/>
      <p:bldP spid="4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F40E6B17-4CE4-8E8A-26AB-B947D42F28CB}"/>
              </a:ext>
            </a:extLst>
          </p:cNvPr>
          <p:cNvSpPr/>
          <p:nvPr/>
        </p:nvSpPr>
        <p:spPr>
          <a:xfrm>
            <a:off x="3455555" y="5209749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4DE0A2-2883-0A53-810F-BA854D62ACD9}"/>
              </a:ext>
            </a:extLst>
          </p:cNvPr>
          <p:cNvCxnSpPr>
            <a:cxnSpLocks/>
          </p:cNvCxnSpPr>
          <p:nvPr/>
        </p:nvCxnSpPr>
        <p:spPr>
          <a:xfrm>
            <a:off x="1255666" y="3412991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3A6960-349C-370A-4304-9824E9F20F2F}"/>
              </a:ext>
            </a:extLst>
          </p:cNvPr>
          <p:cNvCxnSpPr>
            <a:cxnSpLocks/>
          </p:cNvCxnSpPr>
          <p:nvPr/>
        </p:nvCxnSpPr>
        <p:spPr>
          <a:xfrm flipV="1">
            <a:off x="1255666" y="4311370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6CCDB5-9C63-4506-62ED-9313FB798806}"/>
              </a:ext>
            </a:extLst>
          </p:cNvPr>
          <p:cNvCxnSpPr>
            <a:cxnSpLocks/>
          </p:cNvCxnSpPr>
          <p:nvPr/>
        </p:nvCxnSpPr>
        <p:spPr>
          <a:xfrm flipH="1" flipV="1">
            <a:off x="3740155" y="5784935"/>
            <a:ext cx="83328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2B6639-4A6A-001D-BF1A-7E2700CE0C40}"/>
              </a:ext>
            </a:extLst>
          </p:cNvPr>
          <p:cNvCxnSpPr>
            <a:cxnSpLocks/>
          </p:cNvCxnSpPr>
          <p:nvPr/>
        </p:nvCxnSpPr>
        <p:spPr>
          <a:xfrm flipV="1">
            <a:off x="2988602" y="5784935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595FE71-8D05-4309-3945-28FE64A33797}"/>
              </a:ext>
            </a:extLst>
          </p:cNvPr>
          <p:cNvSpPr/>
          <p:nvPr/>
        </p:nvSpPr>
        <p:spPr>
          <a:xfrm>
            <a:off x="2007219" y="4023777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B082AD-41AF-101E-A478-F4ADFA471695}"/>
              </a:ext>
            </a:extLst>
          </p:cNvPr>
          <p:cNvSpPr/>
          <p:nvPr/>
        </p:nvSpPr>
        <p:spPr>
          <a:xfrm>
            <a:off x="3455555" y="402987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0047F1-C6BF-3D58-887E-B50C3E0A2358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3734003" y="4605064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004019-5704-3AFF-ABFE-F83E1CC3CAD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576418" y="4311370"/>
            <a:ext cx="879137" cy="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74A195-42D9-C802-2317-5CE699B346C8}"/>
              </a:ext>
            </a:extLst>
          </p:cNvPr>
          <p:cNvCxnSpPr>
            <a:cxnSpLocks/>
          </p:cNvCxnSpPr>
          <p:nvPr/>
        </p:nvCxnSpPr>
        <p:spPr>
          <a:xfrm flipV="1">
            <a:off x="3734003" y="3419092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690650D-4AC1-5B48-DE03-6E582D4C9870}"/>
              </a:ext>
            </a:extLst>
          </p:cNvPr>
          <p:cNvSpPr/>
          <p:nvPr/>
        </p:nvSpPr>
        <p:spPr>
          <a:xfrm>
            <a:off x="3449403" y="2850007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D929241-C5C8-A6FF-38DE-868C923F595C}"/>
              </a:ext>
            </a:extLst>
          </p:cNvPr>
          <p:cNvCxnSpPr>
            <a:cxnSpLocks/>
          </p:cNvCxnSpPr>
          <p:nvPr/>
        </p:nvCxnSpPr>
        <p:spPr>
          <a:xfrm flipH="1">
            <a:off x="4018602" y="3137600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9C3EB1-F636-FE77-ED23-2A19F8C57018}"/>
              </a:ext>
            </a:extLst>
          </p:cNvPr>
          <p:cNvCxnSpPr>
            <a:cxnSpLocks/>
          </p:cNvCxnSpPr>
          <p:nvPr/>
        </p:nvCxnSpPr>
        <p:spPr>
          <a:xfrm flipV="1">
            <a:off x="3727850" y="2245322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7F56F3C-93B0-5367-AC56-7F99692E6A87}"/>
                  </a:ext>
                </a:extLst>
              </p:cNvPr>
              <p:cNvSpPr/>
              <p:nvPr/>
            </p:nvSpPr>
            <p:spPr>
              <a:xfrm>
                <a:off x="3452479" y="1676237"/>
                <a:ext cx="569199" cy="57518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7F56F3C-93B0-5367-AC56-7F99692E6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79" y="1676237"/>
                <a:ext cx="569199" cy="575186"/>
              </a:xfrm>
              <a:prstGeom prst="ellipse">
                <a:avLst/>
              </a:prstGeom>
              <a:blipFill>
                <a:blip r:embed="rId2"/>
                <a:stretch>
                  <a:fillRect l="-2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4E693A-AE2C-69D8-AE06-067AB3C9B465}"/>
              </a:ext>
            </a:extLst>
          </p:cNvPr>
          <p:cNvCxnSpPr>
            <a:cxnSpLocks/>
          </p:cNvCxnSpPr>
          <p:nvPr/>
        </p:nvCxnSpPr>
        <p:spPr>
          <a:xfrm flipV="1">
            <a:off x="3734002" y="1034753"/>
            <a:ext cx="0" cy="6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3580BC-DAC8-6148-B04B-F5BD95EEB076}"/>
                  </a:ext>
                </a:extLst>
              </p:cNvPr>
              <p:cNvSpPr txBox="1"/>
              <p:nvPr/>
            </p:nvSpPr>
            <p:spPr>
              <a:xfrm>
                <a:off x="3087345" y="788917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3580BC-DAC8-6148-B04B-F5BD95EE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345" y="788917"/>
                <a:ext cx="131014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0EF691-83E3-971E-07E4-1D6A2AFAFE94}"/>
                  </a:ext>
                </a:extLst>
              </p:cNvPr>
              <p:cNvSpPr txBox="1"/>
              <p:nvPr/>
            </p:nvSpPr>
            <p:spPr>
              <a:xfrm>
                <a:off x="4672990" y="1133861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0EF691-83E3-971E-07E4-1D6A2AFAF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90" y="1133861"/>
                <a:ext cx="13101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18BDE4-CCAF-0E9B-63CD-C89A1FC2BD02}"/>
              </a:ext>
            </a:extLst>
          </p:cNvPr>
          <p:cNvCxnSpPr>
            <a:cxnSpLocks/>
          </p:cNvCxnSpPr>
          <p:nvPr/>
        </p:nvCxnSpPr>
        <p:spPr>
          <a:xfrm>
            <a:off x="3748077" y="1272361"/>
            <a:ext cx="96471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F13234-0958-CD77-3B77-12F3F571B06F}"/>
                  </a:ext>
                </a:extLst>
              </p:cNvPr>
              <p:cNvSpPr txBox="1"/>
              <p:nvPr/>
            </p:nvSpPr>
            <p:spPr>
              <a:xfrm>
                <a:off x="1491987" y="4741955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F13234-0958-CD77-3B77-12F3F571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87" y="4741955"/>
                <a:ext cx="13101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ED6A3E-9F7B-4F86-8545-0D877E4FAD5D}"/>
                  </a:ext>
                </a:extLst>
              </p:cNvPr>
              <p:cNvSpPr txBox="1"/>
              <p:nvPr/>
            </p:nvSpPr>
            <p:spPr>
              <a:xfrm>
                <a:off x="2957157" y="6040485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ED6A3E-9F7B-4F86-8545-0D877E4F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57" y="6040485"/>
                <a:ext cx="13101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98F989D-4C54-3BEE-FB58-A2903D54858A}"/>
                  </a:ext>
                </a:extLst>
              </p:cNvPr>
              <p:cNvSpPr txBox="1"/>
              <p:nvPr/>
            </p:nvSpPr>
            <p:spPr>
              <a:xfrm>
                <a:off x="1470646" y="3557776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98F989D-4C54-3BEE-FB58-A2903D548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46" y="3557776"/>
                <a:ext cx="1310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9D9425-3FC6-E861-CDB1-E12EE4A757E5}"/>
                  </a:ext>
                </a:extLst>
              </p:cNvPr>
              <p:cNvSpPr txBox="1"/>
              <p:nvPr/>
            </p:nvSpPr>
            <p:spPr>
              <a:xfrm>
                <a:off x="4121311" y="6035981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9D9425-3FC6-E861-CDB1-E12EE4A7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11" y="6035981"/>
                <a:ext cx="13101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1C2E3A-6984-B76E-E743-9C88C8872039}"/>
                  </a:ext>
                </a:extLst>
              </p:cNvPr>
              <p:cNvSpPr txBox="1"/>
              <p:nvPr/>
            </p:nvSpPr>
            <p:spPr>
              <a:xfrm>
                <a:off x="2500137" y="4033749"/>
                <a:ext cx="1310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1C2E3A-6984-B76E-E743-9C88C887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37" y="4033749"/>
                <a:ext cx="131014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17F318-A125-4017-F992-905515BA3D8C}"/>
                  </a:ext>
                </a:extLst>
              </p:cNvPr>
              <p:cNvSpPr txBox="1"/>
              <p:nvPr/>
            </p:nvSpPr>
            <p:spPr>
              <a:xfrm>
                <a:off x="3709888" y="4776826"/>
                <a:ext cx="1310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17F318-A125-4017-F992-905515BA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88" y="4776826"/>
                <a:ext cx="131014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035D6C-405C-1EE4-CC4A-FA9D0BBEA41D}"/>
                  </a:ext>
                </a:extLst>
              </p:cNvPr>
              <p:cNvSpPr txBox="1"/>
              <p:nvPr/>
            </p:nvSpPr>
            <p:spPr>
              <a:xfrm>
                <a:off x="3710403" y="3582584"/>
                <a:ext cx="2228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035D6C-405C-1EE4-CC4A-FA9D0BB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3" y="3582584"/>
                <a:ext cx="22284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6BC7B3-79A2-0360-D9D5-E276B7E737CB}"/>
                  </a:ext>
                </a:extLst>
              </p:cNvPr>
              <p:cNvSpPr txBox="1"/>
              <p:nvPr/>
            </p:nvSpPr>
            <p:spPr>
              <a:xfrm>
                <a:off x="4121311" y="2871326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6BC7B3-79A2-0360-D9D5-E276B7E73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11" y="2871326"/>
                <a:ext cx="131014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C0C29C-A423-CDC6-074A-95DC827DA73C}"/>
                  </a:ext>
                </a:extLst>
              </p:cNvPr>
              <p:cNvSpPr txBox="1"/>
              <p:nvPr/>
            </p:nvSpPr>
            <p:spPr>
              <a:xfrm>
                <a:off x="3662178" y="2447484"/>
                <a:ext cx="2228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C0C29C-A423-CDC6-074A-95DC827D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178" y="2447484"/>
                <a:ext cx="222841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A9F4CC-F1F2-3C56-5DBA-05478C08E409}"/>
                  </a:ext>
                </a:extLst>
              </p:cNvPr>
              <p:cNvSpPr txBox="1"/>
              <p:nvPr/>
            </p:nvSpPr>
            <p:spPr>
              <a:xfrm>
                <a:off x="1139765" y="1351463"/>
                <a:ext cx="2777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A9F4CC-F1F2-3C56-5DBA-05478C08E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65" y="1351463"/>
                <a:ext cx="277711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138FC1-31C2-620E-A088-962A3EE93E22}"/>
              </a:ext>
            </a:extLst>
          </p:cNvPr>
          <p:cNvCxnSpPr>
            <a:cxnSpLocks/>
          </p:cNvCxnSpPr>
          <p:nvPr/>
        </p:nvCxnSpPr>
        <p:spPr>
          <a:xfrm>
            <a:off x="5866920" y="247793"/>
            <a:ext cx="0" cy="6204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3ABBAF8-0A8A-BC71-DF7C-F8BFCAB3F533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of RNN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4C3A920-152C-C6F6-C2B7-1AE6EB50E421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266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슬라이드 번호 개체 틀 7">
            <a:extLst>
              <a:ext uri="{FF2B5EF4-FFF2-40B4-BE49-F238E27FC236}">
                <a16:creationId xmlns:a16="http://schemas.microsoft.com/office/drawing/2014/main" id="{8893E21D-3C72-09DA-A548-2E5A3B5C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D268C1-D3B7-4FC5-BF53-2E2EB8225F7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BAAB4D8-CF8F-24AB-4760-0A9625D90836}"/>
              </a:ext>
            </a:extLst>
          </p:cNvPr>
          <p:cNvSpPr/>
          <p:nvPr/>
        </p:nvSpPr>
        <p:spPr>
          <a:xfrm>
            <a:off x="8829360" y="4985140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D4C340B-6C37-A4A4-4304-4D0334A72DDE}"/>
              </a:ext>
            </a:extLst>
          </p:cNvPr>
          <p:cNvCxnSpPr>
            <a:cxnSpLocks/>
          </p:cNvCxnSpPr>
          <p:nvPr/>
        </p:nvCxnSpPr>
        <p:spPr>
          <a:xfrm>
            <a:off x="6629471" y="3188382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7EC6D2-97E1-797F-9144-5E592F07F511}"/>
              </a:ext>
            </a:extLst>
          </p:cNvPr>
          <p:cNvCxnSpPr>
            <a:cxnSpLocks/>
          </p:cNvCxnSpPr>
          <p:nvPr/>
        </p:nvCxnSpPr>
        <p:spPr>
          <a:xfrm flipV="1">
            <a:off x="6629471" y="4086761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29B9411-C968-DBA0-14D7-973A608C3904}"/>
              </a:ext>
            </a:extLst>
          </p:cNvPr>
          <p:cNvCxnSpPr>
            <a:cxnSpLocks/>
          </p:cNvCxnSpPr>
          <p:nvPr/>
        </p:nvCxnSpPr>
        <p:spPr>
          <a:xfrm flipH="1" flipV="1">
            <a:off x="9113960" y="5560326"/>
            <a:ext cx="83328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043E86-5ED4-3BCA-E21E-BA731DE4E911}"/>
              </a:ext>
            </a:extLst>
          </p:cNvPr>
          <p:cNvCxnSpPr>
            <a:cxnSpLocks/>
          </p:cNvCxnSpPr>
          <p:nvPr/>
        </p:nvCxnSpPr>
        <p:spPr>
          <a:xfrm flipV="1">
            <a:off x="8362407" y="5560326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E445BAA-6B12-83DF-1168-40D819679F0E}"/>
              </a:ext>
            </a:extLst>
          </p:cNvPr>
          <p:cNvSpPr/>
          <p:nvPr/>
        </p:nvSpPr>
        <p:spPr>
          <a:xfrm>
            <a:off x="7381024" y="379916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C6A6463-AE65-72B6-2A56-1B8D40E439C8}"/>
              </a:ext>
            </a:extLst>
          </p:cNvPr>
          <p:cNvSpPr/>
          <p:nvPr/>
        </p:nvSpPr>
        <p:spPr>
          <a:xfrm>
            <a:off x="8829360" y="3805269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3877672-B514-2B51-D210-2A29680584C2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9107808" y="4380455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EE35BE7-039B-607C-A055-28E14A598145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>
            <a:off x="7950223" y="4086761"/>
            <a:ext cx="879137" cy="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D29A3-51BE-FDDA-E980-2169C03DF1FA}"/>
              </a:ext>
            </a:extLst>
          </p:cNvPr>
          <p:cNvCxnSpPr>
            <a:cxnSpLocks/>
          </p:cNvCxnSpPr>
          <p:nvPr/>
        </p:nvCxnSpPr>
        <p:spPr>
          <a:xfrm flipV="1">
            <a:off x="9107808" y="319448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E45BE47-C1E2-EA22-6C34-F58D555DC963}"/>
              </a:ext>
            </a:extLst>
          </p:cNvPr>
          <p:cNvSpPr/>
          <p:nvPr/>
        </p:nvSpPr>
        <p:spPr>
          <a:xfrm>
            <a:off x="8823208" y="262539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298594-B8CE-8B64-1E34-2B81E902BCD3}"/>
              </a:ext>
            </a:extLst>
          </p:cNvPr>
          <p:cNvCxnSpPr>
            <a:cxnSpLocks/>
          </p:cNvCxnSpPr>
          <p:nvPr/>
        </p:nvCxnSpPr>
        <p:spPr>
          <a:xfrm flipH="1">
            <a:off x="9392407" y="2912991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E20F1B-0AEB-CBFD-37AC-1AAE762AEE34}"/>
              </a:ext>
            </a:extLst>
          </p:cNvPr>
          <p:cNvCxnSpPr>
            <a:cxnSpLocks/>
          </p:cNvCxnSpPr>
          <p:nvPr/>
        </p:nvCxnSpPr>
        <p:spPr>
          <a:xfrm flipV="1">
            <a:off x="9101655" y="202071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84BD0012-0E0D-5567-A9AD-1535DC53330C}"/>
                  </a:ext>
                </a:extLst>
              </p:cNvPr>
              <p:cNvSpPr/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84BD0012-0E0D-5567-A9AD-1535DC533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blipFill>
                <a:blip r:embed="rId15"/>
                <a:stretch>
                  <a:fillRect l="-2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1375001-2590-8B77-082E-A43E126F65CB}"/>
              </a:ext>
            </a:extLst>
          </p:cNvPr>
          <p:cNvCxnSpPr>
            <a:cxnSpLocks/>
          </p:cNvCxnSpPr>
          <p:nvPr/>
        </p:nvCxnSpPr>
        <p:spPr>
          <a:xfrm flipV="1">
            <a:off x="9107807" y="810144"/>
            <a:ext cx="0" cy="6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3F15FE-8CDC-E87C-4658-F403B933A444}"/>
                  </a:ext>
                </a:extLst>
              </p:cNvPr>
              <p:cNvSpPr txBox="1"/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3F15FE-8CDC-E87C-4658-F403B933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696797-13CA-5DAE-6B12-DE4AB9B19AC8}"/>
                  </a:ext>
                </a:extLst>
              </p:cNvPr>
              <p:cNvSpPr txBox="1"/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696797-13CA-5DAE-6B12-DE4AB9B19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4EEC613-A4B2-32D8-792D-EBA5F1514A93}"/>
              </a:ext>
            </a:extLst>
          </p:cNvPr>
          <p:cNvCxnSpPr>
            <a:cxnSpLocks/>
          </p:cNvCxnSpPr>
          <p:nvPr/>
        </p:nvCxnSpPr>
        <p:spPr>
          <a:xfrm>
            <a:off x="9121882" y="1047752"/>
            <a:ext cx="96471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DE7634-95DB-2D73-5F61-893EC0C70597}"/>
                  </a:ext>
                </a:extLst>
              </p:cNvPr>
              <p:cNvSpPr txBox="1"/>
              <p:nvPr/>
            </p:nvSpPr>
            <p:spPr>
              <a:xfrm>
                <a:off x="6459590" y="4332619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DE7634-95DB-2D73-5F61-893EC0C7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90" y="4332619"/>
                <a:ext cx="13101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403437-05FE-6D5C-159F-BC5349BEB58C}"/>
                  </a:ext>
                </a:extLst>
              </p:cNvPr>
              <p:cNvSpPr txBox="1"/>
              <p:nvPr/>
            </p:nvSpPr>
            <p:spPr>
              <a:xfrm>
                <a:off x="8516387" y="6107690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403437-05FE-6D5C-159F-BC5349BE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387" y="6107690"/>
                <a:ext cx="13101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1A69B1-9A65-9CC0-103F-5244B9F619DB}"/>
                  </a:ext>
                </a:extLst>
              </p:cNvPr>
              <p:cNvSpPr txBox="1"/>
              <p:nvPr/>
            </p:nvSpPr>
            <p:spPr>
              <a:xfrm>
                <a:off x="6580857" y="3551474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1A69B1-9A65-9CC0-103F-5244B9F6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57" y="3551474"/>
                <a:ext cx="131014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24BC64-3ADB-40F6-293B-B3DC994C01B9}"/>
                  </a:ext>
                </a:extLst>
              </p:cNvPr>
              <p:cNvSpPr txBox="1"/>
              <p:nvPr/>
            </p:nvSpPr>
            <p:spPr>
              <a:xfrm>
                <a:off x="9362153" y="6165011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24BC64-3ADB-40F6-293B-B3DC994C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53" y="6165011"/>
                <a:ext cx="13101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ECD14-464A-66A8-DE15-971985B18087}"/>
                  </a:ext>
                </a:extLst>
              </p:cNvPr>
              <p:cNvSpPr txBox="1"/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ECD14-464A-66A8-DE15-971985B1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975D8C4-BCCF-D39D-BD4D-E7A3EAA23084}"/>
              </a:ext>
            </a:extLst>
          </p:cNvPr>
          <p:cNvCxnSpPr>
            <a:cxnSpLocks/>
          </p:cNvCxnSpPr>
          <p:nvPr/>
        </p:nvCxnSpPr>
        <p:spPr>
          <a:xfrm>
            <a:off x="9200401" y="1131926"/>
            <a:ext cx="0" cy="268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1C9F62-8000-C1FA-E74F-B7C01EE13D27}"/>
                  </a:ext>
                </a:extLst>
              </p:cNvPr>
              <p:cNvSpPr txBox="1"/>
              <p:nvPr/>
            </p:nvSpPr>
            <p:spPr>
              <a:xfrm>
                <a:off x="9271641" y="1074071"/>
                <a:ext cx="305660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1C9F62-8000-C1FA-E74F-B7C01EE1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41" y="1074071"/>
                <a:ext cx="305660" cy="382284"/>
              </a:xfrm>
              <a:prstGeom prst="rect">
                <a:avLst/>
              </a:prstGeom>
              <a:blipFill>
                <a:blip r:embed="rId20"/>
                <a:stretch>
                  <a:fillRect l="-100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F54E42-7303-6BAC-2B57-0DC3B1F93EA6}"/>
              </a:ext>
            </a:extLst>
          </p:cNvPr>
          <p:cNvCxnSpPr>
            <a:cxnSpLocks/>
          </p:cNvCxnSpPr>
          <p:nvPr/>
        </p:nvCxnSpPr>
        <p:spPr>
          <a:xfrm>
            <a:off x="9189069" y="2160655"/>
            <a:ext cx="0" cy="38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481C71-5510-1CB8-FAD4-535184C73F14}"/>
                  </a:ext>
                </a:extLst>
              </p:cNvPr>
              <p:cNvSpPr txBox="1"/>
              <p:nvPr/>
            </p:nvSpPr>
            <p:spPr>
              <a:xfrm>
                <a:off x="9227997" y="2157490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481C71-5510-1CB8-FAD4-535184C7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7" y="2157490"/>
                <a:ext cx="1097352" cy="382284"/>
              </a:xfrm>
              <a:prstGeom prst="rect">
                <a:avLst/>
              </a:prstGeom>
              <a:blipFill>
                <a:blip r:embed="rId2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7B41EEA-DACD-5E5B-3859-F1896DE96489}"/>
              </a:ext>
            </a:extLst>
          </p:cNvPr>
          <p:cNvCxnSpPr>
            <a:cxnSpLocks/>
          </p:cNvCxnSpPr>
          <p:nvPr/>
        </p:nvCxnSpPr>
        <p:spPr>
          <a:xfrm>
            <a:off x="9409341" y="3002783"/>
            <a:ext cx="7577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663F34-94AA-2B02-D8E9-AAF756FEC9C9}"/>
                  </a:ext>
                </a:extLst>
              </p:cNvPr>
              <p:cNvSpPr txBox="1"/>
              <p:nvPr/>
            </p:nvSpPr>
            <p:spPr>
              <a:xfrm>
                <a:off x="9271641" y="3128729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663F34-94AA-2B02-D8E9-AAF756FE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41" y="3128729"/>
                <a:ext cx="1097352" cy="382284"/>
              </a:xfrm>
              <a:prstGeom prst="rect">
                <a:avLst/>
              </a:prstGeom>
              <a:blipFill>
                <a:blip r:embed="rId2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B18267A-162E-D627-123B-6F9A457FE2DF}"/>
              </a:ext>
            </a:extLst>
          </p:cNvPr>
          <p:cNvCxnSpPr>
            <a:cxnSpLocks/>
          </p:cNvCxnSpPr>
          <p:nvPr/>
        </p:nvCxnSpPr>
        <p:spPr>
          <a:xfrm>
            <a:off x="9227997" y="3248297"/>
            <a:ext cx="0" cy="52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D3E44BD-10A6-3DFC-0989-07A5222C8199}"/>
              </a:ext>
            </a:extLst>
          </p:cNvPr>
          <p:cNvCxnSpPr>
            <a:cxnSpLocks/>
          </p:cNvCxnSpPr>
          <p:nvPr/>
        </p:nvCxnSpPr>
        <p:spPr>
          <a:xfrm>
            <a:off x="9200401" y="4443723"/>
            <a:ext cx="0" cy="52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25EE54A-B78D-9952-30B3-85DBB84A2F12}"/>
              </a:ext>
            </a:extLst>
          </p:cNvPr>
          <p:cNvCxnSpPr>
            <a:cxnSpLocks/>
          </p:cNvCxnSpPr>
          <p:nvPr/>
        </p:nvCxnSpPr>
        <p:spPr>
          <a:xfrm flipH="1">
            <a:off x="8034951" y="4183434"/>
            <a:ext cx="6124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0D82B0-F468-4B4F-D4E6-5F1F0471801E}"/>
                  </a:ext>
                </a:extLst>
              </p:cNvPr>
              <p:cNvSpPr txBox="1"/>
              <p:nvPr/>
            </p:nvSpPr>
            <p:spPr>
              <a:xfrm>
                <a:off x="9239556" y="4471119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0D82B0-F468-4B4F-D4E6-5F1F0471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56" y="4471119"/>
                <a:ext cx="1097352" cy="382284"/>
              </a:xfrm>
              <a:prstGeom prst="rect">
                <a:avLst/>
              </a:prstGeom>
              <a:blipFill>
                <a:blip r:embed="rId2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9CABD7-96EF-45D1-09C3-DEFB017D62D3}"/>
                  </a:ext>
                </a:extLst>
              </p:cNvPr>
              <p:cNvSpPr txBox="1"/>
              <p:nvPr/>
            </p:nvSpPr>
            <p:spPr>
              <a:xfrm>
                <a:off x="7871232" y="4240393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9CABD7-96EF-45D1-09C3-DEFB017D6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32" y="4240393"/>
                <a:ext cx="1097352" cy="382284"/>
              </a:xfrm>
              <a:prstGeom prst="rect">
                <a:avLst/>
              </a:prstGeom>
              <a:blipFill>
                <a:blip r:embed="rId22"/>
                <a:stretch>
                  <a:fillRect l="-2222" t="-3226" r="-3889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94540EE-32BB-A08B-268E-F02C46825939}"/>
              </a:ext>
            </a:extLst>
          </p:cNvPr>
          <p:cNvCxnSpPr>
            <a:cxnSpLocks/>
          </p:cNvCxnSpPr>
          <p:nvPr/>
        </p:nvCxnSpPr>
        <p:spPr>
          <a:xfrm>
            <a:off x="9381075" y="5686134"/>
            <a:ext cx="439242" cy="488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51EFE77-BD92-359A-4B95-07C6A6A00A92}"/>
              </a:ext>
            </a:extLst>
          </p:cNvPr>
          <p:cNvCxnSpPr>
            <a:cxnSpLocks/>
          </p:cNvCxnSpPr>
          <p:nvPr/>
        </p:nvCxnSpPr>
        <p:spPr>
          <a:xfrm flipH="1">
            <a:off x="8419908" y="5686134"/>
            <a:ext cx="426937" cy="536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DA98078-2126-87CB-3CB4-E1A44713E947}"/>
              </a:ext>
            </a:extLst>
          </p:cNvPr>
          <p:cNvCxnSpPr>
            <a:cxnSpLocks/>
          </p:cNvCxnSpPr>
          <p:nvPr/>
        </p:nvCxnSpPr>
        <p:spPr>
          <a:xfrm flipH="1">
            <a:off x="6862202" y="4374354"/>
            <a:ext cx="426937" cy="536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C947718-A5F8-FF9C-5722-48246C004237}"/>
              </a:ext>
            </a:extLst>
          </p:cNvPr>
          <p:cNvCxnSpPr>
            <a:cxnSpLocks/>
          </p:cNvCxnSpPr>
          <p:nvPr/>
        </p:nvCxnSpPr>
        <p:spPr>
          <a:xfrm flipH="1" flipV="1">
            <a:off x="6844451" y="3188382"/>
            <a:ext cx="426937" cy="55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F996DB-2587-6754-AB3E-A4244AC35BDC}"/>
                  </a:ext>
                </a:extLst>
              </p:cNvPr>
              <p:cNvSpPr txBox="1"/>
              <p:nvPr/>
            </p:nvSpPr>
            <p:spPr>
              <a:xfrm>
                <a:off x="6629471" y="2849709"/>
                <a:ext cx="154920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F996DB-2587-6754-AB3E-A4244AC3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71" y="2849709"/>
                <a:ext cx="1549207" cy="382284"/>
              </a:xfrm>
              <a:prstGeom prst="rect">
                <a:avLst/>
              </a:prstGeom>
              <a:blipFill>
                <a:blip r:embed="rId23"/>
                <a:stretch>
                  <a:fillRect l="-1181" t="-3175" r="-2362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A2BBF73-5695-5C1A-6A77-13AEDCA340D9}"/>
                  </a:ext>
                </a:extLst>
              </p:cNvPr>
              <p:cNvSpPr txBox="1"/>
              <p:nvPr/>
            </p:nvSpPr>
            <p:spPr>
              <a:xfrm>
                <a:off x="6606420" y="4907406"/>
                <a:ext cx="1526315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A2BBF73-5695-5C1A-6A77-13AEDCA34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420" y="4907406"/>
                <a:ext cx="1526315" cy="382284"/>
              </a:xfrm>
              <a:prstGeom prst="rect">
                <a:avLst/>
              </a:prstGeom>
              <a:blipFill>
                <a:blip r:embed="rId24"/>
                <a:stretch>
                  <a:fillRect l="-16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382CC49-CE7F-41AB-EAF3-3747AE4CFFAC}"/>
                  </a:ext>
                </a:extLst>
              </p:cNvPr>
              <p:cNvSpPr txBox="1"/>
              <p:nvPr/>
            </p:nvSpPr>
            <p:spPr>
              <a:xfrm>
                <a:off x="7052969" y="5762146"/>
                <a:ext cx="152150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382CC49-CE7F-41AB-EAF3-3747AE4C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69" y="5762146"/>
                <a:ext cx="1521507" cy="382284"/>
              </a:xfrm>
              <a:prstGeom prst="rect">
                <a:avLst/>
              </a:prstGeom>
              <a:blipFill>
                <a:blip r:embed="rId25"/>
                <a:stretch>
                  <a:fillRect l="-16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E94F13A-BF4F-EA9E-7258-2B68F1531973}"/>
                  </a:ext>
                </a:extLst>
              </p:cNvPr>
              <p:cNvSpPr txBox="1"/>
              <p:nvPr/>
            </p:nvSpPr>
            <p:spPr>
              <a:xfrm>
                <a:off x="9711533" y="5788002"/>
                <a:ext cx="1441100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E94F13A-BF4F-EA9E-7258-2B68F1531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33" y="5788002"/>
                <a:ext cx="1441100" cy="382284"/>
              </a:xfrm>
              <a:prstGeom prst="rect">
                <a:avLst/>
              </a:prstGeom>
              <a:blipFill>
                <a:blip r:embed="rId26"/>
                <a:stretch>
                  <a:fillRect l="-844" t="-3175" r="-2110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9" grpId="0" animBg="1"/>
      <p:bldP spid="100" grpId="0" animBg="1"/>
      <p:bldP spid="104" grpId="0" animBg="1"/>
      <p:bldP spid="107" grpId="0" animBg="1"/>
      <p:bldP spid="109" grpId="0"/>
      <p:bldP spid="110" grpId="0"/>
      <p:bldP spid="112" grpId="0"/>
      <p:bldP spid="113" grpId="0"/>
      <p:bldP spid="114" grpId="0"/>
      <p:bldP spid="115" grpId="0"/>
      <p:bldP spid="119" grpId="0"/>
      <p:bldP spid="123" grpId="0"/>
      <p:bldP spid="125" grpId="0"/>
      <p:bldP spid="127" grpId="0"/>
      <p:bldP spid="131" grpId="0"/>
      <p:bldP spid="132" grpId="0"/>
      <p:bldP spid="137" grpId="0"/>
      <p:bldP spid="139" grpId="0"/>
      <p:bldP spid="140" grpId="0"/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138FC1-31C2-620E-A088-962A3EE93E22}"/>
              </a:ext>
            </a:extLst>
          </p:cNvPr>
          <p:cNvCxnSpPr>
            <a:cxnSpLocks/>
          </p:cNvCxnSpPr>
          <p:nvPr/>
        </p:nvCxnSpPr>
        <p:spPr>
          <a:xfrm>
            <a:off x="5866920" y="247793"/>
            <a:ext cx="0" cy="6204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3ABBAF8-0A8A-BC71-DF7C-F8BFCAB3F533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of RNN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4C3A920-152C-C6F6-C2B7-1AE6EB50E421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266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슬라이드 번호 개체 틀 7">
            <a:extLst>
              <a:ext uri="{FF2B5EF4-FFF2-40B4-BE49-F238E27FC236}">
                <a16:creationId xmlns:a16="http://schemas.microsoft.com/office/drawing/2014/main" id="{8893E21D-3C72-09DA-A548-2E5A3B5C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D268C1-D3B7-4FC5-BF53-2E2EB8225F7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BAAB4D8-CF8F-24AB-4760-0A9625D90836}"/>
              </a:ext>
            </a:extLst>
          </p:cNvPr>
          <p:cNvSpPr/>
          <p:nvPr/>
        </p:nvSpPr>
        <p:spPr>
          <a:xfrm>
            <a:off x="8829360" y="4985140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D4C340B-6C37-A4A4-4304-4D0334A72DDE}"/>
              </a:ext>
            </a:extLst>
          </p:cNvPr>
          <p:cNvCxnSpPr>
            <a:cxnSpLocks/>
          </p:cNvCxnSpPr>
          <p:nvPr/>
        </p:nvCxnSpPr>
        <p:spPr>
          <a:xfrm>
            <a:off x="6629471" y="3188382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7EC6D2-97E1-797F-9144-5E592F07F511}"/>
              </a:ext>
            </a:extLst>
          </p:cNvPr>
          <p:cNvCxnSpPr>
            <a:cxnSpLocks/>
          </p:cNvCxnSpPr>
          <p:nvPr/>
        </p:nvCxnSpPr>
        <p:spPr>
          <a:xfrm flipV="1">
            <a:off x="6629471" y="4086761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29B9411-C968-DBA0-14D7-973A608C3904}"/>
              </a:ext>
            </a:extLst>
          </p:cNvPr>
          <p:cNvCxnSpPr>
            <a:cxnSpLocks/>
          </p:cNvCxnSpPr>
          <p:nvPr/>
        </p:nvCxnSpPr>
        <p:spPr>
          <a:xfrm flipH="1" flipV="1">
            <a:off x="9113960" y="5560326"/>
            <a:ext cx="83328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043E86-5ED4-3BCA-E21E-BA731DE4E911}"/>
              </a:ext>
            </a:extLst>
          </p:cNvPr>
          <p:cNvCxnSpPr>
            <a:cxnSpLocks/>
          </p:cNvCxnSpPr>
          <p:nvPr/>
        </p:nvCxnSpPr>
        <p:spPr>
          <a:xfrm flipV="1">
            <a:off x="8362407" y="5560326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E445BAA-6B12-83DF-1168-40D819679F0E}"/>
              </a:ext>
            </a:extLst>
          </p:cNvPr>
          <p:cNvSpPr/>
          <p:nvPr/>
        </p:nvSpPr>
        <p:spPr>
          <a:xfrm>
            <a:off x="7381024" y="379916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C6A6463-AE65-72B6-2A56-1B8D40E439C8}"/>
              </a:ext>
            </a:extLst>
          </p:cNvPr>
          <p:cNvSpPr/>
          <p:nvPr/>
        </p:nvSpPr>
        <p:spPr>
          <a:xfrm>
            <a:off x="8829360" y="3805269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3877672-B514-2B51-D210-2A29680584C2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9107808" y="4380455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EE35BE7-039B-607C-A055-28E14A598145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>
            <a:off x="7950223" y="4086761"/>
            <a:ext cx="879137" cy="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D29A3-51BE-FDDA-E980-2169C03DF1FA}"/>
              </a:ext>
            </a:extLst>
          </p:cNvPr>
          <p:cNvCxnSpPr>
            <a:cxnSpLocks/>
          </p:cNvCxnSpPr>
          <p:nvPr/>
        </p:nvCxnSpPr>
        <p:spPr>
          <a:xfrm flipV="1">
            <a:off x="9107808" y="319448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E45BE47-C1E2-EA22-6C34-F58D555DC963}"/>
              </a:ext>
            </a:extLst>
          </p:cNvPr>
          <p:cNvSpPr/>
          <p:nvPr/>
        </p:nvSpPr>
        <p:spPr>
          <a:xfrm>
            <a:off x="8823208" y="262539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298594-B8CE-8B64-1E34-2B81E902BCD3}"/>
              </a:ext>
            </a:extLst>
          </p:cNvPr>
          <p:cNvCxnSpPr>
            <a:cxnSpLocks/>
          </p:cNvCxnSpPr>
          <p:nvPr/>
        </p:nvCxnSpPr>
        <p:spPr>
          <a:xfrm flipH="1">
            <a:off x="9392407" y="2912991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E20F1B-0AEB-CBFD-37AC-1AAE762AEE34}"/>
              </a:ext>
            </a:extLst>
          </p:cNvPr>
          <p:cNvCxnSpPr>
            <a:cxnSpLocks/>
          </p:cNvCxnSpPr>
          <p:nvPr/>
        </p:nvCxnSpPr>
        <p:spPr>
          <a:xfrm flipV="1">
            <a:off x="9101655" y="202071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84BD0012-0E0D-5567-A9AD-1535DC53330C}"/>
                  </a:ext>
                </a:extLst>
              </p:cNvPr>
              <p:cNvSpPr/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84BD0012-0E0D-5567-A9AD-1535DC533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blipFill>
                <a:blip r:embed="rId2"/>
                <a:stretch>
                  <a:fillRect l="-2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1375001-2590-8B77-082E-A43E126F65CB}"/>
              </a:ext>
            </a:extLst>
          </p:cNvPr>
          <p:cNvCxnSpPr>
            <a:cxnSpLocks/>
          </p:cNvCxnSpPr>
          <p:nvPr/>
        </p:nvCxnSpPr>
        <p:spPr>
          <a:xfrm flipV="1">
            <a:off x="9107807" y="810144"/>
            <a:ext cx="0" cy="6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3F15FE-8CDC-E87C-4658-F403B933A444}"/>
                  </a:ext>
                </a:extLst>
              </p:cNvPr>
              <p:cNvSpPr txBox="1"/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3F15FE-8CDC-E87C-4658-F403B933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696797-13CA-5DAE-6B12-DE4AB9B19AC8}"/>
                  </a:ext>
                </a:extLst>
              </p:cNvPr>
              <p:cNvSpPr txBox="1"/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696797-13CA-5DAE-6B12-DE4AB9B19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4EEC613-A4B2-32D8-792D-EBA5F1514A93}"/>
              </a:ext>
            </a:extLst>
          </p:cNvPr>
          <p:cNvCxnSpPr>
            <a:cxnSpLocks/>
          </p:cNvCxnSpPr>
          <p:nvPr/>
        </p:nvCxnSpPr>
        <p:spPr>
          <a:xfrm>
            <a:off x="9121882" y="1047752"/>
            <a:ext cx="96471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DE7634-95DB-2D73-5F61-893EC0C70597}"/>
                  </a:ext>
                </a:extLst>
              </p:cNvPr>
              <p:cNvSpPr txBox="1"/>
              <p:nvPr/>
            </p:nvSpPr>
            <p:spPr>
              <a:xfrm>
                <a:off x="6459590" y="4332619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DE7634-95DB-2D73-5F61-893EC0C7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90" y="4332619"/>
                <a:ext cx="13101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403437-05FE-6D5C-159F-BC5349BEB58C}"/>
                  </a:ext>
                </a:extLst>
              </p:cNvPr>
              <p:cNvSpPr txBox="1"/>
              <p:nvPr/>
            </p:nvSpPr>
            <p:spPr>
              <a:xfrm>
                <a:off x="8516387" y="6107690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403437-05FE-6D5C-159F-BC5349BE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387" y="6107690"/>
                <a:ext cx="13101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1A69B1-9A65-9CC0-103F-5244B9F619DB}"/>
                  </a:ext>
                </a:extLst>
              </p:cNvPr>
              <p:cNvSpPr txBox="1"/>
              <p:nvPr/>
            </p:nvSpPr>
            <p:spPr>
              <a:xfrm>
                <a:off x="6580857" y="3551474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1A69B1-9A65-9CC0-103F-5244B9F6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57" y="3551474"/>
                <a:ext cx="1310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24BC64-3ADB-40F6-293B-B3DC994C01B9}"/>
                  </a:ext>
                </a:extLst>
              </p:cNvPr>
              <p:cNvSpPr txBox="1"/>
              <p:nvPr/>
            </p:nvSpPr>
            <p:spPr>
              <a:xfrm>
                <a:off x="9362153" y="6165011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24BC64-3ADB-40F6-293B-B3DC994C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53" y="6165011"/>
                <a:ext cx="13101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ECD14-464A-66A8-DE15-971985B18087}"/>
                  </a:ext>
                </a:extLst>
              </p:cNvPr>
              <p:cNvSpPr txBox="1"/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ECD14-464A-66A8-DE15-971985B1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975D8C4-BCCF-D39D-BD4D-E7A3EAA23084}"/>
              </a:ext>
            </a:extLst>
          </p:cNvPr>
          <p:cNvCxnSpPr>
            <a:cxnSpLocks/>
          </p:cNvCxnSpPr>
          <p:nvPr/>
        </p:nvCxnSpPr>
        <p:spPr>
          <a:xfrm>
            <a:off x="9200401" y="1131926"/>
            <a:ext cx="0" cy="268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1C9F62-8000-C1FA-E74F-B7C01EE13D27}"/>
                  </a:ext>
                </a:extLst>
              </p:cNvPr>
              <p:cNvSpPr txBox="1"/>
              <p:nvPr/>
            </p:nvSpPr>
            <p:spPr>
              <a:xfrm>
                <a:off x="9271641" y="1074071"/>
                <a:ext cx="305660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1C9F62-8000-C1FA-E74F-B7C01EE1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41" y="1074071"/>
                <a:ext cx="305660" cy="382284"/>
              </a:xfrm>
              <a:prstGeom prst="rect">
                <a:avLst/>
              </a:prstGeom>
              <a:blipFill>
                <a:blip r:embed="rId10"/>
                <a:stretch>
                  <a:fillRect l="-100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F54E42-7303-6BAC-2B57-0DC3B1F93EA6}"/>
              </a:ext>
            </a:extLst>
          </p:cNvPr>
          <p:cNvCxnSpPr>
            <a:cxnSpLocks/>
          </p:cNvCxnSpPr>
          <p:nvPr/>
        </p:nvCxnSpPr>
        <p:spPr>
          <a:xfrm>
            <a:off x="9189069" y="2160655"/>
            <a:ext cx="0" cy="38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481C71-5510-1CB8-FAD4-535184C73F14}"/>
                  </a:ext>
                </a:extLst>
              </p:cNvPr>
              <p:cNvSpPr txBox="1"/>
              <p:nvPr/>
            </p:nvSpPr>
            <p:spPr>
              <a:xfrm>
                <a:off x="9227997" y="2157490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481C71-5510-1CB8-FAD4-535184C7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7" y="2157490"/>
                <a:ext cx="1097352" cy="382284"/>
              </a:xfrm>
              <a:prstGeom prst="rect">
                <a:avLst/>
              </a:prstGeom>
              <a:blipFill>
                <a:blip r:embed="rId1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7B41EEA-DACD-5E5B-3859-F1896DE96489}"/>
              </a:ext>
            </a:extLst>
          </p:cNvPr>
          <p:cNvCxnSpPr>
            <a:cxnSpLocks/>
          </p:cNvCxnSpPr>
          <p:nvPr/>
        </p:nvCxnSpPr>
        <p:spPr>
          <a:xfrm>
            <a:off x="9409341" y="3002783"/>
            <a:ext cx="7577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663F34-94AA-2B02-D8E9-AAF756FEC9C9}"/>
                  </a:ext>
                </a:extLst>
              </p:cNvPr>
              <p:cNvSpPr txBox="1"/>
              <p:nvPr/>
            </p:nvSpPr>
            <p:spPr>
              <a:xfrm>
                <a:off x="9271641" y="3128729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663F34-94AA-2B02-D8E9-AAF756FE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41" y="3128729"/>
                <a:ext cx="1097352" cy="382284"/>
              </a:xfrm>
              <a:prstGeom prst="rect">
                <a:avLst/>
              </a:prstGeom>
              <a:blipFill>
                <a:blip r:embed="rId1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B18267A-162E-D627-123B-6F9A457FE2DF}"/>
              </a:ext>
            </a:extLst>
          </p:cNvPr>
          <p:cNvCxnSpPr>
            <a:cxnSpLocks/>
          </p:cNvCxnSpPr>
          <p:nvPr/>
        </p:nvCxnSpPr>
        <p:spPr>
          <a:xfrm>
            <a:off x="9227997" y="3248297"/>
            <a:ext cx="0" cy="52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D3E44BD-10A6-3DFC-0989-07A5222C8199}"/>
              </a:ext>
            </a:extLst>
          </p:cNvPr>
          <p:cNvCxnSpPr>
            <a:cxnSpLocks/>
          </p:cNvCxnSpPr>
          <p:nvPr/>
        </p:nvCxnSpPr>
        <p:spPr>
          <a:xfrm>
            <a:off x="9200401" y="4443723"/>
            <a:ext cx="0" cy="52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25EE54A-B78D-9952-30B3-85DBB84A2F12}"/>
              </a:ext>
            </a:extLst>
          </p:cNvPr>
          <p:cNvCxnSpPr>
            <a:cxnSpLocks/>
          </p:cNvCxnSpPr>
          <p:nvPr/>
        </p:nvCxnSpPr>
        <p:spPr>
          <a:xfrm flipH="1">
            <a:off x="8034951" y="4183434"/>
            <a:ext cx="6124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0D82B0-F468-4B4F-D4E6-5F1F0471801E}"/>
                  </a:ext>
                </a:extLst>
              </p:cNvPr>
              <p:cNvSpPr txBox="1"/>
              <p:nvPr/>
            </p:nvSpPr>
            <p:spPr>
              <a:xfrm>
                <a:off x="9239556" y="4471119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0D82B0-F468-4B4F-D4E6-5F1F0471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56" y="4471119"/>
                <a:ext cx="1097352" cy="382284"/>
              </a:xfrm>
              <a:prstGeom prst="rect">
                <a:avLst/>
              </a:prstGeom>
              <a:blipFill>
                <a:blip r:embed="rId1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9CABD7-96EF-45D1-09C3-DEFB017D62D3}"/>
                  </a:ext>
                </a:extLst>
              </p:cNvPr>
              <p:cNvSpPr txBox="1"/>
              <p:nvPr/>
            </p:nvSpPr>
            <p:spPr>
              <a:xfrm>
                <a:off x="7871232" y="4240393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9CABD7-96EF-45D1-09C3-DEFB017D6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32" y="4240393"/>
                <a:ext cx="1097352" cy="382284"/>
              </a:xfrm>
              <a:prstGeom prst="rect">
                <a:avLst/>
              </a:prstGeom>
              <a:blipFill>
                <a:blip r:embed="rId12"/>
                <a:stretch>
                  <a:fillRect l="-2222" t="-3226" r="-3889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94540EE-32BB-A08B-268E-F02C46825939}"/>
              </a:ext>
            </a:extLst>
          </p:cNvPr>
          <p:cNvCxnSpPr>
            <a:cxnSpLocks/>
          </p:cNvCxnSpPr>
          <p:nvPr/>
        </p:nvCxnSpPr>
        <p:spPr>
          <a:xfrm>
            <a:off x="9381075" y="5686134"/>
            <a:ext cx="439242" cy="488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51EFE77-BD92-359A-4B95-07C6A6A00A92}"/>
              </a:ext>
            </a:extLst>
          </p:cNvPr>
          <p:cNvCxnSpPr>
            <a:cxnSpLocks/>
          </p:cNvCxnSpPr>
          <p:nvPr/>
        </p:nvCxnSpPr>
        <p:spPr>
          <a:xfrm flipH="1">
            <a:off x="8419908" y="5686134"/>
            <a:ext cx="426937" cy="536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DA98078-2126-87CB-3CB4-E1A44713E947}"/>
              </a:ext>
            </a:extLst>
          </p:cNvPr>
          <p:cNvCxnSpPr>
            <a:cxnSpLocks/>
          </p:cNvCxnSpPr>
          <p:nvPr/>
        </p:nvCxnSpPr>
        <p:spPr>
          <a:xfrm flipH="1">
            <a:off x="6862202" y="4374354"/>
            <a:ext cx="426937" cy="536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C947718-A5F8-FF9C-5722-48246C004237}"/>
              </a:ext>
            </a:extLst>
          </p:cNvPr>
          <p:cNvCxnSpPr>
            <a:cxnSpLocks/>
          </p:cNvCxnSpPr>
          <p:nvPr/>
        </p:nvCxnSpPr>
        <p:spPr>
          <a:xfrm flipH="1" flipV="1">
            <a:off x="6844451" y="3188382"/>
            <a:ext cx="426937" cy="55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F996DB-2587-6754-AB3E-A4244AC35BDC}"/>
                  </a:ext>
                </a:extLst>
              </p:cNvPr>
              <p:cNvSpPr txBox="1"/>
              <p:nvPr/>
            </p:nvSpPr>
            <p:spPr>
              <a:xfrm>
                <a:off x="6629471" y="2849709"/>
                <a:ext cx="154920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F996DB-2587-6754-AB3E-A4244AC3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71" y="2849709"/>
                <a:ext cx="1549207" cy="382284"/>
              </a:xfrm>
              <a:prstGeom prst="rect">
                <a:avLst/>
              </a:prstGeom>
              <a:blipFill>
                <a:blip r:embed="rId13"/>
                <a:stretch>
                  <a:fillRect l="-1181" t="-3175" r="-2362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A2BBF73-5695-5C1A-6A77-13AEDCA340D9}"/>
                  </a:ext>
                </a:extLst>
              </p:cNvPr>
              <p:cNvSpPr txBox="1"/>
              <p:nvPr/>
            </p:nvSpPr>
            <p:spPr>
              <a:xfrm>
                <a:off x="6606420" y="4907406"/>
                <a:ext cx="1526315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A2BBF73-5695-5C1A-6A77-13AEDCA34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420" y="4907406"/>
                <a:ext cx="1526315" cy="382284"/>
              </a:xfrm>
              <a:prstGeom prst="rect">
                <a:avLst/>
              </a:prstGeom>
              <a:blipFill>
                <a:blip r:embed="rId14"/>
                <a:stretch>
                  <a:fillRect l="-16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382CC49-CE7F-41AB-EAF3-3747AE4CFFAC}"/>
                  </a:ext>
                </a:extLst>
              </p:cNvPr>
              <p:cNvSpPr txBox="1"/>
              <p:nvPr/>
            </p:nvSpPr>
            <p:spPr>
              <a:xfrm>
                <a:off x="7052969" y="5762146"/>
                <a:ext cx="152150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382CC49-CE7F-41AB-EAF3-3747AE4C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69" y="5762146"/>
                <a:ext cx="1521507" cy="382284"/>
              </a:xfrm>
              <a:prstGeom prst="rect">
                <a:avLst/>
              </a:prstGeom>
              <a:blipFill>
                <a:blip r:embed="rId15"/>
                <a:stretch>
                  <a:fillRect l="-16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E94F13A-BF4F-EA9E-7258-2B68F1531973}"/>
                  </a:ext>
                </a:extLst>
              </p:cNvPr>
              <p:cNvSpPr txBox="1"/>
              <p:nvPr/>
            </p:nvSpPr>
            <p:spPr>
              <a:xfrm>
                <a:off x="9711533" y="5788002"/>
                <a:ext cx="1441100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E94F13A-BF4F-EA9E-7258-2B68F1531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33" y="5788002"/>
                <a:ext cx="1441100" cy="382284"/>
              </a:xfrm>
              <a:prstGeom prst="rect">
                <a:avLst/>
              </a:prstGeom>
              <a:blipFill>
                <a:blip r:embed="rId16"/>
                <a:stretch>
                  <a:fillRect l="-844" t="-3175" r="-2110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8A4C1DB-9192-55ED-F52E-4FC17FEC80A0}"/>
                  </a:ext>
                </a:extLst>
              </p:cNvPr>
              <p:cNvSpPr txBox="1"/>
              <p:nvPr/>
            </p:nvSpPr>
            <p:spPr>
              <a:xfrm>
                <a:off x="1172574" y="1263311"/>
                <a:ext cx="1398396" cy="326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8A4C1DB-9192-55ED-F52E-4FC17FEC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74" y="1263311"/>
                <a:ext cx="1398396" cy="326180"/>
              </a:xfrm>
              <a:prstGeom prst="rect">
                <a:avLst/>
              </a:prstGeom>
              <a:blipFill>
                <a:blip r:embed="rId17"/>
                <a:stretch>
                  <a:fillRect l="-4348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A9F5A0-4335-C421-DD3A-EE37F5B1F708}"/>
                  </a:ext>
                </a:extLst>
              </p:cNvPr>
              <p:cNvSpPr txBox="1"/>
              <p:nvPr/>
            </p:nvSpPr>
            <p:spPr>
              <a:xfrm>
                <a:off x="1190785" y="1805269"/>
                <a:ext cx="13801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A9F5A0-4335-C421-DD3A-EE37F5B1F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85" y="1805269"/>
                <a:ext cx="1380185" cy="430887"/>
              </a:xfrm>
              <a:prstGeom prst="rect">
                <a:avLst/>
              </a:prstGeom>
              <a:blipFill>
                <a:blip r:embed="rId18"/>
                <a:stretch>
                  <a:fillRect l="-3084" b="-14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57F3750-996F-62FC-B2FC-A6F8FBC1CC72}"/>
                  </a:ext>
                </a:extLst>
              </p:cNvPr>
              <p:cNvSpPr txBox="1"/>
              <p:nvPr/>
            </p:nvSpPr>
            <p:spPr>
              <a:xfrm>
                <a:off x="1167453" y="2483627"/>
                <a:ext cx="2207207" cy="366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57F3750-996F-62FC-B2FC-A6F8FBC1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53" y="2483627"/>
                <a:ext cx="2207207" cy="366960"/>
              </a:xfrm>
              <a:prstGeom prst="rect">
                <a:avLst/>
              </a:prstGeom>
              <a:blipFill>
                <a:blip r:embed="rId19"/>
                <a:stretch>
                  <a:fillRect l="-3315" r="-1934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1381C6D-F4B8-D980-938F-027407462DE7}"/>
                  </a:ext>
                </a:extLst>
              </p:cNvPr>
              <p:cNvSpPr txBox="1"/>
              <p:nvPr/>
            </p:nvSpPr>
            <p:spPr>
              <a:xfrm>
                <a:off x="1167453" y="2975904"/>
                <a:ext cx="2322302" cy="363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1381C6D-F4B8-D980-938F-02740746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53" y="2975904"/>
                <a:ext cx="2322302" cy="363754"/>
              </a:xfrm>
              <a:prstGeom prst="rect">
                <a:avLst/>
              </a:prstGeom>
              <a:blipFill>
                <a:blip r:embed="rId20"/>
                <a:stretch>
                  <a:fillRect l="-26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36ED69-B6F4-8E30-7F44-DD9C0AA8D28C}"/>
                  </a:ext>
                </a:extLst>
              </p:cNvPr>
              <p:cNvSpPr txBox="1"/>
              <p:nvPr/>
            </p:nvSpPr>
            <p:spPr>
              <a:xfrm>
                <a:off x="1167453" y="3447210"/>
                <a:ext cx="1988301" cy="326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36ED69-B6F4-8E30-7F44-DD9C0AA8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53" y="3447210"/>
                <a:ext cx="1988301" cy="326180"/>
              </a:xfrm>
              <a:prstGeom prst="rect">
                <a:avLst/>
              </a:prstGeom>
              <a:blipFill>
                <a:blip r:embed="rId21"/>
                <a:stretch>
                  <a:fillRect l="-307" r="-613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86E1C7-F6C3-D573-7D64-0795D8C1B9AD}"/>
                  </a:ext>
                </a:extLst>
              </p:cNvPr>
              <p:cNvSpPr txBox="1"/>
              <p:nvPr/>
            </p:nvSpPr>
            <p:spPr>
              <a:xfrm>
                <a:off x="1167452" y="3914810"/>
                <a:ext cx="19295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𝑡𝑎𝑛h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86E1C7-F6C3-D573-7D64-0795D8C1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52" y="3914810"/>
                <a:ext cx="1929567" cy="215444"/>
              </a:xfrm>
              <a:prstGeom prst="rect">
                <a:avLst/>
              </a:prstGeom>
              <a:blipFill>
                <a:blip r:embed="rId22"/>
                <a:stretch>
                  <a:fillRect l="-316" t="-25000" r="-633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34BFB22-29E5-314A-A273-DBC1273643E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5833" y="4374354"/>
            <a:ext cx="417253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C3ABBAF8-0A8A-BC71-DF7C-F8BFCAB3F533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of RNN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4C3A920-152C-C6F6-C2B7-1AE6EB50E421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266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슬라이드 번호 개체 틀 7">
            <a:extLst>
              <a:ext uri="{FF2B5EF4-FFF2-40B4-BE49-F238E27FC236}">
                <a16:creationId xmlns:a16="http://schemas.microsoft.com/office/drawing/2014/main" id="{8893E21D-3C72-09DA-A548-2E5A3B5C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D268C1-D3B7-4FC5-BF53-2E2EB8225F7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BAAB4D8-CF8F-24AB-4760-0A9625D90836}"/>
              </a:ext>
            </a:extLst>
          </p:cNvPr>
          <p:cNvSpPr/>
          <p:nvPr/>
        </p:nvSpPr>
        <p:spPr>
          <a:xfrm>
            <a:off x="8829360" y="4985140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D4C340B-6C37-A4A4-4304-4D0334A72DDE}"/>
              </a:ext>
            </a:extLst>
          </p:cNvPr>
          <p:cNvCxnSpPr>
            <a:cxnSpLocks/>
          </p:cNvCxnSpPr>
          <p:nvPr/>
        </p:nvCxnSpPr>
        <p:spPr>
          <a:xfrm>
            <a:off x="6629471" y="3188382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7EC6D2-97E1-797F-9144-5E592F07F511}"/>
              </a:ext>
            </a:extLst>
          </p:cNvPr>
          <p:cNvCxnSpPr>
            <a:cxnSpLocks/>
          </p:cNvCxnSpPr>
          <p:nvPr/>
        </p:nvCxnSpPr>
        <p:spPr>
          <a:xfrm>
            <a:off x="4641215" y="2874107"/>
            <a:ext cx="2739809" cy="12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29B9411-C968-DBA0-14D7-973A608C3904}"/>
              </a:ext>
            </a:extLst>
          </p:cNvPr>
          <p:cNvCxnSpPr>
            <a:cxnSpLocks/>
          </p:cNvCxnSpPr>
          <p:nvPr/>
        </p:nvCxnSpPr>
        <p:spPr>
          <a:xfrm flipH="1" flipV="1">
            <a:off x="9113960" y="5560326"/>
            <a:ext cx="83328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043E86-5ED4-3BCA-E21E-BA731DE4E911}"/>
              </a:ext>
            </a:extLst>
          </p:cNvPr>
          <p:cNvCxnSpPr>
            <a:cxnSpLocks/>
          </p:cNvCxnSpPr>
          <p:nvPr/>
        </p:nvCxnSpPr>
        <p:spPr>
          <a:xfrm flipV="1">
            <a:off x="8362407" y="5560326"/>
            <a:ext cx="751553" cy="89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E445BAA-6B12-83DF-1168-40D819679F0E}"/>
              </a:ext>
            </a:extLst>
          </p:cNvPr>
          <p:cNvSpPr/>
          <p:nvPr/>
        </p:nvSpPr>
        <p:spPr>
          <a:xfrm>
            <a:off x="7381024" y="379916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C6A6463-AE65-72B6-2A56-1B8D40E439C8}"/>
              </a:ext>
            </a:extLst>
          </p:cNvPr>
          <p:cNvSpPr/>
          <p:nvPr/>
        </p:nvSpPr>
        <p:spPr>
          <a:xfrm>
            <a:off x="8829360" y="3805269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3877672-B514-2B51-D210-2A29680584C2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9107808" y="4380455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EE35BE7-039B-607C-A055-28E14A598145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>
            <a:off x="7950223" y="4086761"/>
            <a:ext cx="879137" cy="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D29A3-51BE-FDDA-E980-2169C03DF1FA}"/>
              </a:ext>
            </a:extLst>
          </p:cNvPr>
          <p:cNvCxnSpPr>
            <a:cxnSpLocks/>
          </p:cNvCxnSpPr>
          <p:nvPr/>
        </p:nvCxnSpPr>
        <p:spPr>
          <a:xfrm flipV="1">
            <a:off x="9107808" y="319448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E45BE47-C1E2-EA22-6C34-F58D555DC963}"/>
              </a:ext>
            </a:extLst>
          </p:cNvPr>
          <p:cNvSpPr/>
          <p:nvPr/>
        </p:nvSpPr>
        <p:spPr>
          <a:xfrm>
            <a:off x="8823208" y="2625398"/>
            <a:ext cx="569199" cy="575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298594-B8CE-8B64-1E34-2B81E902BCD3}"/>
              </a:ext>
            </a:extLst>
          </p:cNvPr>
          <p:cNvCxnSpPr>
            <a:cxnSpLocks/>
          </p:cNvCxnSpPr>
          <p:nvPr/>
        </p:nvCxnSpPr>
        <p:spPr>
          <a:xfrm flipH="1">
            <a:off x="9392407" y="2912991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E20F1B-0AEB-CBFD-37AC-1AAE762AEE34}"/>
              </a:ext>
            </a:extLst>
          </p:cNvPr>
          <p:cNvCxnSpPr>
            <a:cxnSpLocks/>
          </p:cNvCxnSpPr>
          <p:nvPr/>
        </p:nvCxnSpPr>
        <p:spPr>
          <a:xfrm flipV="1">
            <a:off x="9101655" y="2020713"/>
            <a:ext cx="6152" cy="6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84BD0012-0E0D-5567-A9AD-1535DC53330C}"/>
                  </a:ext>
                </a:extLst>
              </p:cNvPr>
              <p:cNvSpPr/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84BD0012-0E0D-5567-A9AD-1535DC533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284" y="1451628"/>
                <a:ext cx="569199" cy="575186"/>
              </a:xfrm>
              <a:prstGeom prst="ellipse">
                <a:avLst/>
              </a:prstGeom>
              <a:blipFill>
                <a:blip r:embed="rId2"/>
                <a:stretch>
                  <a:fillRect l="-2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1375001-2590-8B77-082E-A43E126F65CB}"/>
              </a:ext>
            </a:extLst>
          </p:cNvPr>
          <p:cNvCxnSpPr>
            <a:cxnSpLocks/>
          </p:cNvCxnSpPr>
          <p:nvPr/>
        </p:nvCxnSpPr>
        <p:spPr>
          <a:xfrm flipV="1">
            <a:off x="9107807" y="810144"/>
            <a:ext cx="0" cy="6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3F15FE-8CDC-E87C-4658-F403B933A444}"/>
                  </a:ext>
                </a:extLst>
              </p:cNvPr>
              <p:cNvSpPr txBox="1"/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03F15FE-8CDC-E87C-4658-F403B933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50" y="564308"/>
                <a:ext cx="131014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696797-13CA-5DAE-6B12-DE4AB9B19AC8}"/>
                  </a:ext>
                </a:extLst>
              </p:cNvPr>
              <p:cNvSpPr txBox="1"/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696797-13CA-5DAE-6B12-DE4AB9B19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95" y="909252"/>
                <a:ext cx="13101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4EEC613-A4B2-32D8-792D-EBA5F1514A93}"/>
              </a:ext>
            </a:extLst>
          </p:cNvPr>
          <p:cNvCxnSpPr>
            <a:cxnSpLocks/>
          </p:cNvCxnSpPr>
          <p:nvPr/>
        </p:nvCxnSpPr>
        <p:spPr>
          <a:xfrm>
            <a:off x="9121882" y="1047752"/>
            <a:ext cx="96471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DE7634-95DB-2D73-5F61-893EC0C70597}"/>
                  </a:ext>
                </a:extLst>
              </p:cNvPr>
              <p:cNvSpPr txBox="1"/>
              <p:nvPr/>
            </p:nvSpPr>
            <p:spPr>
              <a:xfrm>
                <a:off x="4197807" y="2572710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DE7634-95DB-2D73-5F61-893EC0C7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807" y="2572710"/>
                <a:ext cx="13101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403437-05FE-6D5C-159F-BC5349BEB58C}"/>
                  </a:ext>
                </a:extLst>
              </p:cNvPr>
              <p:cNvSpPr txBox="1"/>
              <p:nvPr/>
            </p:nvSpPr>
            <p:spPr>
              <a:xfrm>
                <a:off x="8516387" y="6107690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403437-05FE-6D5C-159F-BC5349BE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387" y="6107690"/>
                <a:ext cx="13101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1A69B1-9A65-9CC0-103F-5244B9F619DB}"/>
                  </a:ext>
                </a:extLst>
              </p:cNvPr>
              <p:cNvSpPr txBox="1"/>
              <p:nvPr/>
            </p:nvSpPr>
            <p:spPr>
              <a:xfrm>
                <a:off x="6580857" y="3551474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C1A69B1-9A65-9CC0-103F-5244B9F6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57" y="3551474"/>
                <a:ext cx="13101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24BC64-3ADB-40F6-293B-B3DC994C01B9}"/>
                  </a:ext>
                </a:extLst>
              </p:cNvPr>
              <p:cNvSpPr txBox="1"/>
              <p:nvPr/>
            </p:nvSpPr>
            <p:spPr>
              <a:xfrm>
                <a:off x="9362153" y="6165011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24BC64-3ADB-40F6-293B-B3DC994C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53" y="6165011"/>
                <a:ext cx="13101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ECD14-464A-66A8-DE15-971985B18087}"/>
                  </a:ext>
                </a:extLst>
              </p:cNvPr>
              <p:cNvSpPr txBox="1"/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ECD14-464A-66A8-DE15-971985B1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16" y="2646717"/>
                <a:ext cx="131014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975D8C4-BCCF-D39D-BD4D-E7A3EAA23084}"/>
              </a:ext>
            </a:extLst>
          </p:cNvPr>
          <p:cNvCxnSpPr>
            <a:cxnSpLocks/>
          </p:cNvCxnSpPr>
          <p:nvPr/>
        </p:nvCxnSpPr>
        <p:spPr>
          <a:xfrm>
            <a:off x="9200401" y="1131926"/>
            <a:ext cx="0" cy="268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1C9F62-8000-C1FA-E74F-B7C01EE13D27}"/>
                  </a:ext>
                </a:extLst>
              </p:cNvPr>
              <p:cNvSpPr txBox="1"/>
              <p:nvPr/>
            </p:nvSpPr>
            <p:spPr>
              <a:xfrm>
                <a:off x="9271641" y="1074071"/>
                <a:ext cx="305660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F1C9F62-8000-C1FA-E74F-B7C01EE1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41" y="1074071"/>
                <a:ext cx="305660" cy="382284"/>
              </a:xfrm>
              <a:prstGeom prst="rect">
                <a:avLst/>
              </a:prstGeom>
              <a:blipFill>
                <a:blip r:embed="rId10"/>
                <a:stretch>
                  <a:fillRect l="-100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F54E42-7303-6BAC-2B57-0DC3B1F93EA6}"/>
              </a:ext>
            </a:extLst>
          </p:cNvPr>
          <p:cNvCxnSpPr>
            <a:cxnSpLocks/>
          </p:cNvCxnSpPr>
          <p:nvPr/>
        </p:nvCxnSpPr>
        <p:spPr>
          <a:xfrm>
            <a:off x="9189069" y="2160655"/>
            <a:ext cx="0" cy="38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481C71-5510-1CB8-FAD4-535184C73F14}"/>
                  </a:ext>
                </a:extLst>
              </p:cNvPr>
              <p:cNvSpPr txBox="1"/>
              <p:nvPr/>
            </p:nvSpPr>
            <p:spPr>
              <a:xfrm>
                <a:off x="9227997" y="2157490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481C71-5510-1CB8-FAD4-535184C7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7" y="2157490"/>
                <a:ext cx="1097352" cy="382284"/>
              </a:xfrm>
              <a:prstGeom prst="rect">
                <a:avLst/>
              </a:prstGeom>
              <a:blipFill>
                <a:blip r:embed="rId1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7B41EEA-DACD-5E5B-3859-F1896DE96489}"/>
              </a:ext>
            </a:extLst>
          </p:cNvPr>
          <p:cNvCxnSpPr>
            <a:cxnSpLocks/>
          </p:cNvCxnSpPr>
          <p:nvPr/>
        </p:nvCxnSpPr>
        <p:spPr>
          <a:xfrm>
            <a:off x="9409341" y="3002783"/>
            <a:ext cx="7577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663F34-94AA-2B02-D8E9-AAF756FEC9C9}"/>
                  </a:ext>
                </a:extLst>
              </p:cNvPr>
              <p:cNvSpPr txBox="1"/>
              <p:nvPr/>
            </p:nvSpPr>
            <p:spPr>
              <a:xfrm>
                <a:off x="9271641" y="3128729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663F34-94AA-2B02-D8E9-AAF756FE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41" y="3128729"/>
                <a:ext cx="1097352" cy="382284"/>
              </a:xfrm>
              <a:prstGeom prst="rect">
                <a:avLst/>
              </a:prstGeom>
              <a:blipFill>
                <a:blip r:embed="rId1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B18267A-162E-D627-123B-6F9A457FE2DF}"/>
              </a:ext>
            </a:extLst>
          </p:cNvPr>
          <p:cNvCxnSpPr>
            <a:cxnSpLocks/>
          </p:cNvCxnSpPr>
          <p:nvPr/>
        </p:nvCxnSpPr>
        <p:spPr>
          <a:xfrm>
            <a:off x="9227997" y="3248297"/>
            <a:ext cx="0" cy="52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D3E44BD-10A6-3DFC-0989-07A5222C8199}"/>
              </a:ext>
            </a:extLst>
          </p:cNvPr>
          <p:cNvCxnSpPr>
            <a:cxnSpLocks/>
          </p:cNvCxnSpPr>
          <p:nvPr/>
        </p:nvCxnSpPr>
        <p:spPr>
          <a:xfrm>
            <a:off x="9200401" y="4443723"/>
            <a:ext cx="0" cy="52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25EE54A-B78D-9952-30B3-85DBB84A2F12}"/>
              </a:ext>
            </a:extLst>
          </p:cNvPr>
          <p:cNvCxnSpPr>
            <a:cxnSpLocks/>
          </p:cNvCxnSpPr>
          <p:nvPr/>
        </p:nvCxnSpPr>
        <p:spPr>
          <a:xfrm flipH="1">
            <a:off x="8034951" y="4183434"/>
            <a:ext cx="6124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0D82B0-F468-4B4F-D4E6-5F1F0471801E}"/>
                  </a:ext>
                </a:extLst>
              </p:cNvPr>
              <p:cNvSpPr txBox="1"/>
              <p:nvPr/>
            </p:nvSpPr>
            <p:spPr>
              <a:xfrm>
                <a:off x="9239556" y="4471119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0D82B0-F468-4B4F-D4E6-5F1F0471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56" y="4471119"/>
                <a:ext cx="1097352" cy="382284"/>
              </a:xfrm>
              <a:prstGeom prst="rect">
                <a:avLst/>
              </a:prstGeom>
              <a:blipFill>
                <a:blip r:embed="rId11"/>
                <a:stretch>
                  <a:fillRect l="-2778" t="-3175" r="-333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9CABD7-96EF-45D1-09C3-DEFB017D62D3}"/>
                  </a:ext>
                </a:extLst>
              </p:cNvPr>
              <p:cNvSpPr txBox="1"/>
              <p:nvPr/>
            </p:nvSpPr>
            <p:spPr>
              <a:xfrm>
                <a:off x="7871232" y="4240393"/>
                <a:ext cx="1097352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9CABD7-96EF-45D1-09C3-DEFB017D6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32" y="4240393"/>
                <a:ext cx="1097352" cy="382284"/>
              </a:xfrm>
              <a:prstGeom prst="rect">
                <a:avLst/>
              </a:prstGeom>
              <a:blipFill>
                <a:blip r:embed="rId12"/>
                <a:stretch>
                  <a:fillRect l="-2222" t="-3226" r="-3889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94540EE-32BB-A08B-268E-F02C46825939}"/>
              </a:ext>
            </a:extLst>
          </p:cNvPr>
          <p:cNvCxnSpPr>
            <a:cxnSpLocks/>
          </p:cNvCxnSpPr>
          <p:nvPr/>
        </p:nvCxnSpPr>
        <p:spPr>
          <a:xfrm>
            <a:off x="9381075" y="5686134"/>
            <a:ext cx="439242" cy="488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51EFE77-BD92-359A-4B95-07C6A6A00A92}"/>
              </a:ext>
            </a:extLst>
          </p:cNvPr>
          <p:cNvCxnSpPr>
            <a:cxnSpLocks/>
          </p:cNvCxnSpPr>
          <p:nvPr/>
        </p:nvCxnSpPr>
        <p:spPr>
          <a:xfrm flipH="1">
            <a:off x="8419908" y="5686134"/>
            <a:ext cx="426937" cy="536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C947718-A5F8-FF9C-5722-48246C004237}"/>
              </a:ext>
            </a:extLst>
          </p:cNvPr>
          <p:cNvCxnSpPr>
            <a:cxnSpLocks/>
          </p:cNvCxnSpPr>
          <p:nvPr/>
        </p:nvCxnSpPr>
        <p:spPr>
          <a:xfrm flipH="1" flipV="1">
            <a:off x="6844451" y="3188382"/>
            <a:ext cx="426937" cy="55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F996DB-2587-6754-AB3E-A4244AC35BDC}"/>
                  </a:ext>
                </a:extLst>
              </p:cNvPr>
              <p:cNvSpPr txBox="1"/>
              <p:nvPr/>
            </p:nvSpPr>
            <p:spPr>
              <a:xfrm>
                <a:off x="6629471" y="2849709"/>
                <a:ext cx="154920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F996DB-2587-6754-AB3E-A4244AC3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71" y="2849709"/>
                <a:ext cx="1549207" cy="382284"/>
              </a:xfrm>
              <a:prstGeom prst="rect">
                <a:avLst/>
              </a:prstGeom>
              <a:blipFill>
                <a:blip r:embed="rId13"/>
                <a:stretch>
                  <a:fillRect l="-1181" t="-3175" r="-2362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A2BBF73-5695-5C1A-6A77-13AEDCA340D9}"/>
                  </a:ext>
                </a:extLst>
              </p:cNvPr>
              <p:cNvSpPr txBox="1"/>
              <p:nvPr/>
            </p:nvSpPr>
            <p:spPr>
              <a:xfrm>
                <a:off x="4708728" y="3465510"/>
                <a:ext cx="1526315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A2BBF73-5695-5C1A-6A77-13AEDCA34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28" y="3465510"/>
                <a:ext cx="1526315" cy="382284"/>
              </a:xfrm>
              <a:prstGeom prst="rect">
                <a:avLst/>
              </a:prstGeom>
              <a:blipFill>
                <a:blip r:embed="rId14"/>
                <a:stretch>
                  <a:fillRect l="-1195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382CC49-CE7F-41AB-EAF3-3747AE4CFFAC}"/>
                  </a:ext>
                </a:extLst>
              </p:cNvPr>
              <p:cNvSpPr txBox="1"/>
              <p:nvPr/>
            </p:nvSpPr>
            <p:spPr>
              <a:xfrm>
                <a:off x="7052969" y="5762146"/>
                <a:ext cx="152150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382CC49-CE7F-41AB-EAF3-3747AE4C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69" y="5762146"/>
                <a:ext cx="1521507" cy="382284"/>
              </a:xfrm>
              <a:prstGeom prst="rect">
                <a:avLst/>
              </a:prstGeom>
              <a:blipFill>
                <a:blip r:embed="rId15"/>
                <a:stretch>
                  <a:fillRect l="-1600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E94F13A-BF4F-EA9E-7258-2B68F1531973}"/>
                  </a:ext>
                </a:extLst>
              </p:cNvPr>
              <p:cNvSpPr txBox="1"/>
              <p:nvPr/>
            </p:nvSpPr>
            <p:spPr>
              <a:xfrm>
                <a:off x="9711533" y="5788002"/>
                <a:ext cx="1441100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E94F13A-BF4F-EA9E-7258-2B68F1531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33" y="5788002"/>
                <a:ext cx="1441100" cy="382284"/>
              </a:xfrm>
              <a:prstGeom prst="rect">
                <a:avLst/>
              </a:prstGeom>
              <a:blipFill>
                <a:blip r:embed="rId16"/>
                <a:stretch>
                  <a:fillRect l="-844" t="-3175" r="-2110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F37B3B-E345-77B0-CB41-7C6633F82708}"/>
                  </a:ext>
                </a:extLst>
              </p:cNvPr>
              <p:cNvSpPr txBox="1"/>
              <p:nvPr/>
            </p:nvSpPr>
            <p:spPr>
              <a:xfrm>
                <a:off x="1288249" y="2368048"/>
                <a:ext cx="3022687" cy="38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F37B3B-E345-77B0-CB41-7C6633F8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49" y="2368048"/>
                <a:ext cx="3022687" cy="382284"/>
              </a:xfrm>
              <a:prstGeom prst="rect">
                <a:avLst/>
              </a:prstGeom>
              <a:blipFill>
                <a:blip r:embed="rId17"/>
                <a:stretch>
                  <a:fillRect l="-1008" t="-3175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10DF84-BF22-1303-D9ED-62C0155086FD}"/>
              </a:ext>
            </a:extLst>
          </p:cNvPr>
          <p:cNvCxnSpPr>
            <a:cxnSpLocks/>
          </p:cNvCxnSpPr>
          <p:nvPr/>
        </p:nvCxnSpPr>
        <p:spPr>
          <a:xfrm flipH="1" flipV="1">
            <a:off x="1193910" y="2785216"/>
            <a:ext cx="3071529" cy="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FC5849-F629-9E9D-B7DA-594D0D5049E2}"/>
                  </a:ext>
                </a:extLst>
              </p:cNvPr>
              <p:cNvSpPr txBox="1"/>
              <p:nvPr/>
            </p:nvSpPr>
            <p:spPr>
              <a:xfrm>
                <a:off x="683929" y="2597350"/>
                <a:ext cx="1310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FC5849-F629-9E9D-B7DA-594D0D504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29" y="2597350"/>
                <a:ext cx="131014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28BBF36-0A76-B27C-202F-894CCBA8F0E8}"/>
              </a:ext>
            </a:extLst>
          </p:cNvPr>
          <p:cNvSpPr txBox="1"/>
          <p:nvPr/>
        </p:nvSpPr>
        <p:spPr>
          <a:xfrm>
            <a:off x="1288249" y="1899339"/>
            <a:ext cx="974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Iterative tanh functions cause vanishing gradient problem</a:t>
            </a:r>
          </a:p>
        </p:txBody>
      </p:sp>
    </p:spTree>
    <p:extLst>
      <p:ext uri="{BB962C8B-B14F-4D97-AF65-F5344CB8AC3E}">
        <p14:creationId xmlns:p14="http://schemas.microsoft.com/office/powerpoint/2010/main" val="20443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C3ABBAF8-0A8A-BC71-DF7C-F8BFCAB3F533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of LSTM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4C3A920-152C-C6F6-C2B7-1AE6EB50E421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2758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슬라이드 번호 개체 틀 7">
            <a:extLst>
              <a:ext uri="{FF2B5EF4-FFF2-40B4-BE49-F238E27FC236}">
                <a16:creationId xmlns:a16="http://schemas.microsoft.com/office/drawing/2014/main" id="{8893E21D-3C72-09DA-A548-2E5A3B5C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D268C1-D3B7-4FC5-BF53-2E2EB8225F7A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1184C0-DFE0-3283-3745-540D1F1B8498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164760" y="2877263"/>
            <a:ext cx="1460750" cy="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F4A10D-C891-31D3-1664-6D2150860350}"/>
                  </a:ext>
                </a:extLst>
              </p:cNvPr>
              <p:cNvSpPr txBox="1"/>
              <p:nvPr/>
            </p:nvSpPr>
            <p:spPr>
              <a:xfrm>
                <a:off x="500360" y="2626062"/>
                <a:ext cx="92650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F4A10D-C891-31D3-1664-6D215086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0" y="2626062"/>
                <a:ext cx="926500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78AA58-86BD-BBC9-14B0-1F8A4336DD72}"/>
                  </a:ext>
                </a:extLst>
              </p:cNvPr>
              <p:cNvSpPr txBox="1"/>
              <p:nvPr/>
            </p:nvSpPr>
            <p:spPr>
              <a:xfrm>
                <a:off x="481263" y="3694930"/>
                <a:ext cx="99949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78AA58-86BD-BBC9-14B0-1F8A4336D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3" y="3694930"/>
                <a:ext cx="999490" cy="369332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ADE63-68A1-A7BA-34D6-1BAF8C6BA1CB}"/>
                  </a:ext>
                </a:extLst>
              </p:cNvPr>
              <p:cNvSpPr txBox="1"/>
              <p:nvPr/>
            </p:nvSpPr>
            <p:spPr>
              <a:xfrm>
                <a:off x="1025987" y="5111910"/>
                <a:ext cx="948997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ADE63-68A1-A7BA-34D6-1BAF8C6BA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87" y="5111910"/>
                <a:ext cx="948997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79FF0D-CEF5-AE71-86C1-11BCA7F25252}"/>
              </a:ext>
            </a:extLst>
          </p:cNvPr>
          <p:cNvCxnSpPr>
            <a:cxnSpLocks/>
          </p:cNvCxnSpPr>
          <p:nvPr/>
        </p:nvCxnSpPr>
        <p:spPr>
          <a:xfrm flipH="1">
            <a:off x="3053752" y="3975055"/>
            <a:ext cx="786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967824F-640D-CA3A-6995-3D0E2AB285C4}"/>
              </a:ext>
            </a:extLst>
          </p:cNvPr>
          <p:cNvCxnSpPr>
            <a:cxnSpLocks/>
          </p:cNvCxnSpPr>
          <p:nvPr/>
        </p:nvCxnSpPr>
        <p:spPr>
          <a:xfrm flipV="1">
            <a:off x="1835561" y="2869777"/>
            <a:ext cx="0" cy="1105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7712984-07DE-C9E7-5015-F3C5B83FCE3E}"/>
              </a:ext>
            </a:extLst>
          </p:cNvPr>
          <p:cNvCxnSpPr>
            <a:cxnSpLocks/>
          </p:cNvCxnSpPr>
          <p:nvPr/>
        </p:nvCxnSpPr>
        <p:spPr>
          <a:xfrm flipV="1">
            <a:off x="3053752" y="3429000"/>
            <a:ext cx="0" cy="54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3F4839E-E8D6-7C95-E964-F3AEE9B100AD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3957957" y="3218594"/>
            <a:ext cx="1046984" cy="3846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A6B5CE1-7C80-66AF-B2A5-04776486DB2D}"/>
              </a:ext>
            </a:extLst>
          </p:cNvPr>
          <p:cNvCxnSpPr/>
          <p:nvPr/>
        </p:nvCxnSpPr>
        <p:spPr>
          <a:xfrm flipV="1">
            <a:off x="2502703" y="3429000"/>
            <a:ext cx="551049" cy="541548"/>
          </a:xfrm>
          <a:prstGeom prst="bentConnector3">
            <a:avLst>
              <a:gd name="adj1" fmla="val 16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31609CD-DCD7-33A7-EBC9-B543AF6CA9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0831" y="3482277"/>
            <a:ext cx="527415" cy="449128"/>
          </a:xfrm>
          <a:prstGeom prst="bentConnector3">
            <a:avLst>
              <a:gd name="adj1" fmla="val 1005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DB615AB-B470-0190-1F79-83FE1B228D90}"/>
              </a:ext>
            </a:extLst>
          </p:cNvPr>
          <p:cNvCxnSpPr>
            <a:cxnSpLocks/>
          </p:cNvCxnSpPr>
          <p:nvPr/>
        </p:nvCxnSpPr>
        <p:spPr>
          <a:xfrm>
            <a:off x="4289103" y="2887452"/>
            <a:ext cx="0" cy="575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97802A25-AEE9-569F-6DF4-6EB1B3BD7FC7}"/>
                  </a:ext>
                </a:extLst>
              </p:cNvPr>
              <p:cNvSpPr/>
              <p:nvPr/>
            </p:nvSpPr>
            <p:spPr>
              <a:xfrm>
                <a:off x="1699670" y="3290036"/>
                <a:ext cx="275307" cy="2599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97802A25-AEE9-569F-6DF4-6EB1B3BD7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70" y="3290036"/>
                <a:ext cx="275307" cy="259920"/>
              </a:xfrm>
              <a:prstGeom prst="roundRect">
                <a:avLst/>
              </a:prstGeom>
              <a:blipFill>
                <a:blip r:embed="rId5"/>
                <a:stretch>
                  <a:fillRect l="-6383" b="-6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9E0489D8-3536-AFB5-E714-AB1CCFE844F9}"/>
                  </a:ext>
                </a:extLst>
              </p:cNvPr>
              <p:cNvSpPr/>
              <p:nvPr/>
            </p:nvSpPr>
            <p:spPr>
              <a:xfrm>
                <a:off x="2385334" y="3300458"/>
                <a:ext cx="275307" cy="2599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9E0489D8-3536-AFB5-E714-AB1CCFE84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34" y="3300458"/>
                <a:ext cx="275307" cy="259920"/>
              </a:xfrm>
              <a:prstGeom prst="roundRect">
                <a:avLst/>
              </a:prstGeom>
              <a:blipFill>
                <a:blip r:embed="rId6"/>
                <a:stretch>
                  <a:fillRect l="-4255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8BDE4D25-AD6D-6AEF-F6E2-4A92E7A30591}"/>
                  </a:ext>
                </a:extLst>
              </p:cNvPr>
              <p:cNvSpPr/>
              <p:nvPr/>
            </p:nvSpPr>
            <p:spPr>
              <a:xfrm>
                <a:off x="3702319" y="3556811"/>
                <a:ext cx="275307" cy="2599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8BDE4D25-AD6D-6AEF-F6E2-4A92E7A30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319" y="3556811"/>
                <a:ext cx="275307" cy="259920"/>
              </a:xfrm>
              <a:prstGeom prst="roundRect">
                <a:avLst/>
              </a:prstGeom>
              <a:blipFill>
                <a:blip r:embed="rId7"/>
                <a:stretch>
                  <a:fillRect l="-4255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42615D8-D5D4-2105-094A-FC030A762E35}"/>
              </a:ext>
            </a:extLst>
          </p:cNvPr>
          <p:cNvSpPr/>
          <p:nvPr/>
        </p:nvSpPr>
        <p:spPr>
          <a:xfrm>
            <a:off x="2734504" y="3707973"/>
            <a:ext cx="672816" cy="1654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F61CC0-160C-61F4-2F92-1E25C83BE4B7}"/>
              </a:ext>
            </a:extLst>
          </p:cNvPr>
          <p:cNvSpPr/>
          <p:nvPr/>
        </p:nvSpPr>
        <p:spPr>
          <a:xfrm>
            <a:off x="3952694" y="3072118"/>
            <a:ext cx="672816" cy="1654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C4A81F0-7E00-215B-F585-DFB139024BE8}"/>
              </a:ext>
            </a:extLst>
          </p:cNvPr>
          <p:cNvCxnSpPr>
            <a:cxnSpLocks/>
          </p:cNvCxnSpPr>
          <p:nvPr/>
        </p:nvCxnSpPr>
        <p:spPr>
          <a:xfrm>
            <a:off x="1262417" y="3970548"/>
            <a:ext cx="1791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00E38D0-55ED-6B9F-E1B9-0CD56EBC8D6F}"/>
              </a:ext>
            </a:extLst>
          </p:cNvPr>
          <p:cNvCxnSpPr>
            <a:cxnSpLocks/>
          </p:cNvCxnSpPr>
          <p:nvPr/>
        </p:nvCxnSpPr>
        <p:spPr>
          <a:xfrm>
            <a:off x="1480753" y="3970548"/>
            <a:ext cx="0" cy="101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2772069-366B-EDE9-BAC0-A84D00B2C8BB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1262417" y="2869777"/>
            <a:ext cx="1902343" cy="14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F74298BE-B718-5639-F50D-A97E4B095958}"/>
              </a:ext>
            </a:extLst>
          </p:cNvPr>
          <p:cNvSpPr/>
          <p:nvPr/>
        </p:nvSpPr>
        <p:spPr>
          <a:xfrm>
            <a:off x="1683246" y="2719686"/>
            <a:ext cx="304628" cy="32693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5FADBA-9826-8101-FAA2-92AE8133028F}"/>
                  </a:ext>
                </a:extLst>
              </p:cNvPr>
              <p:cNvSpPr txBox="1"/>
              <p:nvPr/>
            </p:nvSpPr>
            <p:spPr>
              <a:xfrm>
                <a:off x="1678830" y="2967464"/>
                <a:ext cx="5570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5FADBA-9826-8101-FAA2-92AE813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30" y="2967464"/>
                <a:ext cx="557023" cy="307777"/>
              </a:xfrm>
              <a:prstGeom prst="rect">
                <a:avLst/>
              </a:prstGeom>
              <a:blipFill>
                <a:blip r:embed="rId8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4E6AA5-CA6C-8ACA-B106-0EAEE0B00C24}"/>
                  </a:ext>
                </a:extLst>
              </p:cNvPr>
              <p:cNvSpPr txBox="1"/>
              <p:nvPr/>
            </p:nvSpPr>
            <p:spPr>
              <a:xfrm>
                <a:off x="2484113" y="2444257"/>
                <a:ext cx="1163079" cy="32438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𝑡𝑚𝑝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4E6AA5-CA6C-8ACA-B106-0EAEE0B00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3" y="2444257"/>
                <a:ext cx="1163079" cy="324384"/>
              </a:xfrm>
              <a:prstGeom prst="rect">
                <a:avLst/>
              </a:prstGeom>
              <a:blipFill>
                <a:blip r:embed="rId9"/>
                <a:stretch>
                  <a:fillRect b="-7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48F179-6E68-225F-8AD9-F3770D676D7F}"/>
              </a:ext>
            </a:extLst>
          </p:cNvPr>
          <p:cNvCxnSpPr>
            <a:cxnSpLocks/>
          </p:cNvCxnSpPr>
          <p:nvPr/>
        </p:nvCxnSpPr>
        <p:spPr>
          <a:xfrm flipV="1">
            <a:off x="3053752" y="2887452"/>
            <a:ext cx="0" cy="54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E7F734-B893-0D0A-E839-9A4CFB7CD3CA}"/>
                  </a:ext>
                </a:extLst>
              </p:cNvPr>
              <p:cNvSpPr txBox="1"/>
              <p:nvPr/>
            </p:nvSpPr>
            <p:spPr>
              <a:xfrm>
                <a:off x="2610944" y="3143525"/>
                <a:ext cx="330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E7F734-B893-0D0A-E839-9A4CFB7C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944" y="3143525"/>
                <a:ext cx="330351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CDE15C-5F63-517E-8220-2C9DC7067FF4}"/>
                  </a:ext>
                </a:extLst>
              </p:cNvPr>
              <p:cNvSpPr txBox="1"/>
              <p:nvPr/>
            </p:nvSpPr>
            <p:spPr>
              <a:xfrm>
                <a:off x="2900510" y="3422416"/>
                <a:ext cx="5570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CDE15C-5F63-517E-8220-2C9DC706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10" y="3422416"/>
                <a:ext cx="557023" cy="307777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곱하기 기호 78">
            <a:extLst>
              <a:ext uri="{FF2B5EF4-FFF2-40B4-BE49-F238E27FC236}">
                <a16:creationId xmlns:a16="http://schemas.microsoft.com/office/drawing/2014/main" id="{C3486103-6610-7C11-9EB5-133866A145B7}"/>
              </a:ext>
            </a:extLst>
          </p:cNvPr>
          <p:cNvSpPr/>
          <p:nvPr/>
        </p:nvSpPr>
        <p:spPr>
          <a:xfrm>
            <a:off x="2905886" y="3262242"/>
            <a:ext cx="304628" cy="32693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8122F8FE-4108-3E53-D9AE-FB11A027FE27}"/>
              </a:ext>
            </a:extLst>
          </p:cNvPr>
          <p:cNvSpPr/>
          <p:nvPr/>
        </p:nvSpPr>
        <p:spPr>
          <a:xfrm>
            <a:off x="2900510" y="2719686"/>
            <a:ext cx="304628" cy="33012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A0DEDF-D30E-C5C4-F38C-1E5E6061C69B}"/>
                  </a:ext>
                </a:extLst>
              </p:cNvPr>
              <p:cNvSpPr txBox="1"/>
              <p:nvPr/>
            </p:nvSpPr>
            <p:spPr>
              <a:xfrm>
                <a:off x="3574054" y="3249034"/>
                <a:ext cx="330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A0DEDF-D30E-C5C4-F38C-1E5E6061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54" y="3249034"/>
                <a:ext cx="330351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CE1645D-DBF5-FD42-79B2-C17A3472E207}"/>
              </a:ext>
            </a:extLst>
          </p:cNvPr>
          <p:cNvSpPr/>
          <p:nvPr/>
        </p:nvSpPr>
        <p:spPr>
          <a:xfrm>
            <a:off x="4147941" y="3275241"/>
            <a:ext cx="304628" cy="32693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3CF6BDE-4DEB-14BF-B1FC-2BD12FECC73C}"/>
                  </a:ext>
                </a:extLst>
              </p:cNvPr>
              <p:cNvSpPr txBox="1"/>
              <p:nvPr/>
            </p:nvSpPr>
            <p:spPr>
              <a:xfrm>
                <a:off x="4679636" y="2685111"/>
                <a:ext cx="92650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3CF6BDE-4DEB-14BF-B1FC-2BD12FECC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636" y="2685111"/>
                <a:ext cx="926500" cy="369332"/>
              </a:xfrm>
              <a:prstGeom prst="rect">
                <a:avLst/>
              </a:prstGeom>
              <a:blipFill>
                <a:blip r:embed="rId13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8C5425-FF5E-0E4D-EB7D-01FF9714C027}"/>
                  </a:ext>
                </a:extLst>
              </p:cNvPr>
              <p:cNvSpPr txBox="1"/>
              <p:nvPr/>
            </p:nvSpPr>
            <p:spPr>
              <a:xfrm>
                <a:off x="4673798" y="3749769"/>
                <a:ext cx="92650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58C5425-FF5E-0E4D-EB7D-01FF9714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98" y="3749769"/>
                <a:ext cx="926500" cy="36933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7D610E-EC8F-CA1D-4A61-C29825014A0C}"/>
              </a:ext>
            </a:extLst>
          </p:cNvPr>
          <p:cNvCxnSpPr>
            <a:cxnSpLocks/>
          </p:cNvCxnSpPr>
          <p:nvPr/>
        </p:nvCxnSpPr>
        <p:spPr>
          <a:xfrm>
            <a:off x="5866920" y="247793"/>
            <a:ext cx="0" cy="6204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CA1705-7FD1-0263-EEE7-840627560823}"/>
              </a:ext>
            </a:extLst>
          </p:cNvPr>
          <p:cNvCxnSpPr>
            <a:cxnSpLocks/>
            <a:endCxn id="210" idx="2"/>
          </p:cNvCxnSpPr>
          <p:nvPr/>
        </p:nvCxnSpPr>
        <p:spPr>
          <a:xfrm flipV="1">
            <a:off x="6426200" y="1888251"/>
            <a:ext cx="2240813" cy="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FB9664A-6081-6118-C61E-F2C9B183F873}"/>
              </a:ext>
            </a:extLst>
          </p:cNvPr>
          <p:cNvCxnSpPr>
            <a:cxnSpLocks/>
          </p:cNvCxnSpPr>
          <p:nvPr/>
        </p:nvCxnSpPr>
        <p:spPr>
          <a:xfrm>
            <a:off x="6426200" y="4370912"/>
            <a:ext cx="23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E6F2E0-509B-7185-985B-4BC156CB0791}"/>
              </a:ext>
            </a:extLst>
          </p:cNvPr>
          <p:cNvCxnSpPr>
            <a:cxnSpLocks/>
          </p:cNvCxnSpPr>
          <p:nvPr/>
        </p:nvCxnSpPr>
        <p:spPr>
          <a:xfrm flipV="1">
            <a:off x="6860390" y="4534806"/>
            <a:ext cx="0" cy="57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C63C7ED0-824B-183B-E24F-72A7472B5878}"/>
              </a:ext>
            </a:extLst>
          </p:cNvPr>
          <p:cNvSpPr/>
          <p:nvPr/>
        </p:nvSpPr>
        <p:spPr>
          <a:xfrm>
            <a:off x="6660737" y="417103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6A0F7D7-BF6F-6AEF-2F76-C191992400D4}"/>
                  </a:ext>
                </a:extLst>
              </p:cNvPr>
              <p:cNvSpPr txBox="1"/>
              <p:nvPr/>
            </p:nvSpPr>
            <p:spPr>
              <a:xfrm>
                <a:off x="5903896" y="4171036"/>
                <a:ext cx="683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6A0F7D7-BF6F-6AEF-2F76-C1919924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896" y="4171036"/>
                <a:ext cx="68316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B0852E7-5359-FE03-C87C-346AC0872873}"/>
                  </a:ext>
                </a:extLst>
              </p:cNvPr>
              <p:cNvSpPr txBox="1"/>
              <p:nvPr/>
            </p:nvSpPr>
            <p:spPr>
              <a:xfrm>
                <a:off x="6626872" y="5061109"/>
                <a:ext cx="1310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B0852E7-5359-FE03-C87C-346AC087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72" y="5061109"/>
                <a:ext cx="131014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2164A1-7780-B28B-49EF-673A78147A8A}"/>
                  </a:ext>
                </a:extLst>
              </p:cNvPr>
              <p:cNvSpPr txBox="1"/>
              <p:nvPr/>
            </p:nvSpPr>
            <p:spPr>
              <a:xfrm>
                <a:off x="5906816" y="1722717"/>
                <a:ext cx="1310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2164A1-7780-B28B-49EF-673A7814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16" y="1722717"/>
                <a:ext cx="131014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976E3CA-5CFF-B166-7BA8-79DF5563AEBE}"/>
              </a:ext>
            </a:extLst>
          </p:cNvPr>
          <p:cNvCxnSpPr>
            <a:cxnSpLocks/>
          </p:cNvCxnSpPr>
          <p:nvPr/>
        </p:nvCxnSpPr>
        <p:spPr>
          <a:xfrm>
            <a:off x="7683500" y="4353597"/>
            <a:ext cx="393700" cy="2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CEC1B5-9F30-B2FD-7501-0D585BED3437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7060043" y="4353597"/>
            <a:ext cx="6234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09888B7-30BD-406D-1ADF-BD8C6D45C926}"/>
              </a:ext>
            </a:extLst>
          </p:cNvPr>
          <p:cNvCxnSpPr>
            <a:cxnSpLocks/>
          </p:cNvCxnSpPr>
          <p:nvPr/>
        </p:nvCxnSpPr>
        <p:spPr>
          <a:xfrm flipV="1">
            <a:off x="7683500" y="3934436"/>
            <a:ext cx="393700" cy="41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23DECDF-96CC-7564-2AA4-B6769096FECC}"/>
              </a:ext>
            </a:extLst>
          </p:cNvPr>
          <p:cNvCxnSpPr>
            <a:cxnSpLocks/>
          </p:cNvCxnSpPr>
          <p:nvPr/>
        </p:nvCxnSpPr>
        <p:spPr>
          <a:xfrm flipV="1">
            <a:off x="7683500" y="3422416"/>
            <a:ext cx="393700" cy="94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6B65F33-1C52-519B-0596-062F677C7150}"/>
              </a:ext>
            </a:extLst>
          </p:cNvPr>
          <p:cNvCxnSpPr>
            <a:cxnSpLocks/>
          </p:cNvCxnSpPr>
          <p:nvPr/>
        </p:nvCxnSpPr>
        <p:spPr>
          <a:xfrm flipV="1">
            <a:off x="7694014" y="2719686"/>
            <a:ext cx="306986" cy="163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A19EF59D-2D60-C3B7-1723-79507F1D00E4}"/>
              </a:ext>
            </a:extLst>
          </p:cNvPr>
          <p:cNvSpPr/>
          <p:nvPr/>
        </p:nvSpPr>
        <p:spPr>
          <a:xfrm>
            <a:off x="8051800" y="4554222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32F4BB3-5B5F-9F18-B8EA-0104AD67A58E}"/>
              </a:ext>
            </a:extLst>
          </p:cNvPr>
          <p:cNvSpPr/>
          <p:nvPr/>
        </p:nvSpPr>
        <p:spPr>
          <a:xfrm>
            <a:off x="8086649" y="3774019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4CE9633-8C47-C3C3-59E9-687A5309056E}"/>
              </a:ext>
            </a:extLst>
          </p:cNvPr>
          <p:cNvSpPr/>
          <p:nvPr/>
        </p:nvSpPr>
        <p:spPr>
          <a:xfrm>
            <a:off x="8000979" y="2445605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4EB212A-ED43-56D0-7FD5-38C4B3673BC7}"/>
              </a:ext>
            </a:extLst>
          </p:cNvPr>
          <p:cNvSpPr/>
          <p:nvPr/>
        </p:nvSpPr>
        <p:spPr>
          <a:xfrm>
            <a:off x="8086649" y="321453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FE74116-E56F-194C-EDEC-B50F5D0FB0D6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7439918" y="4736783"/>
            <a:ext cx="611882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DD7BF4E-DA83-033F-C6A8-4FAB52F4B232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7439918" y="3956581"/>
            <a:ext cx="646731" cy="62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717CF11-5C16-4DD0-1175-1C08701E54BA}"/>
              </a:ext>
            </a:extLst>
          </p:cNvPr>
          <p:cNvCxnSpPr>
            <a:cxnSpLocks/>
          </p:cNvCxnSpPr>
          <p:nvPr/>
        </p:nvCxnSpPr>
        <p:spPr>
          <a:xfrm flipV="1">
            <a:off x="7427295" y="3431520"/>
            <a:ext cx="646731" cy="62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A228ADE-1218-222F-0835-D96B882B2275}"/>
              </a:ext>
            </a:extLst>
          </p:cNvPr>
          <p:cNvCxnSpPr>
            <a:cxnSpLocks/>
          </p:cNvCxnSpPr>
          <p:nvPr/>
        </p:nvCxnSpPr>
        <p:spPr>
          <a:xfrm flipV="1">
            <a:off x="7354248" y="2719685"/>
            <a:ext cx="646731" cy="62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F5593FC-4780-8C80-980E-4853BAB24610}"/>
                  </a:ext>
                </a:extLst>
              </p:cNvPr>
              <p:cNvSpPr txBox="1"/>
              <p:nvPr/>
            </p:nvSpPr>
            <p:spPr>
              <a:xfrm>
                <a:off x="7472273" y="4695237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F5593FC-4780-8C80-980E-4853BAB24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73" y="4695237"/>
                <a:ext cx="68316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E5030D7-F1FD-585E-5B69-7213064E82AE}"/>
                  </a:ext>
                </a:extLst>
              </p:cNvPr>
              <p:cNvSpPr txBox="1"/>
              <p:nvPr/>
            </p:nvSpPr>
            <p:spPr>
              <a:xfrm>
                <a:off x="7367539" y="3966722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E5030D7-F1FD-585E-5B69-7213064E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39" y="3966722"/>
                <a:ext cx="68316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CE32997-12FC-2276-F1D7-B0653C8CE33E}"/>
                  </a:ext>
                </a:extLst>
              </p:cNvPr>
              <p:cNvSpPr txBox="1"/>
              <p:nvPr/>
            </p:nvSpPr>
            <p:spPr>
              <a:xfrm>
                <a:off x="7390858" y="3433322"/>
                <a:ext cx="68316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CE32997-12FC-2276-F1D7-B0653C8C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58" y="3433322"/>
                <a:ext cx="683168" cy="2920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3638A63-A68B-2228-19A2-CCF3E501CB6D}"/>
                  </a:ext>
                </a:extLst>
              </p:cNvPr>
              <p:cNvSpPr txBox="1"/>
              <p:nvPr/>
            </p:nvSpPr>
            <p:spPr>
              <a:xfrm>
                <a:off x="7336029" y="2706240"/>
                <a:ext cx="683168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3638A63-A68B-2228-19A2-CCF3E501C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029" y="2706240"/>
                <a:ext cx="683168" cy="291811"/>
              </a:xfrm>
              <a:prstGeom prst="rect">
                <a:avLst/>
              </a:prstGeom>
              <a:blipFill>
                <a:blip r:embed="rId2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044EDB5-E636-09A2-4514-1C69DAAB195D}"/>
                  </a:ext>
                </a:extLst>
              </p:cNvPr>
              <p:cNvSpPr txBox="1"/>
              <p:nvPr/>
            </p:nvSpPr>
            <p:spPr>
              <a:xfrm>
                <a:off x="6096000" y="5463347"/>
                <a:ext cx="27431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Assume that dim(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300" dirty="0"/>
                  <a:t>) = dim(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300" dirty="0"/>
                  <a:t>)</a:t>
                </a:r>
                <a:endParaRPr lang="ko-KR" altLang="en-US" sz="13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044EDB5-E636-09A2-4514-1C69DAAB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63347"/>
                <a:ext cx="2743199" cy="292388"/>
              </a:xfrm>
              <a:prstGeom prst="rect">
                <a:avLst/>
              </a:prstGeom>
              <a:blipFill>
                <a:blip r:embed="rId22"/>
                <a:stretch>
                  <a:fillRect l="-222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타원 182">
            <a:extLst>
              <a:ext uri="{FF2B5EF4-FFF2-40B4-BE49-F238E27FC236}">
                <a16:creationId xmlns:a16="http://schemas.microsoft.com/office/drawing/2014/main" id="{867CF43F-B588-48DB-EB8B-2DB5319E345A}"/>
              </a:ext>
            </a:extLst>
          </p:cNvPr>
          <p:cNvSpPr/>
          <p:nvPr/>
        </p:nvSpPr>
        <p:spPr>
          <a:xfrm>
            <a:off x="8663682" y="4552007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C9FC5F00-AFB7-EE56-49ED-AC144CB4391F}"/>
              </a:ext>
            </a:extLst>
          </p:cNvPr>
          <p:cNvCxnSpPr>
            <a:cxnSpLocks/>
            <a:stCxn id="154" idx="6"/>
            <a:endCxn id="183" idx="2"/>
          </p:cNvCxnSpPr>
          <p:nvPr/>
        </p:nvCxnSpPr>
        <p:spPr>
          <a:xfrm flipV="1">
            <a:off x="8451106" y="4734569"/>
            <a:ext cx="212576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574D7F5B-273F-F248-AE10-AA6289D7D8CE}"/>
              </a:ext>
            </a:extLst>
          </p:cNvPr>
          <p:cNvSpPr/>
          <p:nvPr/>
        </p:nvSpPr>
        <p:spPr>
          <a:xfrm>
            <a:off x="8660658" y="3777151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B03438B-6128-38C4-0733-18C1DAB0A4D7}"/>
              </a:ext>
            </a:extLst>
          </p:cNvPr>
          <p:cNvSpPr/>
          <p:nvPr/>
        </p:nvSpPr>
        <p:spPr>
          <a:xfrm>
            <a:off x="8661384" y="3224051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FDE12802-BA2A-A8C3-0763-7098F78A2AD1}"/>
              </a:ext>
            </a:extLst>
          </p:cNvPr>
          <p:cNvSpPr/>
          <p:nvPr/>
        </p:nvSpPr>
        <p:spPr>
          <a:xfrm>
            <a:off x="8632902" y="2423887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DBFFC10-490C-64E7-DD18-6B7915D184FD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8482010" y="3959713"/>
            <a:ext cx="178648" cy="2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4795411-5711-38DA-0729-A890CD5F670D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8485955" y="3406613"/>
            <a:ext cx="175429" cy="1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55B4EA27-DD01-D2BF-5BDD-7E0AC580FCF7}"/>
              </a:ext>
            </a:extLst>
          </p:cNvPr>
          <p:cNvCxnSpPr>
            <a:cxnSpLocks/>
          </p:cNvCxnSpPr>
          <p:nvPr/>
        </p:nvCxnSpPr>
        <p:spPr>
          <a:xfrm flipV="1">
            <a:off x="8420046" y="2626422"/>
            <a:ext cx="212576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EA36C988-DF75-6A87-7919-404D1546B5A6}"/>
              </a:ext>
            </a:extLst>
          </p:cNvPr>
          <p:cNvCxnSpPr>
            <a:cxnSpLocks/>
            <a:endCxn id="183" idx="3"/>
          </p:cNvCxnSpPr>
          <p:nvPr/>
        </p:nvCxnSpPr>
        <p:spPr>
          <a:xfrm flipV="1">
            <a:off x="8250662" y="4863659"/>
            <a:ext cx="471497" cy="2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3467E20-3649-DA4B-B210-255F73ECA5DE}"/>
                  </a:ext>
                </a:extLst>
              </p:cNvPr>
              <p:cNvSpPr txBox="1"/>
              <p:nvPr/>
            </p:nvSpPr>
            <p:spPr>
              <a:xfrm>
                <a:off x="8349040" y="4980902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3467E20-3649-DA4B-B210-255F73EC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40" y="4980902"/>
                <a:ext cx="68316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F0D70CF-8B48-B819-EC0D-F4ADB4D7E289}"/>
              </a:ext>
            </a:extLst>
          </p:cNvPr>
          <p:cNvCxnSpPr>
            <a:cxnSpLocks/>
          </p:cNvCxnSpPr>
          <p:nvPr/>
        </p:nvCxnSpPr>
        <p:spPr>
          <a:xfrm flipV="1">
            <a:off x="8286302" y="4123661"/>
            <a:ext cx="471497" cy="2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66B572CA-C98D-B156-C013-7ADDBF89924C}"/>
              </a:ext>
            </a:extLst>
          </p:cNvPr>
          <p:cNvCxnSpPr>
            <a:cxnSpLocks/>
          </p:cNvCxnSpPr>
          <p:nvPr/>
        </p:nvCxnSpPr>
        <p:spPr>
          <a:xfrm flipV="1">
            <a:off x="8495404" y="3590030"/>
            <a:ext cx="301321" cy="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166B166-4C54-45EC-1D58-7DB4601EF1F0}"/>
              </a:ext>
            </a:extLst>
          </p:cNvPr>
          <p:cNvCxnSpPr>
            <a:cxnSpLocks/>
          </p:cNvCxnSpPr>
          <p:nvPr/>
        </p:nvCxnSpPr>
        <p:spPr>
          <a:xfrm flipV="1">
            <a:off x="8337920" y="2796456"/>
            <a:ext cx="471497" cy="2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1CA0AC0-C4C0-2992-3C6B-00C748E39451}"/>
                  </a:ext>
                </a:extLst>
              </p:cNvPr>
              <p:cNvSpPr txBox="1"/>
              <p:nvPr/>
            </p:nvSpPr>
            <p:spPr>
              <a:xfrm>
                <a:off x="8380575" y="4230766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1CA0AC0-C4C0-2992-3C6B-00C748E3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75" y="4230766"/>
                <a:ext cx="683168" cy="276999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6203C89-EB6E-F545-D7C7-61BC6A252507}"/>
                  </a:ext>
                </a:extLst>
              </p:cNvPr>
              <p:cNvSpPr txBox="1"/>
              <p:nvPr/>
            </p:nvSpPr>
            <p:spPr>
              <a:xfrm>
                <a:off x="8436052" y="3580551"/>
                <a:ext cx="68316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6203C89-EB6E-F545-D7C7-61BC6A25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052" y="3580551"/>
                <a:ext cx="683168" cy="292068"/>
              </a:xfrm>
              <a:prstGeom prst="rect">
                <a:avLst/>
              </a:prstGeom>
              <a:blipFill>
                <a:blip r:embed="rId2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09BAB39-FAE5-AC49-2919-470B17571CC7}"/>
                  </a:ext>
                </a:extLst>
              </p:cNvPr>
              <p:cNvSpPr txBox="1"/>
              <p:nvPr/>
            </p:nvSpPr>
            <p:spPr>
              <a:xfrm>
                <a:off x="8426025" y="2906932"/>
                <a:ext cx="683168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09BAB39-FAE5-AC49-2919-470B17571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025" y="2906932"/>
                <a:ext cx="683168" cy="291811"/>
              </a:xfrm>
              <a:prstGeom prst="rect">
                <a:avLst/>
              </a:prstGeom>
              <a:blipFill>
                <a:blip r:embed="rId2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타원 209">
            <a:extLst>
              <a:ext uri="{FF2B5EF4-FFF2-40B4-BE49-F238E27FC236}">
                <a16:creationId xmlns:a16="http://schemas.microsoft.com/office/drawing/2014/main" id="{DEAD1B12-F7BE-A3FD-9725-B38FCE5F4635}"/>
              </a:ext>
            </a:extLst>
          </p:cNvPr>
          <p:cNvSpPr/>
          <p:nvPr/>
        </p:nvSpPr>
        <p:spPr>
          <a:xfrm>
            <a:off x="8667013" y="1705689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5567D7FD-4D25-17D5-749E-B2FC9B39C8B2}"/>
              </a:ext>
            </a:extLst>
          </p:cNvPr>
          <p:cNvCxnSpPr>
            <a:cxnSpLocks/>
            <a:stCxn id="210" idx="6"/>
          </p:cNvCxnSpPr>
          <p:nvPr/>
        </p:nvCxnSpPr>
        <p:spPr>
          <a:xfrm flipV="1">
            <a:off x="9066319" y="1876605"/>
            <a:ext cx="692538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7E8B88DD-DC00-3197-376B-0D024529B7FE}"/>
              </a:ext>
            </a:extLst>
          </p:cNvPr>
          <p:cNvSpPr/>
          <p:nvPr/>
        </p:nvSpPr>
        <p:spPr>
          <a:xfrm>
            <a:off x="9758857" y="1694043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DCF3C87-B7EA-9900-BD40-777684E3A285}"/>
                  </a:ext>
                </a:extLst>
              </p:cNvPr>
              <p:cNvSpPr/>
              <p:nvPr/>
            </p:nvSpPr>
            <p:spPr>
              <a:xfrm>
                <a:off x="9279841" y="2423886"/>
                <a:ext cx="399306" cy="365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DCF3C87-B7EA-9900-BD40-777684E3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41" y="2423886"/>
                <a:ext cx="399306" cy="36512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CFEB7745-934F-2F83-71C1-D624E9EEEBA4}"/>
                  </a:ext>
                </a:extLst>
              </p:cNvPr>
              <p:cNvSpPr/>
              <p:nvPr/>
            </p:nvSpPr>
            <p:spPr>
              <a:xfrm>
                <a:off x="9256043" y="3224050"/>
                <a:ext cx="399306" cy="365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CFEB7745-934F-2F83-71C1-D624E9EEE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43" y="3224050"/>
                <a:ext cx="399306" cy="36512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타원 220">
            <a:extLst>
              <a:ext uri="{FF2B5EF4-FFF2-40B4-BE49-F238E27FC236}">
                <a16:creationId xmlns:a16="http://schemas.microsoft.com/office/drawing/2014/main" id="{A736E6A9-3354-090C-7D42-BCF90E254BE8}"/>
              </a:ext>
            </a:extLst>
          </p:cNvPr>
          <p:cNvSpPr/>
          <p:nvPr/>
        </p:nvSpPr>
        <p:spPr>
          <a:xfrm>
            <a:off x="9254690" y="3780015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7CF89698-B19F-C145-AD8A-EE63EC1733E4}"/>
                  </a:ext>
                </a:extLst>
              </p:cNvPr>
              <p:cNvSpPr/>
              <p:nvPr/>
            </p:nvSpPr>
            <p:spPr>
              <a:xfrm>
                <a:off x="9240731" y="4552006"/>
                <a:ext cx="399306" cy="365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7CF89698-B19F-C145-AD8A-EE63EC173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731" y="4552006"/>
                <a:ext cx="399306" cy="365123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>
            <a:extLst>
              <a:ext uri="{FF2B5EF4-FFF2-40B4-BE49-F238E27FC236}">
                <a16:creationId xmlns:a16="http://schemas.microsoft.com/office/drawing/2014/main" id="{156A9A44-B9E8-329E-78E6-B94588B8CEC7}"/>
              </a:ext>
            </a:extLst>
          </p:cNvPr>
          <p:cNvSpPr txBox="1"/>
          <p:nvPr/>
        </p:nvSpPr>
        <p:spPr>
          <a:xfrm>
            <a:off x="9202293" y="3836200"/>
            <a:ext cx="12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tanh</a:t>
            </a:r>
            <a:endParaRPr lang="ko-KR" altLang="en-US" sz="12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506DDCF-8924-6146-6E4A-7E0816CBFB86}"/>
              </a:ext>
            </a:extLst>
          </p:cNvPr>
          <p:cNvCxnSpPr>
            <a:cxnSpLocks/>
            <a:stCxn id="191" idx="6"/>
            <a:endCxn id="219" idx="2"/>
          </p:cNvCxnSpPr>
          <p:nvPr/>
        </p:nvCxnSpPr>
        <p:spPr>
          <a:xfrm flipV="1">
            <a:off x="9032208" y="2606448"/>
            <a:ext cx="247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D6F88C4B-5751-A7D6-58AE-76B389530E8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9078196" y="3406612"/>
            <a:ext cx="177847" cy="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8B6BCD02-C364-7861-16F7-731040D096FA}"/>
              </a:ext>
            </a:extLst>
          </p:cNvPr>
          <p:cNvCxnSpPr>
            <a:cxnSpLocks/>
          </p:cNvCxnSpPr>
          <p:nvPr/>
        </p:nvCxnSpPr>
        <p:spPr>
          <a:xfrm>
            <a:off x="9064185" y="3972857"/>
            <a:ext cx="194690" cy="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B2B9946-245F-2D12-2768-870AF0045600}"/>
              </a:ext>
            </a:extLst>
          </p:cNvPr>
          <p:cNvCxnSpPr>
            <a:cxnSpLocks/>
          </p:cNvCxnSpPr>
          <p:nvPr/>
        </p:nvCxnSpPr>
        <p:spPr>
          <a:xfrm>
            <a:off x="9049447" y="4742889"/>
            <a:ext cx="194690" cy="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BB07822F-1F6D-ACAE-F368-1E2FFE20267D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9655349" y="3406612"/>
            <a:ext cx="370782" cy="22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1144DF1A-001C-AA2B-B09F-C1D5EC57684F}"/>
              </a:ext>
            </a:extLst>
          </p:cNvPr>
          <p:cNvCxnSpPr>
            <a:cxnSpLocks/>
          </p:cNvCxnSpPr>
          <p:nvPr/>
        </p:nvCxnSpPr>
        <p:spPr>
          <a:xfrm flipV="1">
            <a:off x="9679147" y="3645982"/>
            <a:ext cx="346984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타원 242">
            <a:extLst>
              <a:ext uri="{FF2B5EF4-FFF2-40B4-BE49-F238E27FC236}">
                <a16:creationId xmlns:a16="http://schemas.microsoft.com/office/drawing/2014/main" id="{F2680E15-3D5D-888F-F222-6297F585E877}"/>
              </a:ext>
            </a:extLst>
          </p:cNvPr>
          <p:cNvSpPr/>
          <p:nvPr/>
        </p:nvSpPr>
        <p:spPr>
          <a:xfrm>
            <a:off x="10014270" y="341951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A2D63E56-CFC6-6FAC-4013-C55CA8EFB74C}"/>
              </a:ext>
            </a:extLst>
          </p:cNvPr>
          <p:cNvCxnSpPr>
            <a:cxnSpLocks/>
            <a:stCxn id="219" idx="0"/>
            <a:endCxn id="210" idx="5"/>
          </p:cNvCxnSpPr>
          <p:nvPr/>
        </p:nvCxnSpPr>
        <p:spPr>
          <a:xfrm flipH="1" flipV="1">
            <a:off x="9007842" y="2017341"/>
            <a:ext cx="471652" cy="4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1AB89150-2192-EFFD-4DD2-2F606B98229D}"/>
              </a:ext>
            </a:extLst>
          </p:cNvPr>
          <p:cNvCxnSpPr>
            <a:cxnSpLocks/>
            <a:stCxn id="243" idx="0"/>
            <a:endCxn id="218" idx="4"/>
          </p:cNvCxnSpPr>
          <p:nvPr/>
        </p:nvCxnSpPr>
        <p:spPr>
          <a:xfrm flipH="1" flipV="1">
            <a:off x="9958510" y="2059166"/>
            <a:ext cx="255413" cy="13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40CC069-60BD-E8B6-F294-EF415E63B0F2}"/>
              </a:ext>
            </a:extLst>
          </p:cNvPr>
          <p:cNvCxnSpPr>
            <a:cxnSpLocks/>
          </p:cNvCxnSpPr>
          <p:nvPr/>
        </p:nvCxnSpPr>
        <p:spPr>
          <a:xfrm>
            <a:off x="10170099" y="1870782"/>
            <a:ext cx="1183701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748AF32-82D3-D23C-46FD-7B4D2632D1DB}"/>
                  </a:ext>
                </a:extLst>
              </p:cNvPr>
              <p:cNvSpPr txBox="1"/>
              <p:nvPr/>
            </p:nvSpPr>
            <p:spPr>
              <a:xfrm>
                <a:off x="11231412" y="1705689"/>
                <a:ext cx="856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748AF32-82D3-D23C-46FD-7B4D2632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412" y="1705689"/>
                <a:ext cx="856014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103FF85-A118-8440-14E6-A26D47DCB4CD}"/>
              </a:ext>
            </a:extLst>
          </p:cNvPr>
          <p:cNvCxnSpPr>
            <a:cxnSpLocks/>
          </p:cNvCxnSpPr>
          <p:nvPr/>
        </p:nvCxnSpPr>
        <p:spPr>
          <a:xfrm>
            <a:off x="10627625" y="1888674"/>
            <a:ext cx="156130" cy="174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타원 257">
            <a:extLst>
              <a:ext uri="{FF2B5EF4-FFF2-40B4-BE49-F238E27FC236}">
                <a16:creationId xmlns:a16="http://schemas.microsoft.com/office/drawing/2014/main" id="{C1ABE226-7F4B-EBD9-E538-63A8A6E1912A}"/>
              </a:ext>
            </a:extLst>
          </p:cNvPr>
          <p:cNvSpPr/>
          <p:nvPr/>
        </p:nvSpPr>
        <p:spPr>
          <a:xfrm>
            <a:off x="10589362" y="3618824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AF91D30-DD1B-5799-E340-875BE1F21712}"/>
              </a:ext>
            </a:extLst>
          </p:cNvPr>
          <p:cNvSpPr txBox="1"/>
          <p:nvPr/>
        </p:nvSpPr>
        <p:spPr>
          <a:xfrm>
            <a:off x="10536965" y="3675009"/>
            <a:ext cx="12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tanh</a:t>
            </a:r>
            <a:endParaRPr lang="ko-KR" altLang="en-US" sz="1200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32A18FF-0652-8C7E-FE91-B99084BA67F8}"/>
              </a:ext>
            </a:extLst>
          </p:cNvPr>
          <p:cNvSpPr/>
          <p:nvPr/>
        </p:nvSpPr>
        <p:spPr>
          <a:xfrm>
            <a:off x="10589362" y="4545859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58B518AA-39BD-E689-35CB-141C3441B259}"/>
              </a:ext>
            </a:extLst>
          </p:cNvPr>
          <p:cNvCxnSpPr>
            <a:cxnSpLocks/>
            <a:endCxn id="260" idx="0"/>
          </p:cNvCxnSpPr>
          <p:nvPr/>
        </p:nvCxnSpPr>
        <p:spPr>
          <a:xfrm>
            <a:off x="10783755" y="3990867"/>
            <a:ext cx="5260" cy="55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40006313-6260-FD75-ABD0-F78BD5DEF6BC}"/>
              </a:ext>
            </a:extLst>
          </p:cNvPr>
          <p:cNvCxnSpPr>
            <a:cxnSpLocks/>
            <a:stCxn id="222" idx="6"/>
            <a:endCxn id="260" idx="2"/>
          </p:cNvCxnSpPr>
          <p:nvPr/>
        </p:nvCxnSpPr>
        <p:spPr>
          <a:xfrm flipV="1">
            <a:off x="9640037" y="4728421"/>
            <a:ext cx="949325" cy="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29CAB054-1B16-AC31-B334-7FDF3DA2B412}"/>
              </a:ext>
            </a:extLst>
          </p:cNvPr>
          <p:cNvCxnSpPr>
            <a:cxnSpLocks/>
            <a:stCxn id="260" idx="6"/>
          </p:cNvCxnSpPr>
          <p:nvPr/>
        </p:nvCxnSpPr>
        <p:spPr>
          <a:xfrm>
            <a:off x="10988668" y="4728421"/>
            <a:ext cx="365132" cy="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7489FC2-C1F8-5E73-F793-4CD43A733B6B}"/>
                  </a:ext>
                </a:extLst>
              </p:cNvPr>
              <p:cNvSpPr txBox="1"/>
              <p:nvPr/>
            </p:nvSpPr>
            <p:spPr>
              <a:xfrm>
                <a:off x="11254825" y="4574531"/>
                <a:ext cx="683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7489FC2-C1F8-5E73-F793-4CD43A73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825" y="4574531"/>
                <a:ext cx="68316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42" grpId="0"/>
      <p:bldP spid="143" grpId="0"/>
      <p:bldP spid="144" grpId="0"/>
      <p:bldP spid="154" grpId="0" animBg="1"/>
      <p:bldP spid="162" grpId="0" animBg="1"/>
      <p:bldP spid="163" grpId="0" animBg="1"/>
      <p:bldP spid="164" grpId="0" animBg="1"/>
      <p:bldP spid="176" grpId="0"/>
      <p:bldP spid="177" grpId="0"/>
      <p:bldP spid="178" grpId="0"/>
      <p:bldP spid="179" grpId="0"/>
      <p:bldP spid="181" grpId="0"/>
      <p:bldP spid="183" grpId="0" animBg="1"/>
      <p:bldP spid="189" grpId="0" animBg="1"/>
      <p:bldP spid="190" grpId="0" animBg="1"/>
      <p:bldP spid="191" grpId="0" animBg="1"/>
      <p:bldP spid="201" grpId="0"/>
      <p:bldP spid="206" grpId="0"/>
      <p:bldP spid="207" grpId="0"/>
      <p:bldP spid="208" grpId="0"/>
      <p:bldP spid="210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/>
      <p:bldP spid="243" grpId="0" animBg="1"/>
      <p:bldP spid="252" grpId="0"/>
      <p:bldP spid="258" grpId="0" animBg="1"/>
      <p:bldP spid="259" grpId="0"/>
      <p:bldP spid="260" grpId="0" animBg="1"/>
      <p:bldP spid="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839D92-B471-5C03-1CAE-951B79C26DAE}"/>
              </a:ext>
            </a:extLst>
          </p:cNvPr>
          <p:cNvSpPr/>
          <p:nvPr/>
        </p:nvSpPr>
        <p:spPr>
          <a:xfrm>
            <a:off x="1211553" y="2789009"/>
            <a:ext cx="954316" cy="639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ABBAF8-0A8A-BC71-DF7C-F8BFCAB3F533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propagation of LSTM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4C3A920-152C-C6F6-C2B7-1AE6EB50E421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2758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슬라이드 번호 개체 틀 7">
            <a:extLst>
              <a:ext uri="{FF2B5EF4-FFF2-40B4-BE49-F238E27FC236}">
                <a16:creationId xmlns:a16="http://schemas.microsoft.com/office/drawing/2014/main" id="{8893E21D-3C72-09DA-A548-2E5A3B5C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D268C1-D3B7-4FC5-BF53-2E2EB8225F7A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7D610E-EC8F-CA1D-4A61-C29825014A0C}"/>
              </a:ext>
            </a:extLst>
          </p:cNvPr>
          <p:cNvCxnSpPr>
            <a:cxnSpLocks/>
          </p:cNvCxnSpPr>
          <p:nvPr/>
        </p:nvCxnSpPr>
        <p:spPr>
          <a:xfrm>
            <a:off x="5866920" y="247793"/>
            <a:ext cx="0" cy="6204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CA1705-7FD1-0263-EEE7-840627560823}"/>
              </a:ext>
            </a:extLst>
          </p:cNvPr>
          <p:cNvCxnSpPr>
            <a:cxnSpLocks/>
            <a:endCxn id="210" idx="2"/>
          </p:cNvCxnSpPr>
          <p:nvPr/>
        </p:nvCxnSpPr>
        <p:spPr>
          <a:xfrm flipV="1">
            <a:off x="6426200" y="1888251"/>
            <a:ext cx="2240813" cy="3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FB9664A-6081-6118-C61E-F2C9B183F873}"/>
              </a:ext>
            </a:extLst>
          </p:cNvPr>
          <p:cNvCxnSpPr>
            <a:cxnSpLocks/>
          </p:cNvCxnSpPr>
          <p:nvPr/>
        </p:nvCxnSpPr>
        <p:spPr>
          <a:xfrm>
            <a:off x="6426200" y="4370912"/>
            <a:ext cx="23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E6F2E0-509B-7185-985B-4BC156CB0791}"/>
              </a:ext>
            </a:extLst>
          </p:cNvPr>
          <p:cNvCxnSpPr>
            <a:cxnSpLocks/>
          </p:cNvCxnSpPr>
          <p:nvPr/>
        </p:nvCxnSpPr>
        <p:spPr>
          <a:xfrm flipV="1">
            <a:off x="6860390" y="4534806"/>
            <a:ext cx="0" cy="57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C63C7ED0-824B-183B-E24F-72A7472B5878}"/>
              </a:ext>
            </a:extLst>
          </p:cNvPr>
          <p:cNvSpPr/>
          <p:nvPr/>
        </p:nvSpPr>
        <p:spPr>
          <a:xfrm>
            <a:off x="6660737" y="417103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6A0F7D7-BF6F-6AEF-2F76-C191992400D4}"/>
                  </a:ext>
                </a:extLst>
              </p:cNvPr>
              <p:cNvSpPr txBox="1"/>
              <p:nvPr/>
            </p:nvSpPr>
            <p:spPr>
              <a:xfrm>
                <a:off x="5903896" y="4171036"/>
                <a:ext cx="683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6A0F7D7-BF6F-6AEF-2F76-C1919924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896" y="4171036"/>
                <a:ext cx="68316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B0852E7-5359-FE03-C87C-346AC0872873}"/>
                  </a:ext>
                </a:extLst>
              </p:cNvPr>
              <p:cNvSpPr txBox="1"/>
              <p:nvPr/>
            </p:nvSpPr>
            <p:spPr>
              <a:xfrm>
                <a:off x="6626872" y="5061109"/>
                <a:ext cx="1310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B0852E7-5359-FE03-C87C-346AC087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72" y="5061109"/>
                <a:ext cx="131014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2164A1-7780-B28B-49EF-673A78147A8A}"/>
                  </a:ext>
                </a:extLst>
              </p:cNvPr>
              <p:cNvSpPr txBox="1"/>
              <p:nvPr/>
            </p:nvSpPr>
            <p:spPr>
              <a:xfrm>
                <a:off x="5906816" y="1722717"/>
                <a:ext cx="1310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2164A1-7780-B28B-49EF-673A7814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16" y="1722717"/>
                <a:ext cx="13101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976E3CA-5CFF-B166-7BA8-79DF5563AEBE}"/>
              </a:ext>
            </a:extLst>
          </p:cNvPr>
          <p:cNvCxnSpPr>
            <a:cxnSpLocks/>
          </p:cNvCxnSpPr>
          <p:nvPr/>
        </p:nvCxnSpPr>
        <p:spPr>
          <a:xfrm>
            <a:off x="7683500" y="4353597"/>
            <a:ext cx="393700" cy="2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CEC1B5-9F30-B2FD-7501-0D585BED3437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7060043" y="4353597"/>
            <a:ext cx="6234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09888B7-30BD-406D-1ADF-BD8C6D45C926}"/>
              </a:ext>
            </a:extLst>
          </p:cNvPr>
          <p:cNvCxnSpPr>
            <a:cxnSpLocks/>
          </p:cNvCxnSpPr>
          <p:nvPr/>
        </p:nvCxnSpPr>
        <p:spPr>
          <a:xfrm flipV="1">
            <a:off x="7683500" y="3934436"/>
            <a:ext cx="393700" cy="41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23DECDF-96CC-7564-2AA4-B6769096FECC}"/>
              </a:ext>
            </a:extLst>
          </p:cNvPr>
          <p:cNvCxnSpPr>
            <a:cxnSpLocks/>
          </p:cNvCxnSpPr>
          <p:nvPr/>
        </p:nvCxnSpPr>
        <p:spPr>
          <a:xfrm flipV="1">
            <a:off x="7683500" y="3422416"/>
            <a:ext cx="393700" cy="94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6B65F33-1C52-519B-0596-062F677C7150}"/>
              </a:ext>
            </a:extLst>
          </p:cNvPr>
          <p:cNvCxnSpPr>
            <a:cxnSpLocks/>
          </p:cNvCxnSpPr>
          <p:nvPr/>
        </p:nvCxnSpPr>
        <p:spPr>
          <a:xfrm flipV="1">
            <a:off x="7694014" y="2719686"/>
            <a:ext cx="306986" cy="163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A19EF59D-2D60-C3B7-1723-79507F1D00E4}"/>
              </a:ext>
            </a:extLst>
          </p:cNvPr>
          <p:cNvSpPr/>
          <p:nvPr/>
        </p:nvSpPr>
        <p:spPr>
          <a:xfrm>
            <a:off x="8051800" y="4554222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32F4BB3-5B5F-9F18-B8EA-0104AD67A58E}"/>
              </a:ext>
            </a:extLst>
          </p:cNvPr>
          <p:cNvSpPr/>
          <p:nvPr/>
        </p:nvSpPr>
        <p:spPr>
          <a:xfrm>
            <a:off x="8086649" y="3774019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4CE9633-8C47-C3C3-59E9-687A5309056E}"/>
              </a:ext>
            </a:extLst>
          </p:cNvPr>
          <p:cNvSpPr/>
          <p:nvPr/>
        </p:nvSpPr>
        <p:spPr>
          <a:xfrm>
            <a:off x="8000979" y="2445605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4EB212A-ED43-56D0-7FD5-38C4B3673BC7}"/>
              </a:ext>
            </a:extLst>
          </p:cNvPr>
          <p:cNvSpPr/>
          <p:nvPr/>
        </p:nvSpPr>
        <p:spPr>
          <a:xfrm>
            <a:off x="8086649" y="321453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-apple-system"/>
              </a:rPr>
              <a:t>X</a:t>
            </a:r>
            <a:endParaRPr lang="ko-KR" altLang="en-US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FE74116-E56F-194C-EDEC-B50F5D0FB0D6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7439918" y="4736783"/>
            <a:ext cx="611882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DD7BF4E-DA83-033F-C6A8-4FAB52F4B232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7439918" y="3956581"/>
            <a:ext cx="646731" cy="62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717CF11-5C16-4DD0-1175-1C08701E54BA}"/>
              </a:ext>
            </a:extLst>
          </p:cNvPr>
          <p:cNvCxnSpPr>
            <a:cxnSpLocks/>
          </p:cNvCxnSpPr>
          <p:nvPr/>
        </p:nvCxnSpPr>
        <p:spPr>
          <a:xfrm flipV="1">
            <a:off x="7427295" y="3431520"/>
            <a:ext cx="646731" cy="62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A228ADE-1218-222F-0835-D96B882B2275}"/>
              </a:ext>
            </a:extLst>
          </p:cNvPr>
          <p:cNvCxnSpPr>
            <a:cxnSpLocks/>
          </p:cNvCxnSpPr>
          <p:nvPr/>
        </p:nvCxnSpPr>
        <p:spPr>
          <a:xfrm flipV="1">
            <a:off x="7354248" y="2719685"/>
            <a:ext cx="646731" cy="62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F5593FC-4780-8C80-980E-4853BAB24610}"/>
                  </a:ext>
                </a:extLst>
              </p:cNvPr>
              <p:cNvSpPr txBox="1"/>
              <p:nvPr/>
            </p:nvSpPr>
            <p:spPr>
              <a:xfrm>
                <a:off x="7472273" y="4695237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F5593FC-4780-8C80-980E-4853BAB24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73" y="4695237"/>
                <a:ext cx="68316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E5030D7-F1FD-585E-5B69-7213064E82AE}"/>
                  </a:ext>
                </a:extLst>
              </p:cNvPr>
              <p:cNvSpPr txBox="1"/>
              <p:nvPr/>
            </p:nvSpPr>
            <p:spPr>
              <a:xfrm>
                <a:off x="7367539" y="3966722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E5030D7-F1FD-585E-5B69-7213064E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39" y="3966722"/>
                <a:ext cx="68316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CE32997-12FC-2276-F1D7-B0653C8CE33E}"/>
                  </a:ext>
                </a:extLst>
              </p:cNvPr>
              <p:cNvSpPr txBox="1"/>
              <p:nvPr/>
            </p:nvSpPr>
            <p:spPr>
              <a:xfrm>
                <a:off x="7390858" y="3433322"/>
                <a:ext cx="68316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CE32997-12FC-2276-F1D7-B0653C8C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58" y="3433322"/>
                <a:ext cx="683168" cy="292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3638A63-A68B-2228-19A2-CCF3E501CB6D}"/>
                  </a:ext>
                </a:extLst>
              </p:cNvPr>
              <p:cNvSpPr txBox="1"/>
              <p:nvPr/>
            </p:nvSpPr>
            <p:spPr>
              <a:xfrm>
                <a:off x="7336029" y="2706240"/>
                <a:ext cx="683168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3638A63-A68B-2228-19A2-CCF3E501C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029" y="2706240"/>
                <a:ext cx="683168" cy="291811"/>
              </a:xfrm>
              <a:prstGeom prst="rect">
                <a:avLst/>
              </a:prstGeom>
              <a:blipFill>
                <a:blip r:embed="rId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044EDB5-E636-09A2-4514-1C69DAAB195D}"/>
                  </a:ext>
                </a:extLst>
              </p:cNvPr>
              <p:cNvSpPr txBox="1"/>
              <p:nvPr/>
            </p:nvSpPr>
            <p:spPr>
              <a:xfrm>
                <a:off x="6096000" y="5463347"/>
                <a:ext cx="27431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Assume that dim(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300" dirty="0"/>
                  <a:t>) = dim(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300" dirty="0"/>
                  <a:t>)</a:t>
                </a:r>
                <a:endParaRPr lang="ko-KR" altLang="en-US" sz="13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044EDB5-E636-09A2-4514-1C69DAAB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63347"/>
                <a:ext cx="2743199" cy="292388"/>
              </a:xfrm>
              <a:prstGeom prst="rect">
                <a:avLst/>
              </a:prstGeom>
              <a:blipFill>
                <a:blip r:embed="rId9"/>
                <a:stretch>
                  <a:fillRect l="-222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타원 182">
            <a:extLst>
              <a:ext uri="{FF2B5EF4-FFF2-40B4-BE49-F238E27FC236}">
                <a16:creationId xmlns:a16="http://schemas.microsoft.com/office/drawing/2014/main" id="{867CF43F-B588-48DB-EB8B-2DB5319E345A}"/>
              </a:ext>
            </a:extLst>
          </p:cNvPr>
          <p:cNvSpPr/>
          <p:nvPr/>
        </p:nvSpPr>
        <p:spPr>
          <a:xfrm>
            <a:off x="8663682" y="4552007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C9FC5F00-AFB7-EE56-49ED-AC144CB4391F}"/>
              </a:ext>
            </a:extLst>
          </p:cNvPr>
          <p:cNvCxnSpPr>
            <a:cxnSpLocks/>
            <a:stCxn id="154" idx="6"/>
            <a:endCxn id="183" idx="2"/>
          </p:cNvCxnSpPr>
          <p:nvPr/>
        </p:nvCxnSpPr>
        <p:spPr>
          <a:xfrm flipV="1">
            <a:off x="8451106" y="4734569"/>
            <a:ext cx="212576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574D7F5B-273F-F248-AE10-AA6289D7D8CE}"/>
              </a:ext>
            </a:extLst>
          </p:cNvPr>
          <p:cNvSpPr/>
          <p:nvPr/>
        </p:nvSpPr>
        <p:spPr>
          <a:xfrm>
            <a:off x="8660658" y="3777151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B03438B-6128-38C4-0733-18C1DAB0A4D7}"/>
              </a:ext>
            </a:extLst>
          </p:cNvPr>
          <p:cNvSpPr/>
          <p:nvPr/>
        </p:nvSpPr>
        <p:spPr>
          <a:xfrm>
            <a:off x="8661384" y="3224051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FDE12802-BA2A-A8C3-0763-7098F78A2AD1}"/>
              </a:ext>
            </a:extLst>
          </p:cNvPr>
          <p:cNvSpPr/>
          <p:nvPr/>
        </p:nvSpPr>
        <p:spPr>
          <a:xfrm>
            <a:off x="8632902" y="2423887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DBFFC10-490C-64E7-DD18-6B7915D184FD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8482010" y="3959713"/>
            <a:ext cx="178648" cy="2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4795411-5711-38DA-0729-A890CD5F670D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8485955" y="3406613"/>
            <a:ext cx="175429" cy="1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55B4EA27-DD01-D2BF-5BDD-7E0AC580FCF7}"/>
              </a:ext>
            </a:extLst>
          </p:cNvPr>
          <p:cNvCxnSpPr>
            <a:cxnSpLocks/>
          </p:cNvCxnSpPr>
          <p:nvPr/>
        </p:nvCxnSpPr>
        <p:spPr>
          <a:xfrm flipV="1">
            <a:off x="8420046" y="2626422"/>
            <a:ext cx="212576" cy="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EA36C988-DF75-6A87-7919-404D1546B5A6}"/>
              </a:ext>
            </a:extLst>
          </p:cNvPr>
          <p:cNvCxnSpPr>
            <a:cxnSpLocks/>
            <a:endCxn id="183" idx="3"/>
          </p:cNvCxnSpPr>
          <p:nvPr/>
        </p:nvCxnSpPr>
        <p:spPr>
          <a:xfrm flipV="1">
            <a:off x="8250662" y="4863659"/>
            <a:ext cx="471497" cy="2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3467E20-3649-DA4B-B210-255F73ECA5DE}"/>
                  </a:ext>
                </a:extLst>
              </p:cNvPr>
              <p:cNvSpPr txBox="1"/>
              <p:nvPr/>
            </p:nvSpPr>
            <p:spPr>
              <a:xfrm>
                <a:off x="8349040" y="4980902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3467E20-3649-DA4B-B210-255F73EC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40" y="4980902"/>
                <a:ext cx="68316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F0D70CF-8B48-B819-EC0D-F4ADB4D7E289}"/>
              </a:ext>
            </a:extLst>
          </p:cNvPr>
          <p:cNvCxnSpPr>
            <a:cxnSpLocks/>
          </p:cNvCxnSpPr>
          <p:nvPr/>
        </p:nvCxnSpPr>
        <p:spPr>
          <a:xfrm flipV="1">
            <a:off x="8286302" y="4123661"/>
            <a:ext cx="471497" cy="2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66B572CA-C98D-B156-C013-7ADDBF89924C}"/>
              </a:ext>
            </a:extLst>
          </p:cNvPr>
          <p:cNvCxnSpPr>
            <a:cxnSpLocks/>
          </p:cNvCxnSpPr>
          <p:nvPr/>
        </p:nvCxnSpPr>
        <p:spPr>
          <a:xfrm flipV="1">
            <a:off x="8495404" y="3590030"/>
            <a:ext cx="301321" cy="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166B166-4C54-45EC-1D58-7DB4601EF1F0}"/>
              </a:ext>
            </a:extLst>
          </p:cNvPr>
          <p:cNvCxnSpPr>
            <a:cxnSpLocks/>
          </p:cNvCxnSpPr>
          <p:nvPr/>
        </p:nvCxnSpPr>
        <p:spPr>
          <a:xfrm flipV="1">
            <a:off x="8337920" y="2796456"/>
            <a:ext cx="471497" cy="2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1CA0AC0-C4C0-2992-3C6B-00C748E39451}"/>
                  </a:ext>
                </a:extLst>
              </p:cNvPr>
              <p:cNvSpPr txBox="1"/>
              <p:nvPr/>
            </p:nvSpPr>
            <p:spPr>
              <a:xfrm>
                <a:off x="8380575" y="4230766"/>
                <a:ext cx="683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1CA0AC0-C4C0-2992-3C6B-00C748E3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75" y="4230766"/>
                <a:ext cx="683168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6203C89-EB6E-F545-D7C7-61BC6A252507}"/>
                  </a:ext>
                </a:extLst>
              </p:cNvPr>
              <p:cNvSpPr txBox="1"/>
              <p:nvPr/>
            </p:nvSpPr>
            <p:spPr>
              <a:xfrm>
                <a:off x="8436052" y="3580551"/>
                <a:ext cx="68316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6203C89-EB6E-F545-D7C7-61BC6A25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052" y="3580551"/>
                <a:ext cx="683168" cy="292068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09BAB39-FAE5-AC49-2919-470B17571CC7}"/>
                  </a:ext>
                </a:extLst>
              </p:cNvPr>
              <p:cNvSpPr txBox="1"/>
              <p:nvPr/>
            </p:nvSpPr>
            <p:spPr>
              <a:xfrm>
                <a:off x="8426025" y="2906932"/>
                <a:ext cx="683168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09BAB39-FAE5-AC49-2919-470B17571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025" y="2906932"/>
                <a:ext cx="683168" cy="291811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타원 209">
            <a:extLst>
              <a:ext uri="{FF2B5EF4-FFF2-40B4-BE49-F238E27FC236}">
                <a16:creationId xmlns:a16="http://schemas.microsoft.com/office/drawing/2014/main" id="{DEAD1B12-F7BE-A3FD-9725-B38FCE5F4635}"/>
              </a:ext>
            </a:extLst>
          </p:cNvPr>
          <p:cNvSpPr/>
          <p:nvPr/>
        </p:nvSpPr>
        <p:spPr>
          <a:xfrm>
            <a:off x="8667013" y="1705689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5567D7FD-4D25-17D5-749E-B2FC9B39C8B2}"/>
              </a:ext>
            </a:extLst>
          </p:cNvPr>
          <p:cNvCxnSpPr>
            <a:cxnSpLocks/>
            <a:stCxn id="210" idx="6"/>
          </p:cNvCxnSpPr>
          <p:nvPr/>
        </p:nvCxnSpPr>
        <p:spPr>
          <a:xfrm flipV="1">
            <a:off x="9066319" y="1876605"/>
            <a:ext cx="692538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7E8B88DD-DC00-3197-376B-0D024529B7FE}"/>
              </a:ext>
            </a:extLst>
          </p:cNvPr>
          <p:cNvSpPr/>
          <p:nvPr/>
        </p:nvSpPr>
        <p:spPr>
          <a:xfrm>
            <a:off x="9758857" y="1694043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DCF3C87-B7EA-9900-BD40-777684E3A285}"/>
                  </a:ext>
                </a:extLst>
              </p:cNvPr>
              <p:cNvSpPr/>
              <p:nvPr/>
            </p:nvSpPr>
            <p:spPr>
              <a:xfrm>
                <a:off x="9279841" y="2423886"/>
                <a:ext cx="399306" cy="365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DCF3C87-B7EA-9900-BD40-777684E3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41" y="2423886"/>
                <a:ext cx="399306" cy="36512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CFEB7745-934F-2F83-71C1-D624E9EEEBA4}"/>
                  </a:ext>
                </a:extLst>
              </p:cNvPr>
              <p:cNvSpPr/>
              <p:nvPr/>
            </p:nvSpPr>
            <p:spPr>
              <a:xfrm>
                <a:off x="9256043" y="3224050"/>
                <a:ext cx="399306" cy="365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CFEB7745-934F-2F83-71C1-D624E9EEE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43" y="3224050"/>
                <a:ext cx="399306" cy="36512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타원 220">
            <a:extLst>
              <a:ext uri="{FF2B5EF4-FFF2-40B4-BE49-F238E27FC236}">
                <a16:creationId xmlns:a16="http://schemas.microsoft.com/office/drawing/2014/main" id="{A736E6A9-3354-090C-7D42-BCF90E254BE8}"/>
              </a:ext>
            </a:extLst>
          </p:cNvPr>
          <p:cNvSpPr/>
          <p:nvPr/>
        </p:nvSpPr>
        <p:spPr>
          <a:xfrm>
            <a:off x="9254690" y="3780015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7CF89698-B19F-C145-AD8A-EE63EC1733E4}"/>
                  </a:ext>
                </a:extLst>
              </p:cNvPr>
              <p:cNvSpPr/>
              <p:nvPr/>
            </p:nvSpPr>
            <p:spPr>
              <a:xfrm>
                <a:off x="9240731" y="4552006"/>
                <a:ext cx="399306" cy="365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7CF89698-B19F-C145-AD8A-EE63EC173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731" y="4552006"/>
                <a:ext cx="399306" cy="36512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>
            <a:extLst>
              <a:ext uri="{FF2B5EF4-FFF2-40B4-BE49-F238E27FC236}">
                <a16:creationId xmlns:a16="http://schemas.microsoft.com/office/drawing/2014/main" id="{156A9A44-B9E8-329E-78E6-B94588B8CEC7}"/>
              </a:ext>
            </a:extLst>
          </p:cNvPr>
          <p:cNvSpPr txBox="1"/>
          <p:nvPr/>
        </p:nvSpPr>
        <p:spPr>
          <a:xfrm>
            <a:off x="9202293" y="3836200"/>
            <a:ext cx="12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tanh</a:t>
            </a:r>
            <a:endParaRPr lang="ko-KR" altLang="en-US" sz="12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506DDCF-8924-6146-6E4A-7E0816CBFB86}"/>
              </a:ext>
            </a:extLst>
          </p:cNvPr>
          <p:cNvCxnSpPr>
            <a:cxnSpLocks/>
            <a:stCxn id="191" idx="6"/>
            <a:endCxn id="219" idx="2"/>
          </p:cNvCxnSpPr>
          <p:nvPr/>
        </p:nvCxnSpPr>
        <p:spPr>
          <a:xfrm flipV="1">
            <a:off x="9032208" y="2606448"/>
            <a:ext cx="247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D6F88C4B-5751-A7D6-58AE-76B389530E8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9078196" y="3406612"/>
            <a:ext cx="177847" cy="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8B6BCD02-C364-7861-16F7-731040D096FA}"/>
              </a:ext>
            </a:extLst>
          </p:cNvPr>
          <p:cNvCxnSpPr>
            <a:cxnSpLocks/>
          </p:cNvCxnSpPr>
          <p:nvPr/>
        </p:nvCxnSpPr>
        <p:spPr>
          <a:xfrm>
            <a:off x="9064185" y="3972857"/>
            <a:ext cx="194690" cy="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B2B9946-245F-2D12-2768-870AF0045600}"/>
              </a:ext>
            </a:extLst>
          </p:cNvPr>
          <p:cNvCxnSpPr>
            <a:cxnSpLocks/>
          </p:cNvCxnSpPr>
          <p:nvPr/>
        </p:nvCxnSpPr>
        <p:spPr>
          <a:xfrm>
            <a:off x="9049447" y="4742889"/>
            <a:ext cx="194690" cy="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BB07822F-1F6D-ACAE-F368-1E2FFE20267D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9655349" y="3406612"/>
            <a:ext cx="370782" cy="22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1144DF1A-001C-AA2B-B09F-C1D5EC57684F}"/>
              </a:ext>
            </a:extLst>
          </p:cNvPr>
          <p:cNvCxnSpPr>
            <a:cxnSpLocks/>
          </p:cNvCxnSpPr>
          <p:nvPr/>
        </p:nvCxnSpPr>
        <p:spPr>
          <a:xfrm flipV="1">
            <a:off x="9679147" y="3645982"/>
            <a:ext cx="346984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타원 242">
            <a:extLst>
              <a:ext uri="{FF2B5EF4-FFF2-40B4-BE49-F238E27FC236}">
                <a16:creationId xmlns:a16="http://schemas.microsoft.com/office/drawing/2014/main" id="{F2680E15-3D5D-888F-F222-6297F585E877}"/>
              </a:ext>
            </a:extLst>
          </p:cNvPr>
          <p:cNvSpPr/>
          <p:nvPr/>
        </p:nvSpPr>
        <p:spPr>
          <a:xfrm>
            <a:off x="10014270" y="341951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A2D63E56-CFC6-6FAC-4013-C55CA8EFB74C}"/>
              </a:ext>
            </a:extLst>
          </p:cNvPr>
          <p:cNvCxnSpPr>
            <a:cxnSpLocks/>
            <a:stCxn id="219" idx="0"/>
            <a:endCxn id="210" idx="5"/>
          </p:cNvCxnSpPr>
          <p:nvPr/>
        </p:nvCxnSpPr>
        <p:spPr>
          <a:xfrm flipH="1" flipV="1">
            <a:off x="9007842" y="2017341"/>
            <a:ext cx="471652" cy="4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1AB89150-2192-EFFD-4DD2-2F606B98229D}"/>
              </a:ext>
            </a:extLst>
          </p:cNvPr>
          <p:cNvCxnSpPr>
            <a:cxnSpLocks/>
            <a:stCxn id="243" idx="0"/>
            <a:endCxn id="218" idx="4"/>
          </p:cNvCxnSpPr>
          <p:nvPr/>
        </p:nvCxnSpPr>
        <p:spPr>
          <a:xfrm flipH="1" flipV="1">
            <a:off x="9958510" y="2059166"/>
            <a:ext cx="255413" cy="13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340CC069-60BD-E8B6-F294-EF415E63B0F2}"/>
              </a:ext>
            </a:extLst>
          </p:cNvPr>
          <p:cNvCxnSpPr>
            <a:cxnSpLocks/>
          </p:cNvCxnSpPr>
          <p:nvPr/>
        </p:nvCxnSpPr>
        <p:spPr>
          <a:xfrm>
            <a:off x="10170099" y="1870782"/>
            <a:ext cx="1183701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748AF32-82D3-D23C-46FD-7B4D2632D1DB}"/>
                  </a:ext>
                </a:extLst>
              </p:cNvPr>
              <p:cNvSpPr txBox="1"/>
              <p:nvPr/>
            </p:nvSpPr>
            <p:spPr>
              <a:xfrm>
                <a:off x="11231412" y="1705689"/>
                <a:ext cx="856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748AF32-82D3-D23C-46FD-7B4D2632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412" y="1705689"/>
                <a:ext cx="856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103FF85-A118-8440-14E6-A26D47DCB4CD}"/>
              </a:ext>
            </a:extLst>
          </p:cNvPr>
          <p:cNvCxnSpPr>
            <a:cxnSpLocks/>
          </p:cNvCxnSpPr>
          <p:nvPr/>
        </p:nvCxnSpPr>
        <p:spPr>
          <a:xfrm>
            <a:off x="10627625" y="1888674"/>
            <a:ext cx="156130" cy="174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타원 257">
            <a:extLst>
              <a:ext uri="{FF2B5EF4-FFF2-40B4-BE49-F238E27FC236}">
                <a16:creationId xmlns:a16="http://schemas.microsoft.com/office/drawing/2014/main" id="{C1ABE226-7F4B-EBD9-E538-63A8A6E1912A}"/>
              </a:ext>
            </a:extLst>
          </p:cNvPr>
          <p:cNvSpPr/>
          <p:nvPr/>
        </p:nvSpPr>
        <p:spPr>
          <a:xfrm>
            <a:off x="10589362" y="3618824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AF91D30-DD1B-5799-E340-875BE1F21712}"/>
              </a:ext>
            </a:extLst>
          </p:cNvPr>
          <p:cNvSpPr txBox="1"/>
          <p:nvPr/>
        </p:nvSpPr>
        <p:spPr>
          <a:xfrm>
            <a:off x="10536965" y="3675009"/>
            <a:ext cx="12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tanh</a:t>
            </a:r>
            <a:endParaRPr lang="ko-KR" altLang="en-US" sz="1200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32A18FF-0652-8C7E-FE91-B99084BA67F8}"/>
              </a:ext>
            </a:extLst>
          </p:cNvPr>
          <p:cNvSpPr/>
          <p:nvPr/>
        </p:nvSpPr>
        <p:spPr>
          <a:xfrm>
            <a:off x="10589362" y="4545859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58B518AA-39BD-E689-35CB-141C3441B259}"/>
              </a:ext>
            </a:extLst>
          </p:cNvPr>
          <p:cNvCxnSpPr>
            <a:cxnSpLocks/>
            <a:endCxn id="260" idx="0"/>
          </p:cNvCxnSpPr>
          <p:nvPr/>
        </p:nvCxnSpPr>
        <p:spPr>
          <a:xfrm>
            <a:off x="10783755" y="3990867"/>
            <a:ext cx="5260" cy="55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40006313-6260-FD75-ABD0-F78BD5DEF6BC}"/>
              </a:ext>
            </a:extLst>
          </p:cNvPr>
          <p:cNvCxnSpPr>
            <a:cxnSpLocks/>
            <a:stCxn id="222" idx="6"/>
            <a:endCxn id="260" idx="2"/>
          </p:cNvCxnSpPr>
          <p:nvPr/>
        </p:nvCxnSpPr>
        <p:spPr>
          <a:xfrm flipV="1">
            <a:off x="9640037" y="4728421"/>
            <a:ext cx="949325" cy="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29CAB054-1B16-AC31-B334-7FDF3DA2B412}"/>
              </a:ext>
            </a:extLst>
          </p:cNvPr>
          <p:cNvCxnSpPr>
            <a:cxnSpLocks/>
            <a:stCxn id="260" idx="6"/>
          </p:cNvCxnSpPr>
          <p:nvPr/>
        </p:nvCxnSpPr>
        <p:spPr>
          <a:xfrm>
            <a:off x="10988668" y="4728421"/>
            <a:ext cx="365132" cy="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7489FC2-C1F8-5E73-F793-4CD43A733B6B}"/>
                  </a:ext>
                </a:extLst>
              </p:cNvPr>
              <p:cNvSpPr txBox="1"/>
              <p:nvPr/>
            </p:nvSpPr>
            <p:spPr>
              <a:xfrm>
                <a:off x="11254825" y="4574531"/>
                <a:ext cx="683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7489FC2-C1F8-5E73-F793-4CD43A73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825" y="4574531"/>
                <a:ext cx="68316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CC2F7E-018D-C293-7360-4AD144AB557E}"/>
              </a:ext>
            </a:extLst>
          </p:cNvPr>
          <p:cNvCxnSpPr>
            <a:cxnSpLocks/>
          </p:cNvCxnSpPr>
          <p:nvPr/>
        </p:nvCxnSpPr>
        <p:spPr>
          <a:xfrm flipH="1">
            <a:off x="6426200" y="1694043"/>
            <a:ext cx="4828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번개 6">
            <a:extLst>
              <a:ext uri="{FF2B5EF4-FFF2-40B4-BE49-F238E27FC236}">
                <a16:creationId xmlns:a16="http://schemas.microsoft.com/office/drawing/2014/main" id="{4A59BC3B-6CF2-2FCE-C035-D59F83409B0D}"/>
              </a:ext>
            </a:extLst>
          </p:cNvPr>
          <p:cNvSpPr/>
          <p:nvPr/>
        </p:nvSpPr>
        <p:spPr>
          <a:xfrm>
            <a:off x="9585571" y="1364474"/>
            <a:ext cx="399306" cy="330688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3406B-E335-4405-524A-C28DFFED0A28}"/>
              </a:ext>
            </a:extLst>
          </p:cNvPr>
          <p:cNvSpPr txBox="1"/>
          <p:nvPr/>
        </p:nvSpPr>
        <p:spPr>
          <a:xfrm>
            <a:off x="894959" y="1179500"/>
            <a:ext cx="330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Back propagation of ‘+’ node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10CC92-90F9-47FF-981C-0B4FDCD2682D}"/>
              </a:ext>
            </a:extLst>
          </p:cNvPr>
          <p:cNvSpPr/>
          <p:nvPr/>
        </p:nvSpPr>
        <p:spPr>
          <a:xfrm>
            <a:off x="1261307" y="1921934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4F3E03-32D0-D02F-5FF8-080504EE8FF6}"/>
              </a:ext>
            </a:extLst>
          </p:cNvPr>
          <p:cNvCxnSpPr>
            <a:cxnSpLocks/>
          </p:cNvCxnSpPr>
          <p:nvPr/>
        </p:nvCxnSpPr>
        <p:spPr>
          <a:xfrm>
            <a:off x="845918" y="1760824"/>
            <a:ext cx="422090" cy="33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0879AFE-F02F-13DD-5E76-FE5B010F9782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811903" y="2104496"/>
            <a:ext cx="449404" cy="3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18E08C-0027-A5F0-A3F4-3320B21EC3F9}"/>
              </a:ext>
            </a:extLst>
          </p:cNvPr>
          <p:cNvSpPr txBox="1"/>
          <p:nvPr/>
        </p:nvSpPr>
        <p:spPr>
          <a:xfrm>
            <a:off x="1012559" y="1614353"/>
            <a:ext cx="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1B5F17-CFDD-C752-44C5-7D048328C295}"/>
              </a:ext>
            </a:extLst>
          </p:cNvPr>
          <p:cNvSpPr txBox="1"/>
          <p:nvPr/>
        </p:nvSpPr>
        <p:spPr>
          <a:xfrm>
            <a:off x="1004007" y="2130156"/>
            <a:ext cx="62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62390C-826E-D4BD-2EF3-93ED439B30AB}"/>
              </a:ext>
            </a:extLst>
          </p:cNvPr>
          <p:cNvSpPr txBox="1"/>
          <p:nvPr/>
        </p:nvSpPr>
        <p:spPr>
          <a:xfrm>
            <a:off x="1669305" y="2052050"/>
            <a:ext cx="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4634B53-E1A9-DB46-6A35-7B8B39429D5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1660613" y="2104496"/>
            <a:ext cx="33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CDD979-AA8E-2011-3349-E0D97F78F884}"/>
                  </a:ext>
                </a:extLst>
              </p:cNvPr>
              <p:cNvSpPr txBox="1"/>
              <p:nvPr/>
            </p:nvSpPr>
            <p:spPr>
              <a:xfrm>
                <a:off x="4047584" y="1550673"/>
                <a:ext cx="665375" cy="128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CDD979-AA8E-2011-3349-E0D97F78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84" y="1550673"/>
                <a:ext cx="665375" cy="12870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타원 130">
            <a:extLst>
              <a:ext uri="{FF2B5EF4-FFF2-40B4-BE49-F238E27FC236}">
                <a16:creationId xmlns:a16="http://schemas.microsoft.com/office/drawing/2014/main" id="{56F9DEA5-600F-BE01-18EB-4AD57304DB5C}"/>
              </a:ext>
            </a:extLst>
          </p:cNvPr>
          <p:cNvSpPr/>
          <p:nvPr/>
        </p:nvSpPr>
        <p:spPr>
          <a:xfrm>
            <a:off x="2823386" y="1970395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48530CB-7810-E94E-B6B8-8E2D792CE8EF}"/>
              </a:ext>
            </a:extLst>
          </p:cNvPr>
          <p:cNvCxnSpPr>
            <a:cxnSpLocks/>
          </p:cNvCxnSpPr>
          <p:nvPr/>
        </p:nvCxnSpPr>
        <p:spPr>
          <a:xfrm>
            <a:off x="2407997" y="1809285"/>
            <a:ext cx="422090" cy="33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BCE72B1-9B76-3228-7040-494282E5723F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2373982" y="2152957"/>
            <a:ext cx="449404" cy="3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7BABFF0-BA91-43C8-C082-058A50228665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3222692" y="2152957"/>
            <a:ext cx="33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38A38CD-D381-0C2E-736B-8C11601996FB}"/>
                  </a:ext>
                </a:extLst>
              </p:cNvPr>
              <p:cNvSpPr txBox="1"/>
              <p:nvPr/>
            </p:nvSpPr>
            <p:spPr>
              <a:xfrm>
                <a:off x="3222692" y="2221966"/>
                <a:ext cx="261738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38A38CD-D381-0C2E-736B-8C11601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692" y="2221966"/>
                <a:ext cx="261738" cy="409664"/>
              </a:xfrm>
              <a:prstGeom prst="rect">
                <a:avLst/>
              </a:prstGeom>
              <a:blipFill>
                <a:blip r:embed="rId20"/>
                <a:stretch>
                  <a:fillRect l="-13953" r="-6977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321EA62-7678-5D96-7E24-F39F3B202262}"/>
                  </a:ext>
                </a:extLst>
              </p:cNvPr>
              <p:cNvSpPr txBox="1"/>
              <p:nvPr/>
            </p:nvSpPr>
            <p:spPr>
              <a:xfrm>
                <a:off x="2581409" y="2365441"/>
                <a:ext cx="388248" cy="34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321EA62-7678-5D96-7E24-F39F3B20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09" y="2365441"/>
                <a:ext cx="388248" cy="340799"/>
              </a:xfrm>
              <a:prstGeom prst="rect">
                <a:avLst/>
              </a:prstGeom>
              <a:blipFill>
                <a:blip r:embed="rId21"/>
                <a:stretch>
                  <a:fillRect l="-12500" r="-9375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4A3D47A-CB21-F53B-1141-B73D2C0B04E1}"/>
                  </a:ext>
                </a:extLst>
              </p:cNvPr>
              <p:cNvSpPr txBox="1"/>
              <p:nvPr/>
            </p:nvSpPr>
            <p:spPr>
              <a:xfrm>
                <a:off x="2615125" y="1549041"/>
                <a:ext cx="382156" cy="316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4A3D47A-CB21-F53B-1141-B73D2C0B0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25" y="1549041"/>
                <a:ext cx="382156" cy="316753"/>
              </a:xfrm>
              <a:prstGeom prst="rect">
                <a:avLst/>
              </a:prstGeom>
              <a:blipFill>
                <a:blip r:embed="rId22"/>
                <a:stretch>
                  <a:fillRect l="-12698" r="-4762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DA6005-AE54-67D0-18FD-C239391D148C}"/>
                  </a:ext>
                </a:extLst>
              </p:cNvPr>
              <p:cNvSpPr txBox="1"/>
              <p:nvPr/>
            </p:nvSpPr>
            <p:spPr>
              <a:xfrm>
                <a:off x="1317729" y="2960229"/>
                <a:ext cx="749564" cy="316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Passes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DA6005-AE54-67D0-18FD-C239391D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29" y="2960229"/>
                <a:ext cx="749564" cy="316753"/>
              </a:xfrm>
              <a:prstGeom prst="rect">
                <a:avLst/>
              </a:prstGeom>
              <a:blipFill>
                <a:blip r:embed="rId23"/>
                <a:stretch>
                  <a:fillRect l="-14634" t="-3846" r="-2439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FA3A830C-B8E7-CCFA-2701-CA4DF8B95936}"/>
              </a:ext>
            </a:extLst>
          </p:cNvPr>
          <p:cNvSpPr txBox="1"/>
          <p:nvPr/>
        </p:nvSpPr>
        <p:spPr>
          <a:xfrm>
            <a:off x="892890" y="3698358"/>
            <a:ext cx="330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Back propagation of ‘X’ node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A96694-2C4F-833D-34C6-6E8EEB57B480}"/>
              </a:ext>
            </a:extLst>
          </p:cNvPr>
          <p:cNvCxnSpPr/>
          <p:nvPr/>
        </p:nvCxnSpPr>
        <p:spPr>
          <a:xfrm>
            <a:off x="481263" y="3536641"/>
            <a:ext cx="53856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49580D4D-7BBA-A48A-3508-F519C3BD4EF4}"/>
              </a:ext>
            </a:extLst>
          </p:cNvPr>
          <p:cNvSpPr/>
          <p:nvPr/>
        </p:nvSpPr>
        <p:spPr>
          <a:xfrm>
            <a:off x="1259369" y="4685396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40C2ACC-C78F-799C-B822-5B095E1A8763}"/>
              </a:ext>
            </a:extLst>
          </p:cNvPr>
          <p:cNvCxnSpPr>
            <a:cxnSpLocks/>
          </p:cNvCxnSpPr>
          <p:nvPr/>
        </p:nvCxnSpPr>
        <p:spPr>
          <a:xfrm>
            <a:off x="843980" y="4524286"/>
            <a:ext cx="422090" cy="33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B1150C5-5B39-6B10-FC7F-8F4980F2FE9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809965" y="4867958"/>
            <a:ext cx="449404" cy="3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734ECCF-5A03-13D4-7164-68DA6BCC3CF4}"/>
              </a:ext>
            </a:extLst>
          </p:cNvPr>
          <p:cNvSpPr txBox="1"/>
          <p:nvPr/>
        </p:nvSpPr>
        <p:spPr>
          <a:xfrm>
            <a:off x="1010621" y="4377815"/>
            <a:ext cx="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D0A657-CC93-399F-1151-3014BAFC0D03}"/>
              </a:ext>
            </a:extLst>
          </p:cNvPr>
          <p:cNvSpPr txBox="1"/>
          <p:nvPr/>
        </p:nvSpPr>
        <p:spPr>
          <a:xfrm>
            <a:off x="1002069" y="4893618"/>
            <a:ext cx="62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C44CCD-46F8-7A8E-77BC-9172FD7FD2B0}"/>
              </a:ext>
            </a:extLst>
          </p:cNvPr>
          <p:cNvSpPr txBox="1"/>
          <p:nvPr/>
        </p:nvSpPr>
        <p:spPr>
          <a:xfrm>
            <a:off x="1667367" y="4815512"/>
            <a:ext cx="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1936328E-DDDC-739F-AE62-050AC9A939EF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1658675" y="4867958"/>
            <a:ext cx="33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4A28391-58B8-F0EA-E2D4-2C91FCB7DD76}"/>
                  </a:ext>
                </a:extLst>
              </p:cNvPr>
              <p:cNvSpPr txBox="1"/>
              <p:nvPr/>
            </p:nvSpPr>
            <p:spPr>
              <a:xfrm>
                <a:off x="4045646" y="4314135"/>
                <a:ext cx="665375" cy="128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4A28391-58B8-F0EA-E2D4-2C91FCB7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46" y="4314135"/>
                <a:ext cx="665375" cy="1287019"/>
              </a:xfrm>
              <a:prstGeom prst="rect">
                <a:avLst/>
              </a:prstGeom>
              <a:blipFill>
                <a:blip r:embed="rId24"/>
                <a:stretch>
                  <a:fillRect t="-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타원 159">
            <a:extLst>
              <a:ext uri="{FF2B5EF4-FFF2-40B4-BE49-F238E27FC236}">
                <a16:creationId xmlns:a16="http://schemas.microsoft.com/office/drawing/2014/main" id="{9E6B258D-7BA8-913B-66D6-3A77DB983478}"/>
              </a:ext>
            </a:extLst>
          </p:cNvPr>
          <p:cNvSpPr/>
          <p:nvPr/>
        </p:nvSpPr>
        <p:spPr>
          <a:xfrm>
            <a:off x="2821448" y="4733857"/>
            <a:ext cx="399306" cy="3651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CBD79D-8812-D16C-C9CA-69C2E9087EDE}"/>
              </a:ext>
            </a:extLst>
          </p:cNvPr>
          <p:cNvCxnSpPr>
            <a:cxnSpLocks/>
          </p:cNvCxnSpPr>
          <p:nvPr/>
        </p:nvCxnSpPr>
        <p:spPr>
          <a:xfrm>
            <a:off x="2406059" y="4572747"/>
            <a:ext cx="422090" cy="33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F896B03-008B-3026-5C3C-8AB3ADFF6C93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2372044" y="4916419"/>
            <a:ext cx="449404" cy="3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943B807-2F56-8089-471C-31184DC7F5CD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3220754" y="4916419"/>
            <a:ext cx="33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871CC65-D27E-4AB3-4C2B-BCC89471E502}"/>
                  </a:ext>
                </a:extLst>
              </p:cNvPr>
              <p:cNvSpPr txBox="1"/>
              <p:nvPr/>
            </p:nvSpPr>
            <p:spPr>
              <a:xfrm>
                <a:off x="3222590" y="5044013"/>
                <a:ext cx="261738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871CC65-D27E-4AB3-4C2B-BCC89471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90" y="5044013"/>
                <a:ext cx="261738" cy="409664"/>
              </a:xfrm>
              <a:prstGeom prst="rect">
                <a:avLst/>
              </a:prstGeom>
              <a:blipFill>
                <a:blip r:embed="rId25"/>
                <a:stretch>
                  <a:fillRect l="-13953" r="-6977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2E875BE-0CC6-F22C-DA89-68C733A5EE90}"/>
                  </a:ext>
                </a:extLst>
              </p:cNvPr>
              <p:cNvSpPr txBox="1"/>
              <p:nvPr/>
            </p:nvSpPr>
            <p:spPr>
              <a:xfrm>
                <a:off x="2579471" y="5128903"/>
                <a:ext cx="388248" cy="340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2E875BE-0CC6-F22C-DA89-68C733A5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71" y="5128903"/>
                <a:ext cx="388248" cy="340799"/>
              </a:xfrm>
              <a:prstGeom prst="rect">
                <a:avLst/>
              </a:prstGeom>
              <a:blipFill>
                <a:blip r:embed="rId21"/>
                <a:stretch>
                  <a:fillRect l="-12500" r="-9375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80FCE7-229B-41E7-E827-37E3EF223F4D}"/>
                  </a:ext>
                </a:extLst>
              </p:cNvPr>
              <p:cNvSpPr txBox="1"/>
              <p:nvPr/>
            </p:nvSpPr>
            <p:spPr>
              <a:xfrm>
                <a:off x="2613187" y="4312503"/>
                <a:ext cx="382156" cy="316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80FCE7-229B-41E7-E827-37E3EF22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87" y="4312503"/>
                <a:ext cx="382156" cy="316753"/>
              </a:xfrm>
              <a:prstGeom prst="rect">
                <a:avLst/>
              </a:prstGeom>
              <a:blipFill>
                <a:blip r:embed="rId22"/>
                <a:stretch>
                  <a:fillRect l="-12903" r="-6452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번개 187">
            <a:extLst>
              <a:ext uri="{FF2B5EF4-FFF2-40B4-BE49-F238E27FC236}">
                <a16:creationId xmlns:a16="http://schemas.microsoft.com/office/drawing/2014/main" id="{1AAABBAC-BAC9-4605-34C5-D325CEEC6676}"/>
              </a:ext>
            </a:extLst>
          </p:cNvPr>
          <p:cNvSpPr/>
          <p:nvPr/>
        </p:nvSpPr>
        <p:spPr>
          <a:xfrm>
            <a:off x="8505519" y="1362347"/>
            <a:ext cx="399306" cy="330688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16337D-D2B6-BE93-EA2A-14947BC19D3E}"/>
              </a:ext>
            </a:extLst>
          </p:cNvPr>
          <p:cNvCxnSpPr/>
          <p:nvPr/>
        </p:nvCxnSpPr>
        <p:spPr>
          <a:xfrm flipH="1">
            <a:off x="3200603" y="4980902"/>
            <a:ext cx="2409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0917508-ED8B-946B-F217-22F92EF0FCAE}"/>
              </a:ext>
            </a:extLst>
          </p:cNvPr>
          <p:cNvCxnSpPr>
            <a:cxnSpLocks/>
          </p:cNvCxnSpPr>
          <p:nvPr/>
        </p:nvCxnSpPr>
        <p:spPr>
          <a:xfrm flipH="1" flipV="1">
            <a:off x="2454000" y="4496770"/>
            <a:ext cx="324463" cy="246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DEFD3C5-C42E-4570-BB9D-D8A8CCE5070E}"/>
              </a:ext>
            </a:extLst>
          </p:cNvPr>
          <p:cNvCxnSpPr>
            <a:cxnSpLocks/>
          </p:cNvCxnSpPr>
          <p:nvPr/>
        </p:nvCxnSpPr>
        <p:spPr>
          <a:xfrm flipH="1" flipV="1">
            <a:off x="2452290" y="1760948"/>
            <a:ext cx="324463" cy="246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97EC2E9C-4595-CA8E-A90F-2203F4E21B2B}"/>
              </a:ext>
            </a:extLst>
          </p:cNvPr>
          <p:cNvCxnSpPr/>
          <p:nvPr/>
        </p:nvCxnSpPr>
        <p:spPr>
          <a:xfrm flipH="1">
            <a:off x="3232994" y="2198579"/>
            <a:ext cx="2409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D0BB99A6-EA8B-3963-5350-978A835E5F7D}"/>
              </a:ext>
            </a:extLst>
          </p:cNvPr>
          <p:cNvCxnSpPr>
            <a:cxnSpLocks/>
          </p:cNvCxnSpPr>
          <p:nvPr/>
        </p:nvCxnSpPr>
        <p:spPr>
          <a:xfrm flipH="1">
            <a:off x="2446238" y="2243993"/>
            <a:ext cx="316536" cy="24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23C33D45-4440-64A1-09E8-94FF51908014}"/>
              </a:ext>
            </a:extLst>
          </p:cNvPr>
          <p:cNvCxnSpPr>
            <a:cxnSpLocks/>
          </p:cNvCxnSpPr>
          <p:nvPr/>
        </p:nvCxnSpPr>
        <p:spPr>
          <a:xfrm flipH="1">
            <a:off x="2445401" y="5016737"/>
            <a:ext cx="316536" cy="24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CD33C50-2FF0-12F2-3AEF-67431D25DBF3}"/>
              </a:ext>
            </a:extLst>
          </p:cNvPr>
          <p:cNvSpPr/>
          <p:nvPr/>
        </p:nvSpPr>
        <p:spPr>
          <a:xfrm>
            <a:off x="1205302" y="5726673"/>
            <a:ext cx="2722446" cy="639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38957C5-5D56-3B29-49FC-76BBAC515083}"/>
                  </a:ext>
                </a:extLst>
              </p:cNvPr>
              <p:cNvSpPr txBox="1"/>
              <p:nvPr/>
            </p:nvSpPr>
            <p:spPr>
              <a:xfrm>
                <a:off x="1921462" y="5892530"/>
                <a:ext cx="1848882" cy="316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Passes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38957C5-5D56-3B29-49FC-76BBAC51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62" y="5892530"/>
                <a:ext cx="1848882" cy="316753"/>
              </a:xfrm>
              <a:prstGeom prst="rect">
                <a:avLst/>
              </a:prstGeom>
              <a:blipFill>
                <a:blip r:embed="rId26"/>
                <a:stretch>
                  <a:fillRect l="-5941" t="-384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C263A89-445B-B8FF-D287-E61F45424EC3}"/>
              </a:ext>
            </a:extLst>
          </p:cNvPr>
          <p:cNvSpPr txBox="1"/>
          <p:nvPr/>
        </p:nvSpPr>
        <p:spPr>
          <a:xfrm>
            <a:off x="7195113" y="1047756"/>
            <a:ext cx="552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node that has value between 0 and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animBg="1"/>
      <p:bldP spid="8" grpId="0"/>
      <p:bldP spid="115" grpId="0" animBg="1"/>
      <p:bldP spid="16" grpId="0"/>
      <p:bldP spid="125" grpId="0"/>
      <p:bldP spid="126" grpId="0"/>
      <p:bldP spid="19" grpId="0"/>
      <p:bldP spid="131" grpId="0" animBg="1"/>
      <p:bldP spid="138" grpId="0"/>
      <p:bldP spid="139" grpId="0"/>
      <p:bldP spid="140" grpId="0"/>
      <p:bldP spid="145" grpId="0"/>
      <p:bldP spid="146" grpId="0"/>
      <p:bldP spid="147" grpId="0" animBg="1"/>
      <p:bldP spid="155" grpId="0"/>
      <p:bldP spid="156" grpId="0"/>
      <p:bldP spid="157" grpId="0"/>
      <p:bldP spid="159" grpId="0"/>
      <p:bldP spid="160" grpId="0" animBg="1"/>
      <p:bldP spid="168" grpId="0"/>
      <p:bldP spid="170" grpId="0"/>
      <p:bldP spid="171" grpId="0"/>
      <p:bldP spid="188" grpId="0" animBg="1"/>
      <p:bldP spid="226" grpId="0" animBg="1"/>
      <p:bldP spid="2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439DC-0C01-2F40-294E-F82105E7B89B}"/>
              </a:ext>
            </a:extLst>
          </p:cNvPr>
          <p:cNvSpPr txBox="1"/>
          <p:nvPr/>
        </p:nvSpPr>
        <p:spPr>
          <a:xfrm>
            <a:off x="481263" y="457746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Example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6D9C49-EBA3-8965-92BD-315A9AA553FB}"/>
              </a:ext>
            </a:extLst>
          </p:cNvPr>
          <p:cNvCxnSpPr>
            <a:cxnSpLocks/>
          </p:cNvCxnSpPr>
          <p:nvPr/>
        </p:nvCxnSpPr>
        <p:spPr>
          <a:xfrm>
            <a:off x="560439" y="788917"/>
            <a:ext cx="152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F767-7B93-F4F9-3E78-FD9DE4D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68C1-D3B7-4FC5-BF53-2E2EB8225F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132C1-2F79-3CE7-5409-50472483D19A}"/>
              </a:ext>
            </a:extLst>
          </p:cNvPr>
          <p:cNvSpPr txBox="1"/>
          <p:nvPr/>
        </p:nvSpPr>
        <p:spPr>
          <a:xfrm>
            <a:off x="1151456" y="965851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LSTM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2A591B-2F0D-0CA6-8F60-5DA560B9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56" y="1687147"/>
            <a:ext cx="4591691" cy="24577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56B8AC-F4AE-6EC3-9145-9E72919C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40" y="1683833"/>
            <a:ext cx="5268060" cy="248637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B37ABB-F4B8-129F-5457-B05FB34B3D97}"/>
              </a:ext>
            </a:extLst>
          </p:cNvPr>
          <p:cNvCxnSpPr>
            <a:cxnSpLocks/>
          </p:cNvCxnSpPr>
          <p:nvPr/>
        </p:nvCxnSpPr>
        <p:spPr>
          <a:xfrm flipV="1">
            <a:off x="1321313" y="3383869"/>
            <a:ext cx="1678365" cy="152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C71507-E9CC-03D1-C9DA-9ED5EB2D6E1C}"/>
              </a:ext>
            </a:extLst>
          </p:cNvPr>
          <p:cNvSpPr txBox="1"/>
          <p:nvPr/>
        </p:nvSpPr>
        <p:spPr>
          <a:xfrm>
            <a:off x="871369" y="4917688"/>
            <a:ext cx="2575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units = 128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8CFA3D-132C-AF0B-C9D9-74AA01AC8A86}"/>
              </a:ext>
            </a:extLst>
          </p:cNvPr>
          <p:cNvSpPr txBox="1"/>
          <p:nvPr/>
        </p:nvSpPr>
        <p:spPr>
          <a:xfrm>
            <a:off x="871368" y="5344748"/>
            <a:ext cx="4012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units is a positive integer, </a:t>
            </a:r>
          </a:p>
          <a:p>
            <a:r>
              <a:rPr lang="en-US" altLang="ko-KR" sz="1500" dirty="0"/>
              <a:t>meaning dimension of output</a:t>
            </a:r>
          </a:p>
          <a:p>
            <a:endParaRPr lang="en-US" altLang="ko-KR" sz="1500" dirty="0"/>
          </a:p>
          <a:p>
            <a:r>
              <a:rPr lang="en-US" altLang="ko-KR" sz="1500" dirty="0"/>
              <a:t>Lots of parameters ! ( can be omitted 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2200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817</Words>
  <Application>Microsoft Office PowerPoint</Application>
  <PresentationFormat>와이드스크린</PresentationFormat>
  <Paragraphs>273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맑은 고딕</vt:lpstr>
      <vt:lpstr>Arial</vt:lpstr>
      <vt:lpstr>Cambria Math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13</cp:revision>
  <dcterms:created xsi:type="dcterms:W3CDTF">2022-05-05T13:56:09Z</dcterms:created>
  <dcterms:modified xsi:type="dcterms:W3CDTF">2022-05-05T21:49:58Z</dcterms:modified>
</cp:coreProperties>
</file>