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4" r:id="rId6"/>
    <p:sldId id="269" r:id="rId7"/>
    <p:sldId id="270" r:id="rId8"/>
    <p:sldId id="271" r:id="rId9"/>
    <p:sldId id="272" r:id="rId10"/>
    <p:sldId id="280" r:id="rId11"/>
    <p:sldId id="273" r:id="rId12"/>
    <p:sldId id="274" r:id="rId13"/>
    <p:sldId id="275" r:id="rId14"/>
    <p:sldId id="268" r:id="rId15"/>
    <p:sldId id="276" r:id="rId16"/>
    <p:sldId id="266" r:id="rId17"/>
    <p:sldId id="278" r:id="rId18"/>
    <p:sldId id="279" r:id="rId19"/>
    <p:sldId id="263" r:id="rId20"/>
    <p:sldId id="282" r:id="rId21"/>
    <p:sldId id="283" r:id="rId22"/>
    <p:sldId id="291" r:id="rId23"/>
    <p:sldId id="286" r:id="rId24"/>
    <p:sldId id="290" r:id="rId25"/>
    <p:sldId id="288" r:id="rId26"/>
    <p:sldId id="289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AC922-4A67-4303-ACAB-943E6AA45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26EDA-E0A6-485E-98D6-FF67EE3707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69A2-A039-4467-BAE6-0C2C6BA47C5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CCB32-2C4D-40F0-824C-C1483C86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BDF8-4F03-40A5-97AF-9DCEA507B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EB64-B2A3-4EDE-B81C-6EC87AD22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1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2B1D-3EF8-420C-96F9-7B6ADFA8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7C72F-F9C0-47B3-97AF-6A49DFEB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613B-E3A2-4DC2-94B7-F5CCCAB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67293-A7ED-4FCC-948C-4365B6C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4DFF-138E-4B27-9D0E-FC2E14B3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DC76-44C5-495A-A2D0-DF53272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0C884-651C-4EB5-88A7-25CC743E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B4FF5-9950-453E-9901-FE2C35C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A948-58A6-4988-B69D-5628919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3B73C-BC98-4FC2-9A7C-4B73A676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108A9-14BC-4B90-9345-5BC4AAD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A4E46-B091-403D-9400-C9DA0307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725F7-D1C7-48FF-9B34-51023F9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3279F-E669-41D5-B760-8C810D6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500E-01F7-469E-8CB3-3F92E03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7D50-5494-460F-A1CF-65DE4C0E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B496-CB09-46F1-8055-25BF0FD3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41E4-E917-4ECD-ACF9-534E3E9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6B90-CCB7-4D88-A1B0-36D8BA1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CE74-C965-449B-B42A-3E89FFF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0717-2F23-4429-87D8-582A9416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108-7E52-44BA-AD79-3177053C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4363-1FA6-45EB-82D1-B60A27A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964F-FDAD-4058-AFC9-7D346CDF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65666-6074-46EA-BA7C-92A09E5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14F3-4891-418C-A81B-10A3E07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5617D-A42A-4A37-A87F-0184C6FE6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859A7-72AA-49DF-97FD-6608D88E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BF7B6-B6EC-443E-970E-EBFBF0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AEC4B-DA66-44BF-A7E9-CD69D43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898F-5A52-46F9-B156-482E955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8B492-37C9-4EF4-A742-4EBA0F4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9DF6C-D2AB-4C62-B8EA-32F9E11A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1E68-B388-4C99-9B2F-DC7C391F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F596E-F80C-4636-9188-2A241278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8FB5E-B097-416E-8C3D-6933C60C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03BC-F017-414E-8CC1-F761DB96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5EB8-9827-4E74-8886-FA2ECDCF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CB468-8A5A-46E0-8213-53AA898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60891-E5EF-49E9-A5AD-7252BCB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A7FBB-76E9-4C06-8FA5-CCEC7946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AB159-D7FC-40C4-9629-40B8618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A3D1B-057C-4E62-8CF0-F383B9B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9C960-38CD-4946-9DB5-7978E50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D695-EA89-4EEB-A57F-A4E76130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B03E2-7606-4269-80ED-907EA81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A4EDF-AE18-4224-BA7A-3BCBD25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64A77-FC09-4B51-B182-D3928064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0A91F-413D-4209-9639-EB8E98FF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F0FB0-0196-4ABF-8DAE-5E3F761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3659B-03CB-4D9D-9E4B-70B4530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27237-F4A2-407C-8FD5-2AE5EF8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B4D7-1E78-4FBF-AF3F-CBE7114D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0569D-4AF2-4A12-98E0-9C3F83DE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188BB-B9C2-442E-9595-F8F4F074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BA224-EFFF-4029-BAC5-4E6F8BA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840CE-A309-49CF-B5BF-8F253467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5EAF3-DC06-42C8-B4EC-DA370EDE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934D-BC51-43E8-A36B-0668EB6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9F729-2603-4805-B387-40786121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0B943-A32B-4144-BECA-5222064B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C136-1188-41A9-A50B-2914E1C8A3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C2D3-4184-44EC-9A40-1919D99C9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97B48-E672-4748-99C6-5FE3740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3.sv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70.png"/><Relationship Id="rId2" Type="http://schemas.openxmlformats.org/officeDocument/2006/relationships/image" Target="../media/image5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2B7A5-FFEB-4BB1-92B5-2E5BF642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046"/>
            <a:ext cx="9144000" cy="4028135"/>
          </a:xfrm>
        </p:spPr>
        <p:txBody>
          <a:bodyPr>
            <a:normAutofit fontScale="90000"/>
          </a:bodyPr>
          <a:lstStyle/>
          <a:p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3.31 meeting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 &amp; LSTM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컴퓨터소프트웨어학부</a:t>
            </a:r>
            <a:r>
              <a:rPr lang="ko-KR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심승현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8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/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AA0C32-06DC-4D5A-9086-0A5AD53C6D37}"/>
              </a:ext>
            </a:extLst>
          </p:cNvPr>
          <p:cNvSpPr txBox="1"/>
          <p:nvPr/>
        </p:nvSpPr>
        <p:spPr>
          <a:xfrm>
            <a:off x="2509594" y="410073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426A12-7F05-430F-9530-9EB661271D59}"/>
              </a:ext>
            </a:extLst>
          </p:cNvPr>
          <p:cNvSpPr txBox="1"/>
          <p:nvPr/>
        </p:nvSpPr>
        <p:spPr>
          <a:xfrm>
            <a:off x="4515854" y="4617481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97DF91-B61B-4820-A482-F79CD256D7C0}"/>
              </a:ext>
            </a:extLst>
          </p:cNvPr>
          <p:cNvSpPr txBox="1"/>
          <p:nvPr/>
        </p:nvSpPr>
        <p:spPr>
          <a:xfrm>
            <a:off x="4515854" y="2849172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AFC9FF-E158-40BC-A4DC-13C4016173A5}"/>
              </a:ext>
            </a:extLst>
          </p:cNvPr>
          <p:cNvSpPr txBox="1"/>
          <p:nvPr/>
        </p:nvSpPr>
        <p:spPr>
          <a:xfrm>
            <a:off x="5173578" y="1559527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C69C23-222A-44CD-ADE3-D020FBA7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19" y="2140451"/>
            <a:ext cx="8744961" cy="27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C78A7-5C9B-417E-A50B-B8006F5FDE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507" y="332675"/>
            <a:ext cx="1069175" cy="2006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C2AA1A-D2C6-4CCC-B3AC-8BECE26752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855" y="402950"/>
            <a:ext cx="1164919" cy="20507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  <p:sp>
        <p:nvSpPr>
          <p:cNvPr id="3" name="빼기 기호 2">
            <a:extLst>
              <a:ext uri="{FF2B5EF4-FFF2-40B4-BE49-F238E27FC236}">
                <a16:creationId xmlns:a16="http://schemas.microsoft.com/office/drawing/2014/main" id="{633E7BF4-2A36-46BE-AF38-1489540BC282}"/>
              </a:ext>
            </a:extLst>
          </p:cNvPr>
          <p:cNvSpPr/>
          <p:nvPr/>
        </p:nvSpPr>
        <p:spPr>
          <a:xfrm rot="2315175">
            <a:off x="2533256" y="3287845"/>
            <a:ext cx="9154830" cy="1032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1319B-23F8-4DE4-8FB5-5D6E9A509E86}"/>
              </a:ext>
            </a:extLst>
          </p:cNvPr>
          <p:cNvSpPr txBox="1"/>
          <p:nvPr/>
        </p:nvSpPr>
        <p:spPr>
          <a:xfrm>
            <a:off x="4086011" y="1760294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23FE6-280F-4045-B4B9-3686DAFD01E4}"/>
              </a:ext>
            </a:extLst>
          </p:cNvPr>
          <p:cNvSpPr txBox="1"/>
          <p:nvPr/>
        </p:nvSpPr>
        <p:spPr>
          <a:xfrm>
            <a:off x="5081330" y="1337882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2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1089C3-43F0-4C13-B3EF-8DCCE12FA6DA}"/>
              </a:ext>
            </a:extLst>
          </p:cNvPr>
          <p:cNvSpPr/>
          <p:nvPr/>
        </p:nvSpPr>
        <p:spPr>
          <a:xfrm>
            <a:off x="2194743" y="2229854"/>
            <a:ext cx="6050899" cy="425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Loss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AFA1BCA-5601-4A26-A6BB-4EF9ECA16439}"/>
              </a:ext>
            </a:extLst>
          </p:cNvPr>
          <p:cNvCxnSpPr>
            <a:endCxn id="3" idx="0"/>
          </p:cNvCxnSpPr>
          <p:nvPr/>
        </p:nvCxnSpPr>
        <p:spPr>
          <a:xfrm flipH="1">
            <a:off x="1909011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1A6465-39A5-4533-BE9F-328E876D69AC}"/>
              </a:ext>
            </a:extLst>
          </p:cNvPr>
          <p:cNvCxnSpPr/>
          <p:nvPr/>
        </p:nvCxnSpPr>
        <p:spPr>
          <a:xfrm flipH="1">
            <a:off x="6202272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1F8803-D9EF-4D4E-97FB-B15D634389C8}"/>
              </a:ext>
            </a:extLst>
          </p:cNvPr>
          <p:cNvCxnSpPr/>
          <p:nvPr/>
        </p:nvCxnSpPr>
        <p:spPr>
          <a:xfrm flipH="1">
            <a:off x="8357937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325E7-BC34-43CD-9EF6-374D4675FC74}"/>
              </a:ext>
            </a:extLst>
          </p:cNvPr>
          <p:cNvCxnSpPr/>
          <p:nvPr/>
        </p:nvCxnSpPr>
        <p:spPr>
          <a:xfrm flipH="1">
            <a:off x="3832048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/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𝑒𝑥𝑝𝑒𝑐𝑡𝑒𝑑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blipFill>
                <a:blip r:embed="rId6"/>
                <a:stretch>
                  <a:fillRect l="-1793" t="-145455" b="-20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0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841DB3-CFB5-4CEE-895F-F3DD2A8D1E77}"/>
              </a:ext>
            </a:extLst>
          </p:cNvPr>
          <p:cNvCxnSpPr>
            <a:cxnSpLocks/>
          </p:cNvCxnSpPr>
          <p:nvPr/>
        </p:nvCxnSpPr>
        <p:spPr>
          <a:xfrm>
            <a:off x="9974179" y="2975811"/>
            <a:ext cx="0" cy="195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3C5B78-FF74-4A1B-990B-46E453AA67F0}"/>
              </a:ext>
            </a:extLst>
          </p:cNvPr>
          <p:cNvSpPr txBox="1"/>
          <p:nvPr/>
        </p:nvSpPr>
        <p:spPr>
          <a:xfrm>
            <a:off x="9974179" y="4455695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09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4B70C2-76EE-4344-86E6-CEF64C3345D9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980694-24B7-4828-9F88-E2BF781B268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759D3E-3B20-48B9-9E5E-C7729FD62B61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593773-73E9-43F4-9188-4EBF0A8CD9B9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4A51EE-1536-4CDE-AEB6-7278F992B67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87FED49-9835-4FB3-8AF0-C8D4BBE0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7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03235AA8-A835-4E52-BABA-AEF298A35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578690-DFD0-412B-9F40-42201F32E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65F1D-CDC4-4579-BDE5-FB409CB37752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479F57-853D-4FE7-88C4-3C0FA363203B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D8B6AF-868B-4A03-AC86-0914D29C54EA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83BE90-D609-42CE-8F26-284A57D32C82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C9CE926-37FE-4814-9CEA-AFC170E24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A82DBE-EC12-416C-94CA-BB6B57933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4956A2-51E6-42D5-88EB-8F1ABF1BEAFE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677604-B378-42DE-B934-10E8A14D246B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B75F31-B9B6-4C1F-91BC-DBD1B180BA9C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675A1CC-3D89-4F99-AF20-732A7896F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D91859-EFD4-4056-A242-8B01EB4E27C0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B52634-38E5-49BF-A72D-5BEE0839A773}"/>
              </a:ext>
            </a:extLst>
          </p:cNvPr>
          <p:cNvCxnSpPr>
            <a:cxnSpLocks/>
          </p:cNvCxnSpPr>
          <p:nvPr/>
        </p:nvCxnSpPr>
        <p:spPr>
          <a:xfrm flipH="1">
            <a:off x="6472989" y="2706053"/>
            <a:ext cx="2562727" cy="1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2523B-6D2B-444D-918A-BAB42722EE61}"/>
              </a:ext>
            </a:extLst>
          </p:cNvPr>
          <p:cNvSpPr txBox="1"/>
          <p:nvPr/>
        </p:nvSpPr>
        <p:spPr>
          <a:xfrm>
            <a:off x="7659070" y="3429000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  <p:pic>
        <p:nvPicPr>
          <p:cNvPr id="33" name="그래픽 32" descr="확인 표시 단색으로 채워진">
            <a:extLst>
              <a:ext uri="{FF2B5EF4-FFF2-40B4-BE49-F238E27FC236}">
                <a16:creationId xmlns:a16="http://schemas.microsoft.com/office/drawing/2014/main" id="{37068AD6-87C8-40C5-A555-BC04D2BE27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0289" y="4585930"/>
            <a:ext cx="351395" cy="351395"/>
          </a:xfrm>
          <a:prstGeom prst="rect">
            <a:avLst/>
          </a:prstGeom>
        </p:spPr>
      </p:pic>
      <p:pic>
        <p:nvPicPr>
          <p:cNvPr id="34" name="그래픽 33" descr="확인 표시 단색으로 채워진">
            <a:extLst>
              <a:ext uri="{FF2B5EF4-FFF2-40B4-BE49-F238E27FC236}">
                <a16:creationId xmlns:a16="http://schemas.microsoft.com/office/drawing/2014/main" id="{D7B77142-EA19-4CB8-A58A-EE27F2633E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7912" y="4297962"/>
            <a:ext cx="351395" cy="351395"/>
          </a:xfrm>
          <a:prstGeom prst="rect">
            <a:avLst/>
          </a:prstGeom>
        </p:spPr>
      </p:pic>
      <p:pic>
        <p:nvPicPr>
          <p:cNvPr id="35" name="그래픽 34" descr="확인 표시 단색으로 채워진">
            <a:extLst>
              <a:ext uri="{FF2B5EF4-FFF2-40B4-BE49-F238E27FC236}">
                <a16:creationId xmlns:a16="http://schemas.microsoft.com/office/drawing/2014/main" id="{251BF2D5-88D2-4AA8-8F7D-603ACA303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9890" y="1469764"/>
            <a:ext cx="351395" cy="3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2889-F218-424A-A530-4CDD6BEC3D7F}"/>
              </a:ext>
            </a:extLst>
          </p:cNvPr>
          <p:cNvSpPr txBox="1"/>
          <p:nvPr/>
        </p:nvSpPr>
        <p:spPr>
          <a:xfrm>
            <a:off x="1620253" y="617621"/>
            <a:ext cx="31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95412-591D-4953-975F-BFA1FD1775AA}"/>
              </a:ext>
            </a:extLst>
          </p:cNvPr>
          <p:cNvSpPr txBox="1"/>
          <p:nvPr/>
        </p:nvSpPr>
        <p:spPr>
          <a:xfrm>
            <a:off x="1620253" y="1419726"/>
            <a:ext cx="658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deal with sequential data ?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85971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Sequence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길어질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Back propagation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Vanishing Gradient Problem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나타날 수 있다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/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331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2AB6C2-A4AE-4665-97CE-C70F616750E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47370" y="4676274"/>
            <a:ext cx="0" cy="46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/>
              <p:nvPr/>
            </p:nvSpPr>
            <p:spPr>
              <a:xfrm>
                <a:off x="3414992" y="3970420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92" y="3970420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E0205D-A66E-47EC-B30E-5F49DB9919FF}"/>
              </a:ext>
            </a:extLst>
          </p:cNvPr>
          <p:cNvCxnSpPr>
            <a:cxnSpLocks/>
          </p:cNvCxnSpPr>
          <p:nvPr/>
        </p:nvCxnSpPr>
        <p:spPr>
          <a:xfrm flipV="1">
            <a:off x="4257171" y="4740442"/>
            <a:ext cx="0" cy="3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485BCE-D548-493A-88F6-49B55C068D3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592801" y="4296596"/>
            <a:ext cx="822191" cy="5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69AB04-3127-4995-AD27-BFD4CE216A23}"/>
              </a:ext>
            </a:extLst>
          </p:cNvPr>
          <p:cNvCxnSpPr>
            <a:cxnSpLocks/>
          </p:cNvCxnSpPr>
          <p:nvPr/>
        </p:nvCxnSpPr>
        <p:spPr>
          <a:xfrm>
            <a:off x="5063312" y="4355431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/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6351B5-E2FE-4DD1-80AA-BF3A98CE2FFF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4740442"/>
            <a:ext cx="4" cy="38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472777-581D-40E9-A881-9E15484EE921}"/>
              </a:ext>
            </a:extLst>
          </p:cNvPr>
          <p:cNvCxnSpPr>
            <a:cxnSpLocks/>
          </p:cNvCxnSpPr>
          <p:nvPr/>
        </p:nvCxnSpPr>
        <p:spPr>
          <a:xfrm flipV="1">
            <a:off x="6743705" y="3545326"/>
            <a:ext cx="0" cy="3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/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7D366C-0918-4DA7-8795-849C9770FEB8}"/>
              </a:ext>
            </a:extLst>
          </p:cNvPr>
          <p:cNvCxnSpPr>
            <a:cxnSpLocks/>
          </p:cNvCxnSpPr>
          <p:nvPr/>
        </p:nvCxnSpPr>
        <p:spPr>
          <a:xfrm>
            <a:off x="755885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990438-5B4A-4657-9B9B-326D9891F279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7273081" y="3140899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/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D85775-ACBA-4937-8283-12387CC75CA2}"/>
              </a:ext>
            </a:extLst>
          </p:cNvPr>
          <p:cNvCxnSpPr>
            <a:cxnSpLocks/>
          </p:cNvCxnSpPr>
          <p:nvPr/>
        </p:nvCxnSpPr>
        <p:spPr>
          <a:xfrm flipV="1">
            <a:off x="9220205" y="3545326"/>
            <a:ext cx="0" cy="41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/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0F0527-6A05-4A35-9269-676E6A4275F9}"/>
              </a:ext>
            </a:extLst>
          </p:cNvPr>
          <p:cNvCxnSpPr>
            <a:cxnSpLocks/>
          </p:cNvCxnSpPr>
          <p:nvPr/>
        </p:nvCxnSpPr>
        <p:spPr>
          <a:xfrm>
            <a:off x="1005439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72CD21-6547-46F7-8710-D240D4C45EB0}"/>
              </a:ext>
            </a:extLst>
          </p:cNvPr>
          <p:cNvCxnSpPr>
            <a:cxnSpLocks/>
          </p:cNvCxnSpPr>
          <p:nvPr/>
        </p:nvCxnSpPr>
        <p:spPr>
          <a:xfrm>
            <a:off x="9729503" y="3105136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7C3732-768D-49EF-8A54-090D9D4C0C8F}"/>
              </a:ext>
            </a:extLst>
          </p:cNvPr>
          <p:cNvSpPr txBox="1"/>
          <p:nvPr/>
        </p:nvSpPr>
        <p:spPr>
          <a:xfrm>
            <a:off x="1995235" y="477178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01CF2B-340D-4BA6-81C8-9B656DB2B645}"/>
              </a:ext>
            </a:extLst>
          </p:cNvPr>
          <p:cNvSpPr txBox="1"/>
          <p:nvPr/>
        </p:nvSpPr>
        <p:spPr>
          <a:xfrm>
            <a:off x="9222171" y="3484885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D480ED-9C2E-4D8A-8737-FBEA266657B0}"/>
              </a:ext>
            </a:extLst>
          </p:cNvPr>
          <p:cNvCxnSpPr>
            <a:cxnSpLocks/>
          </p:cNvCxnSpPr>
          <p:nvPr/>
        </p:nvCxnSpPr>
        <p:spPr>
          <a:xfrm flipH="1">
            <a:off x="2372263" y="3744486"/>
            <a:ext cx="6888078" cy="1210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5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Introducing memory state in RNN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RNN</a:t>
            </a:r>
            <a:r>
              <a:rPr lang="ko-KR" altLang="en-US" dirty="0"/>
              <a:t>에 메모리 셀을 추가하여 정보를 기억하는 용도로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330429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 : element wise </a:t>
            </a:r>
            <a:r>
              <a:rPr lang="ko-KR" altLang="en-US" dirty="0"/>
              <a:t>하게 계수를 곱해주는 역할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/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/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:,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등 참조할 수 있는 </a:t>
                </a:r>
                <a:r>
                  <a:rPr lang="en-US" altLang="ko-KR" dirty="0"/>
                  <a:t>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Linear transformation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: 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사이의 값을 가지게 하여 계수의 역할을 수행할 수 있도록 한다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blipFill>
                <a:blip r:embed="rId3"/>
                <a:stretch>
                  <a:fillRect t="-4430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E321EC9-91EE-49B2-B317-ADEBBC89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16" y="4539553"/>
            <a:ext cx="3642931" cy="128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92D46-638F-409F-BB14-07E179D2DB67}"/>
              </a:ext>
            </a:extLst>
          </p:cNvPr>
          <p:cNvSpPr txBox="1"/>
          <p:nvPr/>
        </p:nvSpPr>
        <p:spPr>
          <a:xfrm>
            <a:off x="5800595" y="4995021"/>
            <a:ext cx="112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8EB5CE-EAEA-434D-90F1-AA503DD66303}"/>
              </a:ext>
            </a:extLst>
          </p:cNvPr>
          <p:cNvCxnSpPr/>
          <p:nvPr/>
        </p:nvCxnSpPr>
        <p:spPr>
          <a:xfrm flipV="1">
            <a:off x="5800595" y="4796589"/>
            <a:ext cx="0" cy="81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452687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/>
          <p:nvPr/>
        </p:nvCxnSpPr>
        <p:spPr>
          <a:xfrm flipV="1">
            <a:off x="5871411" y="4732421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6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9"/>
                <a:stretch>
                  <a:fillRect l="-889" t="-3226" b="-7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/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/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/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+</a:t>
                </a:r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38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blipFill>
                <a:blip r:embed="rId9"/>
                <a:stretch>
                  <a:fillRect l="-8889" r="-1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0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27EF7C0-962D-4C42-B248-B48EF7130760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11EBE23-1A9D-429E-9F27-C8A2D33765E2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1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blipFill>
                <a:blip r:embed="rId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blipFill>
                <a:blip r:embed="rId9"/>
                <a:stretch>
                  <a:fillRect l="-8000" r="-8000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CECB51-36C7-439C-8E4B-FA3119E7D4F2}"/>
              </a:ext>
            </a:extLst>
          </p:cNvPr>
          <p:cNvCxnSpPr>
            <a:cxnSpLocks/>
          </p:cNvCxnSpPr>
          <p:nvPr/>
        </p:nvCxnSpPr>
        <p:spPr>
          <a:xfrm>
            <a:off x="6440905" y="4243884"/>
            <a:ext cx="155608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E67C31-959E-468D-99D9-E7CC223C6F66}"/>
              </a:ext>
            </a:extLst>
          </p:cNvPr>
          <p:cNvCxnSpPr>
            <a:cxnSpLocks/>
          </p:cNvCxnSpPr>
          <p:nvPr/>
        </p:nvCxnSpPr>
        <p:spPr>
          <a:xfrm flipV="1">
            <a:off x="7082592" y="2662990"/>
            <a:ext cx="0" cy="15808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DAA034-E36B-4EAF-A1EB-418F62468D75}"/>
              </a:ext>
            </a:extLst>
          </p:cNvPr>
          <p:cNvCxnSpPr>
            <a:cxnSpLocks/>
          </p:cNvCxnSpPr>
          <p:nvPr/>
        </p:nvCxnSpPr>
        <p:spPr>
          <a:xfrm>
            <a:off x="6858002" y="3583357"/>
            <a:ext cx="0" cy="660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/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blipFill>
                <a:blip r:embed="rId10"/>
                <a:stretch>
                  <a:fillRect l="-8000" r="-800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3109900-E18A-4577-957A-191D50A38D79}"/>
              </a:ext>
            </a:extLst>
          </p:cNvPr>
          <p:cNvSpPr txBox="1"/>
          <p:nvPr/>
        </p:nvSpPr>
        <p:spPr>
          <a:xfrm>
            <a:off x="6821341" y="4039623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/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2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72C9BCB-FE08-48BC-9171-1B49677AA8ED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02BC64A-9514-4845-9BD1-1677511E837E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5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/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B837747-A478-489F-AEC9-71D87C7E1A45}"/>
              </a:ext>
            </a:extLst>
          </p:cNvPr>
          <p:cNvCxnSpPr>
            <a:cxnSpLocks/>
          </p:cNvCxnSpPr>
          <p:nvPr/>
        </p:nvCxnSpPr>
        <p:spPr>
          <a:xfrm rot="10800000">
            <a:off x="6899916" y="4340352"/>
            <a:ext cx="782443" cy="719593"/>
          </a:xfrm>
          <a:prstGeom prst="bentConnector3">
            <a:avLst>
              <a:gd name="adj1" fmla="val 100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9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0F8795-8774-413E-8972-D151ACFC70C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시점에서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Cell state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기록된 정보가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t+n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활용되었을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tanh </a:t>
            </a:r>
            <a:r>
              <a:rPr lang="ko-KR" altLang="en-US" dirty="0"/>
              <a:t>등의 </a:t>
            </a:r>
            <a:r>
              <a:rPr lang="en-US" altLang="ko-KR" dirty="0"/>
              <a:t>non-linear activation function </a:t>
            </a:r>
            <a:r>
              <a:rPr lang="ko-KR" altLang="en-US" dirty="0"/>
              <a:t>을 통과하지 않기 때문에</a:t>
            </a:r>
            <a:endParaRPr lang="en-US" altLang="ko-KR" dirty="0"/>
          </a:p>
          <a:p>
            <a:r>
              <a:rPr lang="en-US" altLang="ko-KR" dirty="0"/>
              <a:t>Gradient Vanishing Problem </a:t>
            </a:r>
            <a:r>
              <a:rPr lang="ko-KR" altLang="en-US" dirty="0"/>
              <a:t>을 해결할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02713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F00DA-AEC5-4C55-9666-C99BD2D953B0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Sequential Data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31EDE-0247-4B82-972F-9898FB42BAD8}"/>
              </a:ext>
            </a:extLst>
          </p:cNvPr>
          <p:cNvSpPr txBox="1"/>
          <p:nvPr/>
        </p:nvSpPr>
        <p:spPr>
          <a:xfrm>
            <a:off x="1989221" y="1572127"/>
            <a:ext cx="7419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데이터 셋 안에 있는 데이터들이 순서를 가지는 데이터</a:t>
            </a:r>
            <a:endParaRPr lang="en-US" altLang="ko-KR" sz="1600" dirty="0"/>
          </a:p>
          <a:p>
            <a:r>
              <a:rPr lang="en-US" altLang="ko-KR" sz="1600" dirty="0"/>
              <a:t>    (e.g.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소리 신호</a:t>
            </a:r>
            <a:r>
              <a:rPr lang="en-US" altLang="ko-KR" sz="1600" dirty="0"/>
              <a:t>, DNA </a:t>
            </a:r>
            <a:r>
              <a:rPr lang="ko-KR" altLang="en-US" sz="1600" dirty="0"/>
              <a:t>염기서열 등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순서가 변경되면 의미가 변경되는 특성이 있음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8CDE-4DB6-45F8-A09E-467E742ED5C7}"/>
              </a:ext>
            </a:extLst>
          </p:cNvPr>
          <p:cNvSpPr txBox="1"/>
          <p:nvPr/>
        </p:nvSpPr>
        <p:spPr>
          <a:xfrm>
            <a:off x="1989221" y="4275222"/>
            <a:ext cx="593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Deep learning, how can we deal with sequential data?</a:t>
            </a:r>
          </a:p>
        </p:txBody>
      </p:sp>
    </p:spTree>
    <p:extLst>
      <p:ext uri="{BB962C8B-B14F-4D97-AF65-F5344CB8AC3E}">
        <p14:creationId xmlns:p14="http://schemas.microsoft.com/office/powerpoint/2010/main" val="10263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/>
              <a:t>Sequential data 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output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  현재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input </a:t>
            </a:r>
            <a:r>
              <a:rPr lang="ko-KR" altLang="en-US" dirty="0"/>
              <a:t>을 함께 고려하여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을 도출한다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45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/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1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87782" y="4297962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3316888-82CC-4B2A-8944-C26FA71743BD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289F99-9EB1-4AFE-8CBB-514EEC6F8CF4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95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312D3-7456-4409-A08D-04E351B5C155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99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3294848-6B81-424F-83BE-B8A0F7EBF926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6460E-7041-48F8-987E-05CA7E93B5DC}"/>
              </a:ext>
            </a:extLst>
          </p:cNvPr>
          <p:cNvSpPr txBox="1"/>
          <p:nvPr/>
        </p:nvSpPr>
        <p:spPr>
          <a:xfrm>
            <a:off x="9571119" y="3799927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89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852</Words>
  <Application>Microsoft Office PowerPoint</Application>
  <PresentationFormat>와이드스크린</PresentationFormat>
  <Paragraphs>312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3.31 meeting  RNN &amp; LSTM   컴퓨터소프트웨어학부 심승현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9</cp:revision>
  <dcterms:created xsi:type="dcterms:W3CDTF">2022-03-30T15:31:38Z</dcterms:created>
  <dcterms:modified xsi:type="dcterms:W3CDTF">2022-03-30T19:55:02Z</dcterms:modified>
</cp:coreProperties>
</file>