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2" r:id="rId4"/>
    <p:sldId id="280" r:id="rId5"/>
    <p:sldId id="273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AC922-4A67-4303-ACAB-943E6AA45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26EDA-E0A6-485E-98D6-FF67EE3707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69A2-A039-4467-BAE6-0C2C6BA47C5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CCB32-2C4D-40F0-824C-C1483C86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BDF8-4F03-40A5-97AF-9DCEA507B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EB64-B2A3-4EDE-B81C-6EC87AD22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1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FE16-1EB3-4DF3-9D28-85ED787CA14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D14D1-F46D-4904-9F67-99ED3EB2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2B1D-3EF8-420C-96F9-7B6ADFA8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7C72F-F9C0-47B3-97AF-6A49DFEB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613B-E3A2-4DC2-94B7-F5CCCAB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F553-8930-4DBC-AF25-6686E8F66A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67293-A7ED-4FCC-948C-4365B6C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4DFF-138E-4B27-9D0E-FC2E14B3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DC76-44C5-495A-A2D0-DF53272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0C884-651C-4EB5-88A7-25CC743E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B4FF5-9950-453E-9901-FE2C35C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5386-27B2-4429-B4C6-B5D75F6D599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A948-58A6-4988-B69D-5628919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3B73C-BC98-4FC2-9A7C-4B73A676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108A9-14BC-4B90-9345-5BC4AAD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A4E46-B091-403D-9400-C9DA0307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725F7-D1C7-48FF-9B34-51023F9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087F-9F63-41F4-8CFE-BCB5C0D24C97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3279F-E669-41D5-B760-8C810D6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500E-01F7-469E-8CB3-3F92E03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7D50-5494-460F-A1CF-65DE4C0E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B496-CB09-46F1-8055-25BF0FD3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41E4-E917-4ECD-ACF9-534E3E9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ECB-A149-42E7-ADF9-0F03B479D1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6B90-CCB7-4D88-A1B0-36D8BA1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CE74-C965-449B-B42A-3E89FFF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0717-2F23-4429-87D8-582A9416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108-7E52-44BA-AD79-3177053C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4363-1FA6-45EB-82D1-B60A27A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D20F-DAFC-40E3-8616-81CF9E6E9B8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964F-FDAD-4058-AFC9-7D346CDF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65666-6074-46EA-BA7C-92A09E5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14F3-4891-418C-A81B-10A3E07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5617D-A42A-4A37-A87F-0184C6FE6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859A7-72AA-49DF-97FD-6608D88E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BF7B6-B6EC-443E-970E-EBFBF0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FE8-3581-4CC1-B6B0-94554E9FCF7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AEC4B-DA66-44BF-A7E9-CD69D43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898F-5A52-46F9-B156-482E955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8B492-37C9-4EF4-A742-4EBA0F4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9DF6C-D2AB-4C62-B8EA-32F9E11A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1E68-B388-4C99-9B2F-DC7C391F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F596E-F80C-4636-9188-2A241278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8FB5E-B097-416E-8C3D-6933C60C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03BC-F017-414E-8CC1-F761DB96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B115-A1B2-46AA-B764-D100E133100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5EB8-9827-4E74-8886-FA2ECDCF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CB468-8A5A-46E0-8213-53AA898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60891-E5EF-49E9-A5AD-7252BCB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A7FBB-76E9-4C06-8FA5-CCEC7946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4E0-BCEA-4817-8F31-6EA9211F531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AB159-D7FC-40C4-9629-40B8618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A3D1B-057C-4E62-8CF0-F383B9B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9C960-38CD-4946-9DB5-7978E50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C44-576D-4584-9207-6B260F15FCA0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D695-EA89-4EEB-A57F-A4E76130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B03E2-7606-4269-80ED-907EA81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00"/>
            </a:lvl1pPr>
          </a:lstStyle>
          <a:p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A4EDF-AE18-4224-BA7A-3BCBD25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64A77-FC09-4B51-B182-D3928064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0A91F-413D-4209-9639-EB8E98FF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F0FB0-0196-4ABF-8DAE-5E3F761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F686-AF58-4C60-9C2A-69310B0832D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3659B-03CB-4D9D-9E4B-70B4530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27237-F4A2-407C-8FD5-2AE5EF8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B4D7-1E78-4FBF-AF3F-CBE7114D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0569D-4AF2-4A12-98E0-9C3F83DE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188BB-B9C2-442E-9595-F8F4F074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BA224-EFFF-4029-BAC5-4E6F8BA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E202-3364-45E6-88DA-65F40BBDA8D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840CE-A309-49CF-B5BF-8F253467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5EAF3-DC06-42C8-B4EC-DA370EDE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934D-BC51-43E8-A36B-0668EB6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9F729-2603-4805-B387-40786121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0B943-A32B-4144-BECA-5222064B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E341-97D5-4260-B3AA-34EE8E85FA2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C2D3-4184-44EC-9A40-1919D99C9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97B48-E672-4748-99C6-5FE3740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2B7A5-FFEB-4BB1-92B5-2E5BF642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046"/>
            <a:ext cx="9144000" cy="4028135"/>
          </a:xfrm>
        </p:spPr>
        <p:txBody>
          <a:bodyPr>
            <a:normAutofit fontScale="90000"/>
          </a:bodyPr>
          <a:lstStyle/>
          <a:p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4.14 meeting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컴퓨터소프트웨어학부</a:t>
            </a:r>
            <a:r>
              <a:rPr lang="ko-KR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심승현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C1C1D-FDDC-4D73-B093-D07240FC8BA2}"/>
              </a:ext>
            </a:extLst>
          </p:cNvPr>
          <p:cNvSpPr txBox="1"/>
          <p:nvPr/>
        </p:nvSpPr>
        <p:spPr>
          <a:xfrm>
            <a:off x="4652211" y="3192742"/>
            <a:ext cx="46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과의 비교를 중심으로</a:t>
            </a:r>
          </a:p>
        </p:txBody>
      </p:sp>
    </p:spTree>
    <p:extLst>
      <p:ext uri="{BB962C8B-B14F-4D97-AF65-F5344CB8AC3E}">
        <p14:creationId xmlns:p14="http://schemas.microsoft.com/office/powerpoint/2010/main" val="6286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2889-F218-424A-A530-4CDD6BEC3D7F}"/>
              </a:ext>
            </a:extLst>
          </p:cNvPr>
          <p:cNvSpPr txBox="1"/>
          <p:nvPr/>
        </p:nvSpPr>
        <p:spPr>
          <a:xfrm>
            <a:off x="1620253" y="617621"/>
            <a:ext cx="31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8CBB4B-C497-45C8-A717-B7AC3645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93" y="1673852"/>
            <a:ext cx="323895" cy="295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23285-0756-48F3-9F50-C263CAFF60A7}"/>
              </a:ext>
            </a:extLst>
          </p:cNvPr>
          <p:cNvSpPr txBox="1"/>
          <p:nvPr/>
        </p:nvSpPr>
        <p:spPr>
          <a:xfrm>
            <a:off x="2616389" y="1604211"/>
            <a:ext cx="7586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 </a:t>
            </a:r>
            <a:r>
              <a:rPr lang="ko-KR" altLang="en-US" dirty="0"/>
              <a:t>보완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349AA5-21E1-40AD-A57E-55284D79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92" y="2198777"/>
            <a:ext cx="323895" cy="295316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3F13F19-055B-4894-BE75-B5D56716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z="1700" smtClean="0"/>
              <a:t>2</a:t>
            </a:fld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85971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3294848-6B81-424F-83BE-B8A0F7EBF926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6460E-7041-48F8-987E-05CA7E93B5DC}"/>
              </a:ext>
            </a:extLst>
          </p:cNvPr>
          <p:cNvSpPr txBox="1"/>
          <p:nvPr/>
        </p:nvSpPr>
        <p:spPr>
          <a:xfrm>
            <a:off x="9571119" y="3799927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B0F338-09C2-4DE9-A1D4-557FCC67EF68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RNN, recurrent neural network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F4744-94C7-4D4D-963B-B5AAF3B8E7A7}"/>
              </a:ext>
            </a:extLst>
          </p:cNvPr>
          <p:cNvSpPr txBox="1"/>
          <p:nvPr/>
        </p:nvSpPr>
        <p:spPr>
          <a:xfrm>
            <a:off x="4178943" y="1674506"/>
            <a:ext cx="154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84020DF-16EE-406A-B7CC-42C02DAA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z="1700" smtClean="0"/>
              <a:t>3</a:t>
            </a:fld>
            <a:endParaRPr lang="ko-KR" altLang="en-US" sz="17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E5CDDB-A493-47F9-93E7-9C0EFD303E9D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12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9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4912895" y="5747898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5" y="5747898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4912894" y="246409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4" y="2464092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4912893" y="4105995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6272462" y="4876017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6272459" y="323411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3984454" y="4214007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54" y="4214007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632031" y="2849103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6272459" y="2028151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66674" y="4491006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5723023" y="5424442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023" y="5424442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l="-435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347" y="4555541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676" y="5527410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3799970" y="4729823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970" y="4729823"/>
                <a:ext cx="368969" cy="292388"/>
              </a:xfrm>
              <a:prstGeom prst="rect">
                <a:avLst/>
              </a:prstGeom>
              <a:blipFill>
                <a:blip r:embed="rId8"/>
                <a:stretch>
                  <a:fillRect r="-29508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258" y="4555541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676" y="4555541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4704361" y="4645951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6569242" y="4822701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6103004" y="4458016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6557207" y="4151026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595" y="3875664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594" y="3005575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6557207" y="3304670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4912893" y="124992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3" y="1249926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7243010" y="2028151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5649" y="1832647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/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AA0C32-06DC-4D5A-9086-0A5AD53C6D37}"/>
              </a:ext>
            </a:extLst>
          </p:cNvPr>
          <p:cNvSpPr txBox="1"/>
          <p:nvPr/>
        </p:nvSpPr>
        <p:spPr>
          <a:xfrm>
            <a:off x="4579026" y="4630125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426A12-7F05-430F-9530-9EB661271D59}"/>
              </a:ext>
            </a:extLst>
          </p:cNvPr>
          <p:cNvSpPr txBox="1"/>
          <p:nvPr/>
        </p:nvSpPr>
        <p:spPr>
          <a:xfrm>
            <a:off x="6585286" y="5146867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97DF91-B61B-4820-A482-F79CD256D7C0}"/>
              </a:ext>
            </a:extLst>
          </p:cNvPr>
          <p:cNvSpPr txBox="1"/>
          <p:nvPr/>
        </p:nvSpPr>
        <p:spPr>
          <a:xfrm>
            <a:off x="6585286" y="3378558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AFC9FF-E158-40BC-A4DC-13C4016173A5}"/>
              </a:ext>
            </a:extLst>
          </p:cNvPr>
          <p:cNvSpPr txBox="1"/>
          <p:nvPr/>
        </p:nvSpPr>
        <p:spPr>
          <a:xfrm>
            <a:off x="7243010" y="2088913"/>
            <a:ext cx="11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V, 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17CEE-C06E-4D26-9043-84097120716A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RNN, recurrent neural network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345C5-AB36-4295-AB20-AD0D66E6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z="1700" smtClean="0"/>
              <a:t>4</a:t>
            </a:fld>
            <a:endParaRPr lang="ko-KR" altLang="en-US" sz="17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8C2B6E-ED29-4AC2-AA78-F3061BB91E69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12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7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C69C23-222A-44CD-ADE3-D020FBA7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19" y="2878387"/>
            <a:ext cx="8744961" cy="2744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935E5B-0661-49AF-A801-547181C082A7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RNN, recurrent neural network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0CC9B-B0D7-484E-B7B7-1D2C6B7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F5969F-1C9A-44D9-952C-F2F60D81DADB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12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5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35E5B-0661-49AF-A801-547181C082A7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RNN, recurrent neural network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0CC9B-B0D7-484E-B7B7-1D2C6B7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3D3F99-28EC-45B9-A652-32B4C9B91850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12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2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114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4.14 meeting  LSTM   컴퓨터소프트웨어학부 심승현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15</cp:revision>
  <dcterms:created xsi:type="dcterms:W3CDTF">2022-03-30T15:31:38Z</dcterms:created>
  <dcterms:modified xsi:type="dcterms:W3CDTF">2022-04-13T02:37:45Z</dcterms:modified>
</cp:coreProperties>
</file>