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</p:sldMasterIdLst>
  <p:notesMasterIdLst>
    <p:notesMasterId r:id="rId7"/>
  </p:notesMasterIdLst>
  <p:handoutMasterIdLst>
    <p:handoutMasterId r:id="rId8"/>
  </p:handoutMasterIdLst>
  <p:sldIdLst>
    <p:sldId id="370" r:id="rId4"/>
    <p:sldId id="357" r:id="rId5"/>
    <p:sldId id="3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00"/>
    <a:srgbClr val="0000CC"/>
    <a:srgbClr val="FF9900"/>
    <a:srgbClr val="0F32E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4" autoAdjust="0"/>
    <p:restoredTop sz="96501" autoAdjust="0"/>
  </p:normalViewPr>
  <p:slideViewPr>
    <p:cSldViewPr>
      <p:cViewPr>
        <p:scale>
          <a:sx n="94" d="100"/>
          <a:sy n="94" d="100"/>
        </p:scale>
        <p:origin x="-1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ACC62-6DD5-4C91-9E29-9303400AC1A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BD11-DC74-49C0-92D8-FA72BBA2B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681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0696-0EF6-405B-A5F4-6E2CBB33E9F7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88BD1-C185-4F5D-899B-FE7A21017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673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、老人不超过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7-10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分钟，新人要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10-15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分钟；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、工作经历可以去问员工，尽量填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12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0" y="1628800"/>
            <a:ext cx="12192000" cy="36004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AEB-3FA7-434C-8D21-724C3AE99D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991544" y="3395216"/>
            <a:ext cx="8280920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991544" y="2204864"/>
            <a:ext cx="8280920" cy="114590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400" b="1" kern="1000" baseline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pic>
        <p:nvPicPr>
          <p:cNvPr id="2" name="Picture 2" descr="京东新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88640"/>
            <a:ext cx="3144129" cy="10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机密文件     请勿外传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AA02-BBE2-4109-9C9F-B6B3E1457873}" type="datetime1">
              <a:rPr lang="zh-CN" altLang="en-US" smtClean="0"/>
              <a:t>2018/10/29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7817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967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2" pos="66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52CA-E041-4A8A-A396-E4B8972CD489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机密文件     请勿外传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AEB-3FA7-434C-8D21-724C3AE99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1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3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4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8D5D-39A7-444B-BC36-DF5FF80EB083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机密文件     请勿外传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AEB-3FA7-434C-8D21-724C3AE99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1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7368" y="5348818"/>
            <a:ext cx="8284633" cy="150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214425"/>
            <a:ext cx="10363200" cy="1470025"/>
          </a:xfrm>
        </p:spPr>
        <p:txBody>
          <a:bodyPr>
            <a:normAutofit/>
          </a:bodyPr>
          <a:lstStyle>
            <a:lvl1pPr>
              <a:defRPr sz="43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970197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5" name="图片 4" descr="京东设计文件-01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360" y="5349213"/>
            <a:ext cx="4857784" cy="14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1007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2" descr="bg1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9350" y="164639"/>
            <a:ext cx="11713301" cy="25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700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14431"/>
            <a:ext cx="10972800" cy="714372"/>
          </a:xfrm>
        </p:spPr>
        <p:txBody>
          <a:bodyPr>
            <a:normAutofit/>
          </a:bodyPr>
          <a:lstStyle>
            <a:lvl1pPr>
              <a:defRPr sz="43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71679"/>
            <a:ext cx="10972800" cy="405448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19E68-3E0B-4DEA-9176-4862E1BEC9E8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7BEB1-3795-47AD-9181-5357648555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5304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642DB-1919-4406-AA75-C630C94590FE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E82BE-796F-4F96-9196-8D5FACBB2F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5340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D1724-BE38-4375-AF0E-853F7B77D9E7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81EDD-BFDA-4462-A389-019A5F9662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513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05BAB-C141-4F0E-9438-F0C2835C1D3F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F70D-25F7-4DCF-8146-055D517D19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820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19CDB-8951-447D-AD8A-6501B68ED2A6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8758E-FB04-4162-9DFB-259AD0871B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9976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D4B75-165F-4C3E-9D9D-CF44BBBA5B03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D566-F432-43EC-82DD-44DA43B3B2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7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542764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F219-DC17-49D1-9C37-AC8FECB5B7A1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9A8B-B6A1-4AE3-840B-F12A102232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154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EC675-07D6-4786-A2C5-D6B6ED83F3C9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80F79-D88F-4625-AE33-369EFCE1DD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794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74B61-3CEF-4540-8FB1-3024F44A0F82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C1F51-6B19-4741-B398-60CCB87F57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11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401BE-5C8E-433C-B9A5-E637ABA8F454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6BD43-F639-4A73-8212-88F25F9F6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817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7368" y="5348818"/>
            <a:ext cx="8284633" cy="150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214425"/>
            <a:ext cx="10363200" cy="1470025"/>
          </a:xfrm>
        </p:spPr>
        <p:txBody>
          <a:bodyPr>
            <a:normAutofit/>
          </a:bodyPr>
          <a:lstStyle>
            <a:lvl1pPr>
              <a:defRPr sz="43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970197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5" name="图片 4" descr="京东设计文件-01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360" y="5349213"/>
            <a:ext cx="4857784" cy="14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4970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2" descr="bg1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9350" y="164639"/>
            <a:ext cx="11713301" cy="25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2462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14431"/>
            <a:ext cx="10972800" cy="714372"/>
          </a:xfrm>
        </p:spPr>
        <p:txBody>
          <a:bodyPr>
            <a:normAutofit/>
          </a:bodyPr>
          <a:lstStyle>
            <a:lvl1pPr>
              <a:defRPr sz="43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71679"/>
            <a:ext cx="10972800" cy="405448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F8102-8BE9-43BD-B614-3E9E1AD08A1E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7BEB1-3795-47AD-9181-5357648555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0717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10BD-8D66-478B-9C92-79FCA510163E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E82BE-796F-4F96-9196-8D5FACBB2F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7800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746E-C4C3-454F-A8D2-AF7788079673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81EDD-BFDA-4462-A389-019A5F9662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6016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11F4-A980-4C95-8F86-898B416852AD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F70D-25F7-4DCF-8146-055D517D19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910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7" y="2108204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6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A075-793C-4347-B592-7909D48665B7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机密文件     请勿外传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AEB-3FA7-434C-8D21-724C3AE99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50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AB8DD-8DF2-4887-A0E1-E99A9C3248E7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8758E-FB04-4162-9DFB-259AD0871B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9871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06FD5-D97D-4E9B-9E04-4D9944188490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D566-F432-43EC-82DD-44DA43B3B2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4927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B461-E78E-4B41-A05C-D02CA9BE8EC0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9A8B-B6A1-4AE3-840B-F12A102232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1656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DB752-9E42-49CD-8D6C-BA0255CD5C16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80F79-D88F-4625-AE33-369EFCE1DD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6405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24194-474D-497E-B3E7-B845AB15162F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C1F51-6B19-4741-B398-60CCB87F57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5693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0D7FD-31A7-4088-8201-DC2B03B17AFA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6BD43-F639-4A73-8212-88F25F9F6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764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9FF0-6716-49B4-A9FE-484D327B4126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机密文件     请勿外传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AEB-3FA7-434C-8D21-724C3AE99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9767505" cy="5760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7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5D98-F7FA-412A-BBF4-C3E9EB79AF17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机密文件     请勿外传</a:t>
            </a: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AEB-3FA7-434C-8D21-724C3AE99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9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2910-7F40-4E13-A0C5-DA8244C675DC}" type="datetime1">
              <a:rPr lang="zh-CN" altLang="en-US" smtClean="0"/>
              <a:t>2018/10/29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机密文件     请勿外传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26B0-6A8B-4EA2-8D97-EBE337A19E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773550"/>
            <a:ext cx="1236256" cy="55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799D-2D99-4CB0-8C57-002835FE0E7F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机密文件     请勿外传</a:t>
            </a: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AEB-3FA7-434C-8D21-724C3AE99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0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2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3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2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2E30-3FC8-4575-965A-E1F9E65C6ED1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机密文件     请勿外传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AEB-3FA7-434C-8D21-724C3AE99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1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31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E855-1D7A-4D18-AF87-1103F5523D98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机密文件     请勿外传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AEB-3FA7-434C-8D21-724C3AE99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5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DEA7-F200-4E5F-8017-3137EA50C673}" type="datetime1">
              <a:rPr lang="zh-CN" altLang="en-US" smtClean="0"/>
              <a:t>2018/10/29</a:t>
            </a:fld>
            <a:endParaRPr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机密文件     请勿外传</a:t>
            </a:r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26B0-6A8B-4EA2-8D97-EBE337A19E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821009" y="116632"/>
            <a:ext cx="9963623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1" y="1200149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821009" y="688713"/>
            <a:ext cx="9963623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000000"/>
          </a:solidFill>
          <a:effectLst/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783C7-B0E1-4853-B9FE-B93970A8C1E1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9A1F2F-D341-4569-AE20-A31005B2A96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4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28AE44-F58F-4E19-B2DA-EB13860D6B83}" type="datetime1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机密文件     请勿外传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9A1F2F-D341-4569-AE20-A31005B2A96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9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821009" y="116632"/>
            <a:ext cx="9963623" cy="576064"/>
          </a:xfrm>
        </p:spPr>
        <p:txBody>
          <a:bodyPr/>
          <a:lstStyle/>
          <a:p>
            <a:r>
              <a:rPr lang="en-US" altLang="zh-CN" dirty="0"/>
              <a:t>201x</a:t>
            </a:r>
            <a:r>
              <a:rPr lang="zh-CN" altLang="en-US" dirty="0"/>
              <a:t>年主要工作业绩回顾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D89-7832-4C3E-B22A-6CCB83F4E194}" type="datetime1">
              <a:rPr lang="zh-CN" altLang="en-US" smtClean="0"/>
              <a:t>2018/10/29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26B0-6A8B-4EA2-8D97-EBE337A19EA9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03712" y="5594467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（不超过三条，简明扼要）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569386" y="1196752"/>
            <a:ext cx="10999222" cy="4032448"/>
            <a:chOff x="569386" y="2924944"/>
            <a:chExt cx="10999222" cy="3024336"/>
          </a:xfrm>
        </p:grpSpPr>
        <p:sp>
          <p:nvSpPr>
            <p:cNvPr id="34" name="圆角矩形 33"/>
            <p:cNvSpPr/>
            <p:nvPr/>
          </p:nvSpPr>
          <p:spPr>
            <a:xfrm>
              <a:off x="2207568" y="2924944"/>
              <a:ext cx="9361040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207568" y="4005064"/>
              <a:ext cx="9361040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207568" y="5085184"/>
              <a:ext cx="9361040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69386" y="2924944"/>
              <a:ext cx="1278142" cy="302433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ctr">
                <a:lnSpc>
                  <a:spcPct val="150000"/>
                </a:lnSpc>
              </a:pPr>
              <a:endPara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36002" y="2924944"/>
              <a:ext cx="974498" cy="2808312"/>
            </a:xfrm>
            <a:prstGeom prst="rect">
              <a:avLst/>
            </a:prstGeom>
          </p:spPr>
          <p:txBody>
            <a:bodyPr vert="wordArtVertRtl" wrap="square" anchor="ctr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主要业绩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9281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821009" y="116632"/>
            <a:ext cx="9963623" cy="576064"/>
          </a:xfrm>
        </p:spPr>
        <p:txBody>
          <a:bodyPr/>
          <a:lstStyle/>
          <a:p>
            <a:r>
              <a:rPr lang="en-US" altLang="zh-CN" dirty="0"/>
              <a:t>201x</a:t>
            </a:r>
            <a:r>
              <a:rPr lang="zh-CN" altLang="en-US" dirty="0"/>
              <a:t>年业务规划（核心目标</a:t>
            </a:r>
            <a:r>
              <a:rPr lang="en-US" altLang="zh-CN" dirty="0"/>
              <a:t>&amp;</a:t>
            </a:r>
            <a:r>
              <a:rPr lang="zh-CN" altLang="en-US" dirty="0"/>
              <a:t>重点举措）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D89-7832-4C3E-B22A-6CCB83F4E194}" type="datetime1">
              <a:rPr lang="zh-CN" altLang="en-US" smtClean="0"/>
              <a:t>2018/10/29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26B0-6A8B-4EA2-8D97-EBE337A19EA9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69386" y="2777498"/>
            <a:ext cx="10999222" cy="3024336"/>
            <a:chOff x="569386" y="2924944"/>
            <a:chExt cx="10999222" cy="3024336"/>
          </a:xfrm>
        </p:grpSpPr>
        <p:sp>
          <p:nvSpPr>
            <p:cNvPr id="29" name="圆角矩形 28"/>
            <p:cNvSpPr/>
            <p:nvPr/>
          </p:nvSpPr>
          <p:spPr>
            <a:xfrm>
              <a:off x="2207568" y="2924944"/>
              <a:ext cx="9361040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207568" y="4005064"/>
              <a:ext cx="9361040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207568" y="5085184"/>
              <a:ext cx="9361040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9386" y="2924944"/>
              <a:ext cx="1278142" cy="302433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ctr">
                <a:lnSpc>
                  <a:spcPct val="150000"/>
                </a:lnSpc>
              </a:pPr>
              <a:endPara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48703" y="2924944"/>
              <a:ext cx="737510" cy="3024336"/>
            </a:xfrm>
            <a:prstGeom prst="rect">
              <a:avLst/>
            </a:prstGeom>
          </p:spPr>
          <p:txBody>
            <a:bodyPr vert="wordArtVertRtl"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重点举措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9386" y="1196752"/>
            <a:ext cx="10999222" cy="1076690"/>
            <a:chOff x="569386" y="1344198"/>
            <a:chExt cx="10999222" cy="1076690"/>
          </a:xfrm>
        </p:grpSpPr>
        <p:sp>
          <p:nvSpPr>
            <p:cNvPr id="28" name="圆角矩形 27"/>
            <p:cNvSpPr/>
            <p:nvPr/>
          </p:nvSpPr>
          <p:spPr>
            <a:xfrm>
              <a:off x="2207568" y="1344198"/>
              <a:ext cx="9361040" cy="107669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87388" y="1344198"/>
              <a:ext cx="1260140" cy="107669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69386" y="1409760"/>
              <a:ext cx="1296144" cy="95410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endPara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507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2910-7F40-4E13-A0C5-DA8244C675DC}" type="datetime1">
              <a:rPr lang="zh-CN" altLang="en-US" smtClean="0"/>
              <a:t>2018/10/29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机密文件     请勿外传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26B0-6A8B-4EA2-8D97-EBE337A19EA9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人才盘点：个人盘点报告（</a:t>
            </a:r>
            <a:r>
              <a:rPr lang="en-US" altLang="zh-CN" dirty="0"/>
              <a:t>XXX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3212976"/>
            <a:ext cx="3561232" cy="26642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52" y="764704"/>
            <a:ext cx="1786684" cy="2375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6" y="5914889"/>
            <a:ext cx="3574234" cy="89848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74080"/>
              </p:ext>
            </p:extLst>
          </p:nvPr>
        </p:nvGraphicFramePr>
        <p:xfrm>
          <a:off x="1991543" y="764704"/>
          <a:ext cx="10153129" cy="2375335"/>
        </p:xfrm>
        <a:graphic>
          <a:graphicData uri="http://schemas.openxmlformats.org/drawingml/2006/table">
            <a:tbl>
              <a:tblPr/>
              <a:tblGrid>
                <a:gridCol w="6629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6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56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57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33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586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0574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655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22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8059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881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881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8812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5980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5980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63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</a:t>
                      </a:r>
                      <a:b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员工编码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员工姓名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毕业学校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入职日期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职位名称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现任职级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现职位日期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人才九宫格位置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近两次绩效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9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b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盘点位置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b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初始位置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b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初调位置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5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00000357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黄晓明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1975/6/4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硕士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2013/3/14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**总监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M4-1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2014/11/12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698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主要工作经历</a:t>
                      </a:r>
                    </a:p>
                  </a:txBody>
                  <a:tcPr marL="9078" marR="9078" marT="9078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起始时间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截止时间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职位名称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主要业绩贡献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197*/*/*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gridSpan="8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b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b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7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7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7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4876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经验与能力特点总结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078" marR="9078" marT="9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9837809">
            <a:off x="274062" y="1100666"/>
            <a:ext cx="1346844" cy="688316"/>
            <a:chOff x="11856640" y="836712"/>
            <a:chExt cx="1346844" cy="688316"/>
          </a:xfrm>
        </p:grpSpPr>
        <p:sp>
          <p:nvSpPr>
            <p:cNvPr id="12" name="TextBox 11"/>
            <p:cNvSpPr txBox="1"/>
            <p:nvPr/>
          </p:nvSpPr>
          <p:spPr>
            <a:xfrm>
              <a:off x="11856640" y="836712"/>
              <a:ext cx="1346844" cy="669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200" b="1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   例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887346" y="917664"/>
              <a:ext cx="1296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887346" y="1525028"/>
              <a:ext cx="1296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7022"/>
              </p:ext>
            </p:extLst>
          </p:nvPr>
        </p:nvGraphicFramePr>
        <p:xfrm>
          <a:off x="3647728" y="3212980"/>
          <a:ext cx="8496944" cy="3600396"/>
        </p:xfrm>
        <a:graphic>
          <a:graphicData uri="http://schemas.openxmlformats.org/drawingml/2006/table">
            <a:tbl>
              <a:tblPr/>
              <a:tblGrid>
                <a:gridCol w="1466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76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2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86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22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8604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519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2638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优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劣势综述： </a:t>
                      </a:r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（客观描述）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55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优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势（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项）：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、积极主动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、严格认真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、学习意愿强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55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劣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势（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项）：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、专业知识和技能不足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2638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继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任计划：</a:t>
                      </a:r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（下拉菜单选择）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881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离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职风险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离职影响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内部可替代性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外部可替代性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22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离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职原因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（客观描述）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比</a:t>
                      </a:r>
                      <a:r>
                        <a:rPr lang="zh-CN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较稳定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455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继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任者数量：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现在可继任：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年后可继任：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2-3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年可继任：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2638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职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业发展建议： </a:t>
                      </a:r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（尽可能描述详细，便于后期匹配发展计划）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72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发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展方向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现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岗位学习发展，导师辅导，企业交流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072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发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展方向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招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商采购经理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2638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能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力发展建议：</a:t>
                      </a:r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（尽可能描述详细，便于后期匹配发展计划）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690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提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升领域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专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业知识、技能。。。。。。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690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提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升领域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管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理能力。。。。。。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690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提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升领域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2750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anchor="ctr">
        <a:spAutoFit/>
      </a:bodyPr>
      <a:lstStyle>
        <a:defPPr eaLnBrk="1" hangingPunct="1">
          <a:lnSpc>
            <a:spcPct val="150000"/>
          </a:lnSpc>
          <a:defRPr b="1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anchor="ctr">
        <a:spAutoFit/>
      </a:bodyPr>
      <a:lstStyle>
        <a:defPPr eaLnBrk="1" hangingPunct="1">
          <a:lnSpc>
            <a:spcPct val="150000"/>
          </a:lnSpc>
          <a:defRPr b="1" dirty="0">
            <a:solidFill>
              <a:schemeClr val="tx1">
                <a:lumMod val="85000"/>
                <a:lumOff val="1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A000120150508A07KPBG</Template>
  <TotalTime>14614</TotalTime>
  <Words>520</Words>
  <Application>Microsoft Office PowerPoint</Application>
  <PresentationFormat>自定义</PresentationFormat>
  <Paragraphs>123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A000120140530A99PPBG</vt:lpstr>
      <vt:lpstr>Office 主题</vt:lpstr>
      <vt:lpstr>1_Office 主题</vt:lpstr>
      <vt:lpstr>201x年主要工作业绩回顾</vt:lpstr>
      <vt:lpstr>201x年业务规划（核心目标&amp;重点举措）</vt:lpstr>
      <vt:lpstr>人才盘点：个人盘点报告（XXX）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京东集团组织与人才盘点指导书</dc:title>
  <dc:creator>时金胜</dc:creator>
  <cp:lastModifiedBy>Client</cp:lastModifiedBy>
  <cp:revision>516</cp:revision>
  <dcterms:created xsi:type="dcterms:W3CDTF">2015-07-27T03:12:47Z</dcterms:created>
  <dcterms:modified xsi:type="dcterms:W3CDTF">2018-10-29T08:53:35Z</dcterms:modified>
</cp:coreProperties>
</file>