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C:\Users\Administrator.PC-20131212XLWG\Desktop\人才盘点九宫格对应策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24" y="764704"/>
            <a:ext cx="7704856" cy="5899052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92" y="-357148"/>
            <a:ext cx="1403775" cy="140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曾 庆龙</cp:lastModifiedBy>
  <cp:revision>3</cp:revision>
  <dcterms:created xsi:type="dcterms:W3CDTF">2015-05-06T03:37:26Z</dcterms:created>
  <dcterms:modified xsi:type="dcterms:W3CDTF">2021-04-06T07:52:36Z</dcterms:modified>
</cp:coreProperties>
</file>