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52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BaiduYunDownload\TCC人才管理图文+音频课程\1-微课PPT\10\0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9" y="1371600"/>
            <a:ext cx="65246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BaiduYunDownload\TCC人才管理图文+音频课程\1-微课PPT\10\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4" y="1466850"/>
            <a:ext cx="43338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BaiduYunDownload\TCC人才管理图文+音频课程\1-微课PPT\10\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81014"/>
            <a:ext cx="897255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BaiduYunDownload\TCC人才管理图文+音频课程\1-微课PPT\10\1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9" y="1214439"/>
            <a:ext cx="48482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BaiduYunDownload\TCC人才管理图文+音频课程\1-微课PPT\10\1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823914"/>
            <a:ext cx="8143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BaiduYunDownload\TCC人才管理图文+音频课程\1-微课PPT\10\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836712"/>
            <a:ext cx="817255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BaiduYunDownload\TCC人才管理图文+音频课程\1-微课PPT\10\1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620689"/>
            <a:ext cx="8388424" cy="50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BaiduYunDownload\TCC人才管理图文+音频课程\1-微课PPT\10\1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9" y="1133475"/>
            <a:ext cx="74390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BaiduYunDownload\TCC人才管理图文+音频课程\1-微课PPT\10\1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752475"/>
            <a:ext cx="86201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BaiduYunDownload\TCC人才管理图文+音频课程\1-微课PPT\10\1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876300"/>
            <a:ext cx="84010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iduYunDownload\TCC人才管理图文+音频课程\1-微课PPT\10\0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690689"/>
            <a:ext cx="71247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BaiduYunDownload\TCC人才管理图文+音频课程\1-微课PPT\10\1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038225"/>
            <a:ext cx="82867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BaiduYunDownload\TCC人才管理图文+音频课程\1-微课PPT\10\2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1133475"/>
            <a:ext cx="87534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BaiduYunDownload\TCC人才管理图文+音频课程\1-微课PPT\10\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76672"/>
            <a:ext cx="8712968" cy="556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aiduYunDownload\TCC人才管理图文+音频课程\1-微课PPT\10\0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9" y="1566864"/>
            <a:ext cx="69818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BaiduYunDownload\TCC人才管理图文+音频课程\1-微课PPT\10\0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014539"/>
            <a:ext cx="45339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BaiduYunDownload\TCC人才管理图文+音频课程\1-微课PPT\10\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462089"/>
            <a:ext cx="52768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BaiduYunDownload\TCC人才管理图文+音频课程\1-微课PPT\10\0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92" y="1304926"/>
            <a:ext cx="8709388" cy="399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BaiduYunDownload\TCC人才管理图文+音频课程\1-微课PPT\10\0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2085975"/>
            <a:ext cx="60102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BaiduYunDownload\TCC人才管理图文+音频课程\1-微课PPT\10\0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576389"/>
            <a:ext cx="73533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BaiduYunDownload\TCC人才管理图文+音频课程\1-微课PPT\10\0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76672"/>
            <a:ext cx="854166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</dc:creator>
  <cp:lastModifiedBy>jikr04</cp:lastModifiedBy>
  <cp:revision>5</cp:revision>
  <dcterms:created xsi:type="dcterms:W3CDTF">2018-01-11T03:55:00Z</dcterms:created>
  <dcterms:modified xsi:type="dcterms:W3CDTF">2021-12-23T02:08:29Z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