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2">
  <p:sldMasterIdLst>
    <p:sldMasterId id="2147483648" r:id="rId1"/>
    <p:sldMasterId id="2147483744" r:id="rId2"/>
    <p:sldMasterId id="2147483756" r:id="rId3"/>
  </p:sldMasterIdLst>
  <p:notesMasterIdLst>
    <p:notesMasterId r:id="rId48"/>
  </p:notesMasterIdLst>
  <p:sldIdLst>
    <p:sldId id="256" r:id="rId4"/>
    <p:sldId id="260" r:id="rId5"/>
    <p:sldId id="302" r:id="rId6"/>
    <p:sldId id="303" r:id="rId7"/>
    <p:sldId id="301" r:id="rId8"/>
    <p:sldId id="304" r:id="rId9"/>
    <p:sldId id="306" r:id="rId10"/>
    <p:sldId id="292" r:id="rId11"/>
    <p:sldId id="291" r:id="rId12"/>
    <p:sldId id="321" r:id="rId13"/>
    <p:sldId id="305" r:id="rId14"/>
    <p:sldId id="307" r:id="rId15"/>
    <p:sldId id="308" r:id="rId16"/>
    <p:sldId id="313" r:id="rId17"/>
    <p:sldId id="311" r:id="rId18"/>
    <p:sldId id="295" r:id="rId19"/>
    <p:sldId id="314" r:id="rId20"/>
    <p:sldId id="315" r:id="rId21"/>
    <p:sldId id="316" r:id="rId22"/>
    <p:sldId id="310" r:id="rId23"/>
    <p:sldId id="317" r:id="rId24"/>
    <p:sldId id="318" r:id="rId25"/>
    <p:sldId id="309" r:id="rId26"/>
    <p:sldId id="319" r:id="rId27"/>
    <p:sldId id="320" r:id="rId28"/>
    <p:sldId id="327" r:id="rId29"/>
    <p:sldId id="325" r:id="rId30"/>
    <p:sldId id="326" r:id="rId31"/>
    <p:sldId id="336" r:id="rId32"/>
    <p:sldId id="340" r:id="rId33"/>
    <p:sldId id="337" r:id="rId34"/>
    <p:sldId id="341" r:id="rId35"/>
    <p:sldId id="342" r:id="rId36"/>
    <p:sldId id="335" r:id="rId37"/>
    <p:sldId id="324" r:id="rId38"/>
    <p:sldId id="299" r:id="rId39"/>
    <p:sldId id="300" r:id="rId40"/>
    <p:sldId id="328" r:id="rId41"/>
    <p:sldId id="330" r:id="rId42"/>
    <p:sldId id="331" r:id="rId43"/>
    <p:sldId id="334" r:id="rId44"/>
    <p:sldId id="333" r:id="rId45"/>
    <p:sldId id="338" r:id="rId46"/>
    <p:sldId id="25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FF"/>
    <a:srgbClr val="FFFF00"/>
    <a:srgbClr val="FF33CC"/>
    <a:srgbClr val="00FF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718" autoAdjust="0"/>
  </p:normalViewPr>
  <p:slideViewPr>
    <p:cSldViewPr>
      <p:cViewPr>
        <p:scale>
          <a:sx n="75" d="100"/>
          <a:sy n="75" d="100"/>
        </p:scale>
        <p:origin x="-147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2009年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领导力培养</c:v>
                </c:pt>
                <c:pt idx="1">
                  <c:v>产品/服务/管理创新</c:v>
                </c:pt>
                <c:pt idx="2">
                  <c:v>人才供给不足</c:v>
                </c:pt>
                <c:pt idx="3">
                  <c:v>市场竞争</c:v>
                </c:pt>
                <c:pt idx="4">
                  <c:v>业务变革</c:v>
                </c:pt>
                <c:pt idx="5">
                  <c:v>成本（或利润）压力</c:v>
                </c:pt>
                <c:pt idx="6">
                  <c:v>全球化</c:v>
                </c:pt>
                <c:pt idx="7">
                  <c:v>并购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0.51</c:v>
                </c:pt>
                <c:pt idx="1">
                  <c:v>0.45</c:v>
                </c:pt>
                <c:pt idx="2">
                  <c:v>0.38</c:v>
                </c:pt>
                <c:pt idx="3">
                  <c:v>0.6</c:v>
                </c:pt>
                <c:pt idx="4">
                  <c:v>0.31</c:v>
                </c:pt>
                <c:pt idx="5">
                  <c:v>0.38</c:v>
                </c:pt>
                <c:pt idx="6">
                  <c:v>0.14000000000000001</c:v>
                </c:pt>
                <c:pt idx="7">
                  <c:v>0.09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2010年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领导力培养</c:v>
                </c:pt>
                <c:pt idx="1">
                  <c:v>产品/服务/管理创新</c:v>
                </c:pt>
                <c:pt idx="2">
                  <c:v>人才供给不足</c:v>
                </c:pt>
                <c:pt idx="3">
                  <c:v>市场竞争</c:v>
                </c:pt>
                <c:pt idx="4">
                  <c:v>业务变革</c:v>
                </c:pt>
                <c:pt idx="5">
                  <c:v>成本（或利润）压力</c:v>
                </c:pt>
                <c:pt idx="6">
                  <c:v>全球化</c:v>
                </c:pt>
                <c:pt idx="7">
                  <c:v>并购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0.66</c:v>
                </c:pt>
                <c:pt idx="1">
                  <c:v>0.52</c:v>
                </c:pt>
                <c:pt idx="2">
                  <c:v>0.5</c:v>
                </c:pt>
                <c:pt idx="3">
                  <c:v>0.42</c:v>
                </c:pt>
                <c:pt idx="4">
                  <c:v>0.34</c:v>
                </c:pt>
                <c:pt idx="5">
                  <c:v>0.21</c:v>
                </c:pt>
                <c:pt idx="6">
                  <c:v>0.15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126720"/>
        <c:axId val="113474176"/>
      </c:barChart>
      <c:catAx>
        <c:axId val="106126720"/>
        <c:scaling>
          <c:orientation val="minMax"/>
        </c:scaling>
        <c:delete val="0"/>
        <c:axPos val="l"/>
        <c:majorTickMark val="out"/>
        <c:minorTickMark val="none"/>
        <c:tickLblPos val="nextTo"/>
        <c:crossAx val="113474176"/>
        <c:crosses val="autoZero"/>
        <c:auto val="1"/>
        <c:lblAlgn val="ctr"/>
        <c:lblOffset val="100"/>
        <c:noMultiLvlLbl val="0"/>
      </c:catAx>
      <c:valAx>
        <c:axId val="113474176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106126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405BB-F7FA-4C4E-A91E-B98A7B20A61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806BF1A-735D-4F02-8E64-3F6392629880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中国企业平均水平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B8ECC136-6C35-4E78-AAD5-E19176A036C9}" type="parTrans" cxnId="{2FDE2662-0948-45F9-BED5-B3BEA2BC9DAC}">
      <dgm:prSet/>
      <dgm:spPr/>
      <dgm:t>
        <a:bodyPr/>
        <a:lstStyle/>
        <a:p>
          <a:endParaRPr lang="zh-CN" altLang="en-US"/>
        </a:p>
      </dgm:t>
    </dgm:pt>
    <dgm:pt modelId="{925C7008-7546-4FFE-9120-EC9C690FFE1F}" type="sibTrans" cxnId="{2FDE2662-0948-45F9-BED5-B3BEA2BC9DAC}">
      <dgm:prSet/>
      <dgm:spPr/>
      <dgm:t>
        <a:bodyPr/>
        <a:lstStyle/>
        <a:p>
          <a:endParaRPr lang="zh-CN" altLang="en-US"/>
        </a:p>
      </dgm:t>
    </dgm:pt>
    <dgm:pt modelId="{F6D98AA8-F53C-4E88-A2F0-A96704627D97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国际标杆企业平均水平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EC2CF2E7-7141-4946-8613-564FB3CD1409}" type="parTrans" cxnId="{3159E9CA-C0C1-4A18-97EC-DDD4D694C8C3}">
      <dgm:prSet/>
      <dgm:spPr/>
      <dgm:t>
        <a:bodyPr/>
        <a:lstStyle/>
        <a:p>
          <a:endParaRPr lang="zh-CN" altLang="en-US"/>
        </a:p>
      </dgm:t>
    </dgm:pt>
    <dgm:pt modelId="{B4F88F05-EEB2-4F2F-A019-30B2F4A2018F}" type="sibTrans" cxnId="{3159E9CA-C0C1-4A18-97EC-DDD4D694C8C3}">
      <dgm:prSet/>
      <dgm:spPr/>
      <dgm:t>
        <a:bodyPr/>
        <a:lstStyle/>
        <a:p>
          <a:endParaRPr lang="zh-CN" altLang="en-US"/>
        </a:p>
      </dgm:t>
    </dgm:pt>
    <dgm:pt modelId="{F728D2F1-09E1-404D-AE8D-FAFADACCE4E0}" type="pres">
      <dgm:prSet presAssocID="{AB3405BB-F7FA-4C4E-A91E-B98A7B20A614}" presName="arrowDiagram" presStyleCnt="0">
        <dgm:presLayoutVars>
          <dgm:chMax val="5"/>
          <dgm:dir/>
          <dgm:resizeHandles val="exact"/>
        </dgm:presLayoutVars>
      </dgm:prSet>
      <dgm:spPr/>
    </dgm:pt>
    <dgm:pt modelId="{F0784245-1FA6-44E8-BCAA-D7A94FF3AD21}" type="pres">
      <dgm:prSet presAssocID="{AB3405BB-F7FA-4C4E-A91E-B98A7B20A614}" presName="arrow" presStyleLbl="bgShp" presStyleIdx="0" presStyleCnt="1" custScaleX="113672" custScaleY="28832" custLinFactNeighborX="0" custLinFactNeighborY="2584"/>
      <dgm:spPr/>
    </dgm:pt>
    <dgm:pt modelId="{4632C9C1-8D26-4074-B264-4E23E3A4493D}" type="pres">
      <dgm:prSet presAssocID="{AB3405BB-F7FA-4C4E-A91E-B98A7B20A614}" presName="arrowDiagram2" presStyleCnt="0"/>
      <dgm:spPr/>
    </dgm:pt>
    <dgm:pt modelId="{8B375277-331B-4150-ACDD-8CC5C96317EC}" type="pres">
      <dgm:prSet presAssocID="{6806BF1A-735D-4F02-8E64-3F6392629880}" presName="bullet2a" presStyleLbl="node1" presStyleIdx="0" presStyleCnt="2" custLinFactX="-123884" custLinFactNeighborX="-200000" custLinFactNeighborY="-11160"/>
      <dgm:spPr/>
    </dgm:pt>
    <dgm:pt modelId="{0BD39BBA-C063-435D-9417-A6F1B498D344}" type="pres">
      <dgm:prSet presAssocID="{6806BF1A-735D-4F02-8E64-3F6392629880}" presName="textBox2a" presStyleLbl="revTx" presStyleIdx="0" presStyleCnt="2" custLinFactNeighborX="-25841" custLinFactNeighborY="-80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6B63A-3157-40D0-8029-75BDC997C7FA}" type="pres">
      <dgm:prSet presAssocID="{F6D98AA8-F53C-4E88-A2F0-A96704627D97}" presName="bullet2b" presStyleLbl="node1" presStyleIdx="1" presStyleCnt="2" custLinFactX="100000" custLinFactY="41927" custLinFactNeighborX="169661" custLinFactNeighborY="100000"/>
      <dgm:spPr/>
    </dgm:pt>
    <dgm:pt modelId="{D2D24E57-7EF4-46C5-8356-3148BB5976F4}" type="pres">
      <dgm:prSet presAssocID="{F6D98AA8-F53C-4E88-A2F0-A96704627D97}" presName="textBox2b" presStyleLbl="revTx" presStyleIdx="1" presStyleCnt="2" custScaleY="18957" custLinFactNeighborX="33341" custLinFactNeighborY="-13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63095A-B11E-4887-A703-9B63CC50DE56}" type="presOf" srcId="{AB3405BB-F7FA-4C4E-A91E-B98A7B20A614}" destId="{F728D2F1-09E1-404D-AE8D-FAFADACCE4E0}" srcOrd="0" destOrd="0" presId="urn:microsoft.com/office/officeart/2005/8/layout/arrow2"/>
    <dgm:cxn modelId="{3159E9CA-C0C1-4A18-97EC-DDD4D694C8C3}" srcId="{AB3405BB-F7FA-4C4E-A91E-B98A7B20A614}" destId="{F6D98AA8-F53C-4E88-A2F0-A96704627D97}" srcOrd="1" destOrd="0" parTransId="{EC2CF2E7-7141-4946-8613-564FB3CD1409}" sibTransId="{B4F88F05-EEB2-4F2F-A019-30B2F4A2018F}"/>
    <dgm:cxn modelId="{7DF226F4-5FAB-45F6-B3BD-29A6A8FCFC40}" type="presOf" srcId="{6806BF1A-735D-4F02-8E64-3F6392629880}" destId="{0BD39BBA-C063-435D-9417-A6F1B498D344}" srcOrd="0" destOrd="0" presId="urn:microsoft.com/office/officeart/2005/8/layout/arrow2"/>
    <dgm:cxn modelId="{54EF1C8E-DE2A-4931-8995-35AA06A41929}" type="presOf" srcId="{F6D98AA8-F53C-4E88-A2F0-A96704627D97}" destId="{D2D24E57-7EF4-46C5-8356-3148BB5976F4}" srcOrd="0" destOrd="0" presId="urn:microsoft.com/office/officeart/2005/8/layout/arrow2"/>
    <dgm:cxn modelId="{2FDE2662-0948-45F9-BED5-B3BEA2BC9DAC}" srcId="{AB3405BB-F7FA-4C4E-A91E-B98A7B20A614}" destId="{6806BF1A-735D-4F02-8E64-3F6392629880}" srcOrd="0" destOrd="0" parTransId="{B8ECC136-6C35-4E78-AAD5-E19176A036C9}" sibTransId="{925C7008-7546-4FFE-9120-EC9C690FFE1F}"/>
    <dgm:cxn modelId="{F3D49042-5076-4CEF-932A-4F72F80DA08D}" type="presParOf" srcId="{F728D2F1-09E1-404D-AE8D-FAFADACCE4E0}" destId="{F0784245-1FA6-44E8-BCAA-D7A94FF3AD21}" srcOrd="0" destOrd="0" presId="urn:microsoft.com/office/officeart/2005/8/layout/arrow2"/>
    <dgm:cxn modelId="{F0582157-830E-4FEE-8CC4-6FE4D99BA118}" type="presParOf" srcId="{F728D2F1-09E1-404D-AE8D-FAFADACCE4E0}" destId="{4632C9C1-8D26-4074-B264-4E23E3A4493D}" srcOrd="1" destOrd="0" presId="urn:microsoft.com/office/officeart/2005/8/layout/arrow2"/>
    <dgm:cxn modelId="{4A00A630-3F6C-487C-8F08-2D07B588348D}" type="presParOf" srcId="{4632C9C1-8D26-4074-B264-4E23E3A4493D}" destId="{8B375277-331B-4150-ACDD-8CC5C96317EC}" srcOrd="0" destOrd="0" presId="urn:microsoft.com/office/officeart/2005/8/layout/arrow2"/>
    <dgm:cxn modelId="{6C1CBDDF-F0BC-4891-8577-14E7DD17AD37}" type="presParOf" srcId="{4632C9C1-8D26-4074-B264-4E23E3A4493D}" destId="{0BD39BBA-C063-435D-9417-A6F1B498D344}" srcOrd="1" destOrd="0" presId="urn:microsoft.com/office/officeart/2005/8/layout/arrow2"/>
    <dgm:cxn modelId="{5C7BD9F2-EE49-4429-8DAD-9F92CCE35647}" type="presParOf" srcId="{4632C9C1-8D26-4074-B264-4E23E3A4493D}" destId="{0266B63A-3157-40D0-8029-75BDC997C7FA}" srcOrd="2" destOrd="0" presId="urn:microsoft.com/office/officeart/2005/8/layout/arrow2"/>
    <dgm:cxn modelId="{6B697FAD-4342-4676-85F4-A8FB1F451DC1}" type="presParOf" srcId="{4632C9C1-8D26-4074-B264-4E23E3A4493D}" destId="{D2D24E57-7EF4-46C5-8356-3148BB5976F4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92E5E0-211B-417A-B6FC-B712235EFD6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EFB35-D2D9-4DE6-BA5E-8D3E65EE5EBC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责任心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487C2-CB9C-4692-A6A3-9520E4DCF005}" type="par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C9E3EC-D452-41E6-924B-683878FB6B89}" type="sib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DD979D-3A7F-4529-965A-A80AB506134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纪律性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B057B86A-02A0-4821-BCCA-1AE5A5FCBDF4}" type="par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6427C3E-4C42-4C1D-9E71-9F108CE40B33}" type="sib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F2E9A28-A5D9-48A8-9051-AEF4040BD02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诚信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2E42421-95FB-47B4-9DFD-6487CDD57923}" type="par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EF1B26-5122-4DA3-811F-A7548A8DDFC0}" type="sib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75D442-6CB8-4661-A185-157CC4FF075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主动性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874543-08F5-41E6-A505-016B6642E2CD}" type="par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A55614-B72C-43D6-8B21-D9A4DDF76152}" type="sib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060DE228-D9BF-4358-A24E-58415955ACC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坚韧性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FF5F34-FA5F-40CA-B022-BA3370715169}" type="par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D43A1F6-58B8-45E0-A4D9-6B99C9DE8DA5}" type="sib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4C72E9-BB22-4B54-AE30-C6415376C82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团队意识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C17C69-4FFD-4CB8-BE56-AA9AF8AEBAAC}" type="par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A059BC-4E93-49A9-A8AB-19572F46C919}" type="sib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EBD5EC-4D9F-420E-AF52-5B3C9AB4CE7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服务意识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957264-6D0B-4EC1-B035-1D69635CE0BD}" type="par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5DD6C0-0F40-4EB3-A223-63F005BD43E6}" type="sib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3BEA2-2B7F-49C7-82EE-0F5110755A0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忠诚度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302AB-4E24-4156-85B0-0E3781FA74B5}" type="par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9A272B-A89B-4C3E-8784-CF287587AD48}" type="sib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81A8371-1986-4DAB-9500-B31E246B3FDF}" type="pres">
      <dgm:prSet presAssocID="{5392E5E0-211B-417A-B6FC-B712235EFD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C37BAD-4280-44D9-A203-500460E478FD}" type="pres">
      <dgm:prSet presAssocID="{D6AEFB35-D2D9-4DE6-BA5E-8D3E65EE5EB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45795-069E-4C1C-8B65-00DEC9CA5477}" type="pres">
      <dgm:prSet presAssocID="{D6AEFB35-D2D9-4DE6-BA5E-8D3E65EE5EBC}" presName="spNode" presStyleCnt="0"/>
      <dgm:spPr/>
    </dgm:pt>
    <dgm:pt modelId="{A500CCE2-9073-436A-89DF-FBF687424C24}" type="pres">
      <dgm:prSet presAssocID="{ABC9E3EC-D452-41E6-924B-683878FB6B89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0D1F735B-7C02-4791-859A-A498C47DE097}" type="pres">
      <dgm:prSet presAssocID="{36DD979D-3A7F-4529-965A-A80AB506134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67500-4FCD-41C6-9FBB-6AB063428E65}" type="pres">
      <dgm:prSet presAssocID="{36DD979D-3A7F-4529-965A-A80AB5061349}" presName="spNode" presStyleCnt="0"/>
      <dgm:spPr/>
    </dgm:pt>
    <dgm:pt modelId="{9EE5307A-2438-4420-9FB5-3FF38154F646}" type="pres">
      <dgm:prSet presAssocID="{56427C3E-4C42-4C1D-9E71-9F108CE40B33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252C958-E6EF-4FCA-9825-C60F28AA3169}" type="pres">
      <dgm:prSet presAssocID="{AF2E9A28-A5D9-48A8-9051-AEF4040BD0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7F4B-6D6F-4AB0-A66B-FF2453B67F0F}" type="pres">
      <dgm:prSet presAssocID="{AF2E9A28-A5D9-48A8-9051-AEF4040BD022}" presName="spNode" presStyleCnt="0"/>
      <dgm:spPr/>
    </dgm:pt>
    <dgm:pt modelId="{B6DEA228-247D-445E-9785-ED9F3CFCEACA}" type="pres">
      <dgm:prSet presAssocID="{1DEF1B26-5122-4DA3-811F-A7548A8DDFC0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A6CD62F1-910D-4740-9B89-9819A53B7544}" type="pres">
      <dgm:prSet presAssocID="{FF75D442-6CB8-4661-A185-157CC4FF07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B4EED-2C0E-48BB-8389-73D4825AE082}" type="pres">
      <dgm:prSet presAssocID="{FF75D442-6CB8-4661-A185-157CC4FF0752}" presName="spNode" presStyleCnt="0"/>
      <dgm:spPr/>
    </dgm:pt>
    <dgm:pt modelId="{C28361E8-0FB5-4689-904A-ACB92431E3C0}" type="pres">
      <dgm:prSet presAssocID="{2BA55614-B72C-43D6-8B21-D9A4DDF76152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48307AD7-825B-4FB3-BA18-58A2E16C2587}" type="pres">
      <dgm:prSet presAssocID="{060DE228-D9BF-4358-A24E-58415955ACC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210A6-2F36-432C-A486-49B37E979F10}" type="pres">
      <dgm:prSet presAssocID="{060DE228-D9BF-4358-A24E-58415955ACC6}" presName="spNode" presStyleCnt="0"/>
      <dgm:spPr/>
    </dgm:pt>
    <dgm:pt modelId="{349A10DD-2074-4004-AAF5-63D6E7EAA157}" type="pres">
      <dgm:prSet presAssocID="{7D43A1F6-58B8-45E0-A4D9-6B99C9DE8DA5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C8BDF1B2-F2F8-47CE-9F33-B6123139240F}" type="pres">
      <dgm:prSet presAssocID="{964C72E9-BB22-4B54-AE30-C6415376C82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BDDCD-E7A4-4599-9915-34BF6B0F277F}" type="pres">
      <dgm:prSet presAssocID="{964C72E9-BB22-4B54-AE30-C6415376C82F}" presName="spNode" presStyleCnt="0"/>
      <dgm:spPr/>
    </dgm:pt>
    <dgm:pt modelId="{DB95088A-02FA-49E3-9F21-092A7B7F7BB5}" type="pres">
      <dgm:prSet presAssocID="{23A059BC-4E93-49A9-A8AB-19572F46C919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365E8050-3B70-4B37-9793-8AFFAB87866B}" type="pres">
      <dgm:prSet presAssocID="{98EBD5EC-4D9F-420E-AF52-5B3C9AB4CE7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686EE-0893-4E8D-AAD8-4DA518CF7BBF}" type="pres">
      <dgm:prSet presAssocID="{98EBD5EC-4D9F-420E-AF52-5B3C9AB4CE78}" presName="spNode" presStyleCnt="0"/>
      <dgm:spPr/>
    </dgm:pt>
    <dgm:pt modelId="{04671F45-34CA-4D38-9E96-6C79E1C42385}" type="pres">
      <dgm:prSet presAssocID="{785DD6C0-0F40-4EB3-A223-63F005BD43E6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EB8AB353-8DF9-4AB5-98A6-EE58BCC3811A}" type="pres">
      <dgm:prSet presAssocID="{1C13BEA2-2B7F-49C7-82EE-0F5110755A0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0ED76-AAAA-4DB7-B7B7-54E145F110A5}" type="pres">
      <dgm:prSet presAssocID="{1C13BEA2-2B7F-49C7-82EE-0F5110755A03}" presName="spNode" presStyleCnt="0"/>
      <dgm:spPr/>
    </dgm:pt>
    <dgm:pt modelId="{B8776CE2-948E-40B2-96BB-C8C3EF360DA3}" type="pres">
      <dgm:prSet presAssocID="{989A272B-A89B-4C3E-8784-CF287587AD48}" presName="sibTrans" presStyleLbl="sibTrans1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7F403B3D-312A-4552-B2E5-1B633734E1F2}" type="presOf" srcId="{1DEF1B26-5122-4DA3-811F-A7548A8DDFC0}" destId="{B6DEA228-247D-445E-9785-ED9F3CFCEACA}" srcOrd="0" destOrd="0" presId="urn:microsoft.com/office/officeart/2005/8/layout/cycle6"/>
    <dgm:cxn modelId="{AB604AB0-4A0D-4ED3-A300-FDD40871F815}" type="presOf" srcId="{98EBD5EC-4D9F-420E-AF52-5B3C9AB4CE78}" destId="{365E8050-3B70-4B37-9793-8AFFAB87866B}" srcOrd="0" destOrd="0" presId="urn:microsoft.com/office/officeart/2005/8/layout/cycle6"/>
    <dgm:cxn modelId="{DAF1E009-78E7-44D9-9254-D578ACC4C1C4}" type="presOf" srcId="{989A272B-A89B-4C3E-8784-CF287587AD48}" destId="{B8776CE2-948E-40B2-96BB-C8C3EF360DA3}" srcOrd="0" destOrd="0" presId="urn:microsoft.com/office/officeart/2005/8/layout/cycle6"/>
    <dgm:cxn modelId="{AC269D42-0DC2-48B4-AEDA-615377E98D62}" type="presOf" srcId="{D6AEFB35-D2D9-4DE6-BA5E-8D3E65EE5EBC}" destId="{DCC37BAD-4280-44D9-A203-500460E478FD}" srcOrd="0" destOrd="0" presId="urn:microsoft.com/office/officeart/2005/8/layout/cycle6"/>
    <dgm:cxn modelId="{737482B6-FE96-4528-943B-2BEDA9143AB0}" type="presOf" srcId="{FF75D442-6CB8-4661-A185-157CC4FF0752}" destId="{A6CD62F1-910D-4740-9B89-9819A53B7544}" srcOrd="0" destOrd="0" presId="urn:microsoft.com/office/officeart/2005/8/layout/cycle6"/>
    <dgm:cxn modelId="{B1C0A0B6-B22D-4C3B-AFF9-64B1E407D783}" srcId="{5392E5E0-211B-417A-B6FC-B712235EFD6B}" destId="{060DE228-D9BF-4358-A24E-58415955ACC6}" srcOrd="4" destOrd="0" parTransId="{F4FF5F34-FA5F-40CA-B022-BA3370715169}" sibTransId="{7D43A1F6-58B8-45E0-A4D9-6B99C9DE8DA5}"/>
    <dgm:cxn modelId="{8497CCF7-1385-4D09-BFF4-15A41993C5AC}" type="presOf" srcId="{AF2E9A28-A5D9-48A8-9051-AEF4040BD022}" destId="{0252C958-E6EF-4FCA-9825-C60F28AA3169}" srcOrd="0" destOrd="0" presId="urn:microsoft.com/office/officeart/2005/8/layout/cycle6"/>
    <dgm:cxn modelId="{F8755B72-89E1-4B15-8F01-43B73081594C}" type="presOf" srcId="{23A059BC-4E93-49A9-A8AB-19572F46C919}" destId="{DB95088A-02FA-49E3-9F21-092A7B7F7BB5}" srcOrd="0" destOrd="0" presId="urn:microsoft.com/office/officeart/2005/8/layout/cycle6"/>
    <dgm:cxn modelId="{FD79E6E6-54EF-410A-AEFE-A0DBC668AA63}" type="presOf" srcId="{36DD979D-3A7F-4529-965A-A80AB5061349}" destId="{0D1F735B-7C02-4791-859A-A498C47DE097}" srcOrd="0" destOrd="0" presId="urn:microsoft.com/office/officeart/2005/8/layout/cycle6"/>
    <dgm:cxn modelId="{208E7560-ED9D-4B2F-A130-E20C93E3E547}" type="presOf" srcId="{2BA55614-B72C-43D6-8B21-D9A4DDF76152}" destId="{C28361E8-0FB5-4689-904A-ACB92431E3C0}" srcOrd="0" destOrd="0" presId="urn:microsoft.com/office/officeart/2005/8/layout/cycle6"/>
    <dgm:cxn modelId="{68A0CDB7-EBB2-41C8-9FF2-8B094CB32D9B}" type="presOf" srcId="{56427C3E-4C42-4C1D-9E71-9F108CE40B33}" destId="{9EE5307A-2438-4420-9FB5-3FF38154F646}" srcOrd="0" destOrd="0" presId="urn:microsoft.com/office/officeart/2005/8/layout/cycle6"/>
    <dgm:cxn modelId="{1B54BDAA-E5DB-4EFD-B3EC-DCF3DEE459A6}" srcId="{5392E5E0-211B-417A-B6FC-B712235EFD6B}" destId="{D6AEFB35-D2D9-4DE6-BA5E-8D3E65EE5EBC}" srcOrd="0" destOrd="0" parTransId="{828487C2-CB9C-4692-A6A3-9520E4DCF005}" sibTransId="{ABC9E3EC-D452-41E6-924B-683878FB6B89}"/>
    <dgm:cxn modelId="{E8F8C3A9-9FB5-433F-839D-6CDA3085370D}" srcId="{5392E5E0-211B-417A-B6FC-B712235EFD6B}" destId="{AF2E9A28-A5D9-48A8-9051-AEF4040BD022}" srcOrd="2" destOrd="0" parTransId="{42E42421-95FB-47B4-9DFD-6487CDD57923}" sibTransId="{1DEF1B26-5122-4DA3-811F-A7548A8DDFC0}"/>
    <dgm:cxn modelId="{C34912E3-7B29-4802-8FEC-F507505DB32D}" type="presOf" srcId="{7D43A1F6-58B8-45E0-A4D9-6B99C9DE8DA5}" destId="{349A10DD-2074-4004-AAF5-63D6E7EAA157}" srcOrd="0" destOrd="0" presId="urn:microsoft.com/office/officeart/2005/8/layout/cycle6"/>
    <dgm:cxn modelId="{575530C4-16D7-47DB-95C7-722836E9D61B}" srcId="{5392E5E0-211B-417A-B6FC-B712235EFD6B}" destId="{36DD979D-3A7F-4529-965A-A80AB5061349}" srcOrd="1" destOrd="0" parTransId="{B057B86A-02A0-4821-BCCA-1AE5A5FCBDF4}" sibTransId="{56427C3E-4C42-4C1D-9E71-9F108CE40B33}"/>
    <dgm:cxn modelId="{9D468841-63FD-465A-B218-E1279B877DC5}" srcId="{5392E5E0-211B-417A-B6FC-B712235EFD6B}" destId="{964C72E9-BB22-4B54-AE30-C6415376C82F}" srcOrd="5" destOrd="0" parTransId="{F5C17C69-4FFD-4CB8-BE56-AA9AF8AEBAAC}" sibTransId="{23A059BC-4E93-49A9-A8AB-19572F46C919}"/>
    <dgm:cxn modelId="{1B3DEA99-0D77-4724-BD56-5B54E97EAE1A}" type="presOf" srcId="{1C13BEA2-2B7F-49C7-82EE-0F5110755A03}" destId="{EB8AB353-8DF9-4AB5-98A6-EE58BCC3811A}" srcOrd="0" destOrd="0" presId="urn:microsoft.com/office/officeart/2005/8/layout/cycle6"/>
    <dgm:cxn modelId="{0AF14A66-CEC0-4EE3-AD79-7AB851C6C170}" type="presOf" srcId="{964C72E9-BB22-4B54-AE30-C6415376C82F}" destId="{C8BDF1B2-F2F8-47CE-9F33-B6123139240F}" srcOrd="0" destOrd="0" presId="urn:microsoft.com/office/officeart/2005/8/layout/cycle6"/>
    <dgm:cxn modelId="{E9B1AD90-6476-443C-A591-149024C8D57C}" srcId="{5392E5E0-211B-417A-B6FC-B712235EFD6B}" destId="{98EBD5EC-4D9F-420E-AF52-5B3C9AB4CE78}" srcOrd="6" destOrd="0" parTransId="{1C957264-6D0B-4EC1-B035-1D69635CE0BD}" sibTransId="{785DD6C0-0F40-4EB3-A223-63F005BD43E6}"/>
    <dgm:cxn modelId="{06DCC289-3D23-4AF1-A8C1-54856BBBFCED}" srcId="{5392E5E0-211B-417A-B6FC-B712235EFD6B}" destId="{FF75D442-6CB8-4661-A185-157CC4FF0752}" srcOrd="3" destOrd="0" parTransId="{43874543-08F5-41E6-A505-016B6642E2CD}" sibTransId="{2BA55614-B72C-43D6-8B21-D9A4DDF76152}"/>
    <dgm:cxn modelId="{FBE8DD02-C293-41C9-BE12-84DB128BC8D4}" type="presOf" srcId="{785DD6C0-0F40-4EB3-A223-63F005BD43E6}" destId="{04671F45-34CA-4D38-9E96-6C79E1C42385}" srcOrd="0" destOrd="0" presId="urn:microsoft.com/office/officeart/2005/8/layout/cycle6"/>
    <dgm:cxn modelId="{B34C92D2-C085-4750-94D4-825ACDBC9261}" srcId="{5392E5E0-211B-417A-B6FC-B712235EFD6B}" destId="{1C13BEA2-2B7F-49C7-82EE-0F5110755A03}" srcOrd="7" destOrd="0" parTransId="{75E302AB-4E24-4156-85B0-0E3781FA74B5}" sibTransId="{989A272B-A89B-4C3E-8784-CF287587AD48}"/>
    <dgm:cxn modelId="{56304B9B-B103-4B93-B8A1-346AFEDAA6F7}" type="presOf" srcId="{060DE228-D9BF-4358-A24E-58415955ACC6}" destId="{48307AD7-825B-4FB3-BA18-58A2E16C2587}" srcOrd="0" destOrd="0" presId="urn:microsoft.com/office/officeart/2005/8/layout/cycle6"/>
    <dgm:cxn modelId="{8CF15F80-9156-4F35-BA62-09F2B1C5EE76}" type="presOf" srcId="{ABC9E3EC-D452-41E6-924B-683878FB6B89}" destId="{A500CCE2-9073-436A-89DF-FBF687424C24}" srcOrd="0" destOrd="0" presId="urn:microsoft.com/office/officeart/2005/8/layout/cycle6"/>
    <dgm:cxn modelId="{693FFD12-4CC3-4EC3-8D57-E972470120DB}" type="presOf" srcId="{5392E5E0-211B-417A-B6FC-B712235EFD6B}" destId="{581A8371-1986-4DAB-9500-B31E246B3FDF}" srcOrd="0" destOrd="0" presId="urn:microsoft.com/office/officeart/2005/8/layout/cycle6"/>
    <dgm:cxn modelId="{11E6023F-270B-44E4-B5C0-18B38C13B6C3}" type="presParOf" srcId="{581A8371-1986-4DAB-9500-B31E246B3FDF}" destId="{DCC37BAD-4280-44D9-A203-500460E478FD}" srcOrd="0" destOrd="0" presId="urn:microsoft.com/office/officeart/2005/8/layout/cycle6"/>
    <dgm:cxn modelId="{2DD1E716-4F84-42B9-98BE-EB909EFB05EC}" type="presParOf" srcId="{581A8371-1986-4DAB-9500-B31E246B3FDF}" destId="{20345795-069E-4C1C-8B65-00DEC9CA5477}" srcOrd="1" destOrd="0" presId="urn:microsoft.com/office/officeart/2005/8/layout/cycle6"/>
    <dgm:cxn modelId="{F1EF7F10-4E1F-448E-A89A-7DD452174975}" type="presParOf" srcId="{581A8371-1986-4DAB-9500-B31E246B3FDF}" destId="{A500CCE2-9073-436A-89DF-FBF687424C24}" srcOrd="2" destOrd="0" presId="urn:microsoft.com/office/officeart/2005/8/layout/cycle6"/>
    <dgm:cxn modelId="{AA36408C-456F-45CF-AF92-30520D915319}" type="presParOf" srcId="{581A8371-1986-4DAB-9500-B31E246B3FDF}" destId="{0D1F735B-7C02-4791-859A-A498C47DE097}" srcOrd="3" destOrd="0" presId="urn:microsoft.com/office/officeart/2005/8/layout/cycle6"/>
    <dgm:cxn modelId="{53F1278D-F74C-440F-8B54-5ECB77FDD689}" type="presParOf" srcId="{581A8371-1986-4DAB-9500-B31E246B3FDF}" destId="{83767500-4FCD-41C6-9FBB-6AB063428E65}" srcOrd="4" destOrd="0" presId="urn:microsoft.com/office/officeart/2005/8/layout/cycle6"/>
    <dgm:cxn modelId="{644D34EB-397E-4612-938B-72509F2D5CD7}" type="presParOf" srcId="{581A8371-1986-4DAB-9500-B31E246B3FDF}" destId="{9EE5307A-2438-4420-9FB5-3FF38154F646}" srcOrd="5" destOrd="0" presId="urn:microsoft.com/office/officeart/2005/8/layout/cycle6"/>
    <dgm:cxn modelId="{B7CC9199-2057-45C1-B4E8-471552D9E482}" type="presParOf" srcId="{581A8371-1986-4DAB-9500-B31E246B3FDF}" destId="{0252C958-E6EF-4FCA-9825-C60F28AA3169}" srcOrd="6" destOrd="0" presId="urn:microsoft.com/office/officeart/2005/8/layout/cycle6"/>
    <dgm:cxn modelId="{A6460BCE-E15B-4576-B0F8-E2BB0A539AAB}" type="presParOf" srcId="{581A8371-1986-4DAB-9500-B31E246B3FDF}" destId="{9CF27F4B-6D6F-4AB0-A66B-FF2453B67F0F}" srcOrd="7" destOrd="0" presId="urn:microsoft.com/office/officeart/2005/8/layout/cycle6"/>
    <dgm:cxn modelId="{3A03BCB0-F114-4D59-967E-4BBAF2176B7F}" type="presParOf" srcId="{581A8371-1986-4DAB-9500-B31E246B3FDF}" destId="{B6DEA228-247D-445E-9785-ED9F3CFCEACA}" srcOrd="8" destOrd="0" presId="urn:microsoft.com/office/officeart/2005/8/layout/cycle6"/>
    <dgm:cxn modelId="{2D87C854-32C9-4047-92B0-00232AFF4872}" type="presParOf" srcId="{581A8371-1986-4DAB-9500-B31E246B3FDF}" destId="{A6CD62F1-910D-4740-9B89-9819A53B7544}" srcOrd="9" destOrd="0" presId="urn:microsoft.com/office/officeart/2005/8/layout/cycle6"/>
    <dgm:cxn modelId="{54895F00-9A91-4E8D-AB46-6A84A86D7287}" type="presParOf" srcId="{581A8371-1986-4DAB-9500-B31E246B3FDF}" destId="{ED0B4EED-2C0E-48BB-8389-73D4825AE082}" srcOrd="10" destOrd="0" presId="urn:microsoft.com/office/officeart/2005/8/layout/cycle6"/>
    <dgm:cxn modelId="{565A133B-B593-4AAD-B550-44D80A020195}" type="presParOf" srcId="{581A8371-1986-4DAB-9500-B31E246B3FDF}" destId="{C28361E8-0FB5-4689-904A-ACB92431E3C0}" srcOrd="11" destOrd="0" presId="urn:microsoft.com/office/officeart/2005/8/layout/cycle6"/>
    <dgm:cxn modelId="{B04513BC-CB33-4034-8BA9-3758AF0C99F6}" type="presParOf" srcId="{581A8371-1986-4DAB-9500-B31E246B3FDF}" destId="{48307AD7-825B-4FB3-BA18-58A2E16C2587}" srcOrd="12" destOrd="0" presId="urn:microsoft.com/office/officeart/2005/8/layout/cycle6"/>
    <dgm:cxn modelId="{F6A91670-2252-4E14-9D7F-B64D640BC9C7}" type="presParOf" srcId="{581A8371-1986-4DAB-9500-B31E246B3FDF}" destId="{04C210A6-2F36-432C-A486-49B37E979F10}" srcOrd="13" destOrd="0" presId="urn:microsoft.com/office/officeart/2005/8/layout/cycle6"/>
    <dgm:cxn modelId="{7C599BCE-A573-4F30-8A29-FEAFE7483C87}" type="presParOf" srcId="{581A8371-1986-4DAB-9500-B31E246B3FDF}" destId="{349A10DD-2074-4004-AAF5-63D6E7EAA157}" srcOrd="14" destOrd="0" presId="urn:microsoft.com/office/officeart/2005/8/layout/cycle6"/>
    <dgm:cxn modelId="{40405D18-5C9C-4470-828B-52038D084300}" type="presParOf" srcId="{581A8371-1986-4DAB-9500-B31E246B3FDF}" destId="{C8BDF1B2-F2F8-47CE-9F33-B6123139240F}" srcOrd="15" destOrd="0" presId="urn:microsoft.com/office/officeart/2005/8/layout/cycle6"/>
    <dgm:cxn modelId="{1CBC5089-AA21-4C1E-B885-343D5B46C1EA}" type="presParOf" srcId="{581A8371-1986-4DAB-9500-B31E246B3FDF}" destId="{0D7BDDCD-E7A4-4599-9915-34BF6B0F277F}" srcOrd="16" destOrd="0" presId="urn:microsoft.com/office/officeart/2005/8/layout/cycle6"/>
    <dgm:cxn modelId="{6271E273-D1EC-488D-AAE9-938F549BD8C5}" type="presParOf" srcId="{581A8371-1986-4DAB-9500-B31E246B3FDF}" destId="{DB95088A-02FA-49E3-9F21-092A7B7F7BB5}" srcOrd="17" destOrd="0" presId="urn:microsoft.com/office/officeart/2005/8/layout/cycle6"/>
    <dgm:cxn modelId="{8B25A792-5B4A-4C1C-B569-17B2CDFB4BBD}" type="presParOf" srcId="{581A8371-1986-4DAB-9500-B31E246B3FDF}" destId="{365E8050-3B70-4B37-9793-8AFFAB87866B}" srcOrd="18" destOrd="0" presId="urn:microsoft.com/office/officeart/2005/8/layout/cycle6"/>
    <dgm:cxn modelId="{D5962355-840D-48AF-B959-1CDFBA0AB8F6}" type="presParOf" srcId="{581A8371-1986-4DAB-9500-B31E246B3FDF}" destId="{EE0686EE-0893-4E8D-AAD8-4DA518CF7BBF}" srcOrd="19" destOrd="0" presId="urn:microsoft.com/office/officeart/2005/8/layout/cycle6"/>
    <dgm:cxn modelId="{FD32F394-92A8-4B4E-83C7-70DCA0E7E1DD}" type="presParOf" srcId="{581A8371-1986-4DAB-9500-B31E246B3FDF}" destId="{04671F45-34CA-4D38-9E96-6C79E1C42385}" srcOrd="20" destOrd="0" presId="urn:microsoft.com/office/officeart/2005/8/layout/cycle6"/>
    <dgm:cxn modelId="{45892F95-CC25-49E8-AAC1-2642F6397E26}" type="presParOf" srcId="{581A8371-1986-4DAB-9500-B31E246B3FDF}" destId="{EB8AB353-8DF9-4AB5-98A6-EE58BCC3811A}" srcOrd="21" destOrd="0" presId="urn:microsoft.com/office/officeart/2005/8/layout/cycle6"/>
    <dgm:cxn modelId="{D48B72B0-90A1-4FC7-99F0-4F7B259251BE}" type="presParOf" srcId="{581A8371-1986-4DAB-9500-B31E246B3FDF}" destId="{5F00ED76-AAAA-4DB7-B7B7-54E145F110A5}" srcOrd="22" destOrd="0" presId="urn:microsoft.com/office/officeart/2005/8/layout/cycle6"/>
    <dgm:cxn modelId="{15A9B763-BA3D-458A-A9A8-661EB14841AB}" type="presParOf" srcId="{581A8371-1986-4DAB-9500-B31E246B3FDF}" destId="{B8776CE2-948E-40B2-96BB-C8C3EF360DA3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463001-AB66-46AF-9236-63F1809E028B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2743E-1014-4025-AC13-37311E9CE62B}">
      <dgm:prSet phldrT="[文本]" custT="1"/>
      <dgm:spPr/>
      <dgm:t>
        <a:bodyPr/>
        <a:lstStyle/>
        <a:p>
          <a:pPr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dirty="0"/>
        </a:p>
      </dgm:t>
    </dgm:pt>
    <dgm:pt modelId="{C7121391-DAFF-4C6C-8D32-0D0C84B50A76}" type="parTrans" cxnId="{A65CFB54-5EBC-4185-B94D-02F14EE8300F}">
      <dgm:prSet/>
      <dgm:spPr/>
      <dgm:t>
        <a:bodyPr/>
        <a:lstStyle/>
        <a:p>
          <a:endParaRPr lang="zh-CN" altLang="en-US"/>
        </a:p>
      </dgm:t>
    </dgm:pt>
    <dgm:pt modelId="{C8125446-539F-49D9-89F9-2B3AC6B8BD95}" type="sibTrans" cxnId="{A65CFB54-5EBC-4185-B94D-02F14EE8300F}">
      <dgm:prSet/>
      <dgm:spPr/>
      <dgm:t>
        <a:bodyPr/>
        <a:lstStyle/>
        <a:p>
          <a:endParaRPr lang="zh-CN" altLang="en-US"/>
        </a:p>
      </dgm:t>
    </dgm:pt>
    <dgm:pt modelId="{85969C0E-1F75-45CA-AC07-868621653D50}">
      <dgm:prSet custT="1"/>
      <dgm:spPr/>
      <dgm:t>
        <a:bodyPr/>
        <a:lstStyle/>
        <a:p>
          <a:pPr algn="l"/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、当没有合适的培养对象时就选择外部招聘。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09A90B1-0DAD-448C-893C-59EAE9A5D34E}" type="parTrans" cxnId="{A789C8E8-A520-4DB6-A9B7-EBA3C3ACBAB2}">
      <dgm:prSet/>
      <dgm:spPr/>
      <dgm:t>
        <a:bodyPr/>
        <a:lstStyle/>
        <a:p>
          <a:endParaRPr lang="zh-CN" altLang="en-US"/>
        </a:p>
      </dgm:t>
    </dgm:pt>
    <dgm:pt modelId="{01FFEDB9-1F6D-4820-BA22-1DD344C9F8A1}" type="sibTrans" cxnId="{A789C8E8-A520-4DB6-A9B7-EBA3C3ACBAB2}">
      <dgm:prSet/>
      <dgm:spPr/>
      <dgm:t>
        <a:bodyPr/>
        <a:lstStyle/>
        <a:p>
          <a:endParaRPr lang="zh-CN" altLang="en-US"/>
        </a:p>
      </dgm:t>
    </dgm:pt>
    <dgm:pt modelId="{54593A0A-8490-4104-A597-BA3A753C92FC}">
      <dgm:prSet phldrT="[文本]" custT="1"/>
      <dgm:spPr/>
      <dgm:t>
        <a:bodyPr/>
        <a:lstStyle/>
        <a:p>
          <a:pPr algn="l"/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、对纳入培养的潜力人才定期跟踪，跟进培养效果，动态管理；</a:t>
          </a:r>
          <a:endParaRPr lang="zh-CN" altLang="en-US" sz="2000" dirty="0"/>
        </a:p>
      </dgm:t>
    </dgm:pt>
    <dgm:pt modelId="{E2C80305-979E-4081-A882-FD37ECD37D77}" type="sibTrans" cxnId="{6BD058EF-8B2A-47C3-82C6-F305CAE553FC}">
      <dgm:prSet/>
      <dgm:spPr/>
      <dgm:t>
        <a:bodyPr/>
        <a:lstStyle/>
        <a:p>
          <a:endParaRPr lang="zh-CN" altLang="en-US"/>
        </a:p>
      </dgm:t>
    </dgm:pt>
    <dgm:pt modelId="{9DFA32FE-FBD4-4406-A641-818C06E2E05F}" type="parTrans" cxnId="{6BD058EF-8B2A-47C3-82C6-F305CAE553FC}">
      <dgm:prSet/>
      <dgm:spPr/>
      <dgm:t>
        <a:bodyPr/>
        <a:lstStyle/>
        <a:p>
          <a:endParaRPr lang="zh-CN" altLang="en-US"/>
        </a:p>
      </dgm:t>
    </dgm:pt>
    <dgm:pt modelId="{B6FAEAF8-9BB9-4A6C-8D7B-BA5F785B62DD}">
      <dgm:prSet custT="1"/>
      <dgm:spPr/>
      <dgm:t>
        <a:bodyPr/>
        <a:lstStyle/>
        <a:p>
          <a:pPr algn="l"/>
          <a:r>
            <a:rPr lang="en-US" altLang="zh-CN" sz="2000" dirty="0" smtClean="0">
              <a:effectLst/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000" dirty="0" smtClean="0">
              <a:effectLst/>
              <a:latin typeface="微软雅黑" pitchFamily="34" charset="-122"/>
              <a:ea typeface="微软雅黑" pitchFamily="34" charset="-122"/>
            </a:rPr>
            <a:t>、人才培养是每一位团队负责人的主要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职责之一；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B5716073-BA1A-40BE-8E9E-A8F75D5B46E9}" type="parTrans" cxnId="{C9EC5FC6-4EB0-47F4-BDA8-6A554B0E2223}">
      <dgm:prSet/>
      <dgm:spPr/>
      <dgm:t>
        <a:bodyPr/>
        <a:lstStyle/>
        <a:p>
          <a:endParaRPr lang="zh-CN" altLang="en-US"/>
        </a:p>
      </dgm:t>
    </dgm:pt>
    <dgm:pt modelId="{D9D74AB7-D437-404F-B26A-86D5E6E6F3AB}" type="sibTrans" cxnId="{C9EC5FC6-4EB0-47F4-BDA8-6A554B0E2223}">
      <dgm:prSet/>
      <dgm:spPr/>
      <dgm:t>
        <a:bodyPr/>
        <a:lstStyle/>
        <a:p>
          <a:endParaRPr lang="zh-CN" altLang="en-US"/>
        </a:p>
      </dgm:t>
    </dgm:pt>
    <dgm:pt modelId="{403ED13E-5D33-4470-B57D-6B49029F9B6C}" type="pres">
      <dgm:prSet presAssocID="{19463001-AB66-46AF-9236-63F1809E028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8B1FB9-F4CA-458B-9512-F31C40485189}" type="pres">
      <dgm:prSet presAssocID="{54593A0A-8490-4104-A597-BA3A753C92FC}" presName="circle1" presStyleLbl="node1" presStyleIdx="0" presStyleCnt="4"/>
      <dgm:spPr/>
    </dgm:pt>
    <dgm:pt modelId="{A3A8FE48-8C8C-4DFF-B86D-136F51440A94}" type="pres">
      <dgm:prSet presAssocID="{54593A0A-8490-4104-A597-BA3A753C92FC}" presName="space" presStyleCnt="0"/>
      <dgm:spPr/>
    </dgm:pt>
    <dgm:pt modelId="{D7E16651-CD19-44E4-A8E6-AC652422D9F3}" type="pres">
      <dgm:prSet presAssocID="{54593A0A-8490-4104-A597-BA3A753C92FC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7BA35057-40E4-4A97-B28F-7422C191D0D5}" type="pres">
      <dgm:prSet presAssocID="{E672743E-1014-4025-AC13-37311E9CE62B}" presName="vertSpace2" presStyleLbl="node1" presStyleIdx="0" presStyleCnt="4"/>
      <dgm:spPr/>
    </dgm:pt>
    <dgm:pt modelId="{4D531E17-A4C0-494F-B73E-347A5D260E29}" type="pres">
      <dgm:prSet presAssocID="{E672743E-1014-4025-AC13-37311E9CE62B}" presName="circle2" presStyleLbl="node1" presStyleIdx="1" presStyleCnt="4"/>
      <dgm:spPr/>
    </dgm:pt>
    <dgm:pt modelId="{98D12260-CB66-4090-A4C5-26638CA39506}" type="pres">
      <dgm:prSet presAssocID="{E672743E-1014-4025-AC13-37311E9CE62B}" presName="rect2" presStyleLbl="alignAcc1" presStyleIdx="1" presStyleCnt="4" custScaleY="35743" custLinFactNeighborY="-9448"/>
      <dgm:spPr/>
      <dgm:t>
        <a:bodyPr/>
        <a:lstStyle/>
        <a:p>
          <a:endParaRPr lang="zh-CN" altLang="en-US"/>
        </a:p>
      </dgm:t>
    </dgm:pt>
    <dgm:pt modelId="{282097EA-3FE6-4E9B-A120-BB1B70A67A9B}" type="pres">
      <dgm:prSet presAssocID="{B6FAEAF8-9BB9-4A6C-8D7B-BA5F785B62DD}" presName="vertSpace3" presStyleLbl="node1" presStyleIdx="1" presStyleCnt="4"/>
      <dgm:spPr/>
    </dgm:pt>
    <dgm:pt modelId="{F0BCA9B8-235C-4D20-9AA2-15F9D70DB34D}" type="pres">
      <dgm:prSet presAssocID="{B6FAEAF8-9BB9-4A6C-8D7B-BA5F785B62DD}" presName="circle3" presStyleLbl="node1" presStyleIdx="2" presStyleCnt="4"/>
      <dgm:spPr/>
    </dgm:pt>
    <dgm:pt modelId="{6E423B35-8BE5-47F2-A957-2BD716A9B02D}" type="pres">
      <dgm:prSet presAssocID="{B6FAEAF8-9BB9-4A6C-8D7B-BA5F785B62DD}" presName="rect3" presStyleLbl="alignAcc1" presStyleIdx="2" presStyleCnt="4" custScaleY="46111" custLinFactNeighborY="-44781"/>
      <dgm:spPr/>
      <dgm:t>
        <a:bodyPr/>
        <a:lstStyle/>
        <a:p>
          <a:endParaRPr lang="zh-CN" altLang="en-US"/>
        </a:p>
      </dgm:t>
    </dgm:pt>
    <dgm:pt modelId="{6EA5702B-64F2-4D42-9C95-E5044FF79F5A}" type="pres">
      <dgm:prSet presAssocID="{85969C0E-1F75-45CA-AC07-868621653D50}" presName="vertSpace4" presStyleLbl="node1" presStyleIdx="2" presStyleCnt="4"/>
      <dgm:spPr/>
    </dgm:pt>
    <dgm:pt modelId="{E2703A0F-D80B-4355-83F2-30001D1089DC}" type="pres">
      <dgm:prSet presAssocID="{85969C0E-1F75-45CA-AC07-868621653D50}" presName="circle4" presStyleLbl="node1" presStyleIdx="3" presStyleCnt="4"/>
      <dgm:spPr/>
    </dgm:pt>
    <dgm:pt modelId="{EB2E152A-84C6-4150-8943-5D14CCD57AC0}" type="pres">
      <dgm:prSet presAssocID="{85969C0E-1F75-45CA-AC07-868621653D50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4D386F47-2F9C-48D8-9406-A20C9E217540}" type="pres">
      <dgm:prSet presAssocID="{54593A0A-8490-4104-A597-BA3A753C92FC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CBD34-7708-4148-81CD-8562F8D107A5}" type="pres">
      <dgm:prSet presAssocID="{E672743E-1014-4025-AC13-37311E9CE62B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B894D6-8B13-4760-8479-38AB191D235F}" type="pres">
      <dgm:prSet presAssocID="{B6FAEAF8-9BB9-4A6C-8D7B-BA5F785B62DD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AE24-C4A2-4057-8173-B1591EAE276C}" type="pres">
      <dgm:prSet presAssocID="{85969C0E-1F75-45CA-AC07-868621653D50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3C0364-5368-4B07-BB00-40D525595204}" type="presOf" srcId="{85969C0E-1F75-45CA-AC07-868621653D50}" destId="{EB2E152A-84C6-4150-8943-5D14CCD57AC0}" srcOrd="0" destOrd="0" presId="urn:microsoft.com/office/officeart/2005/8/layout/target3"/>
    <dgm:cxn modelId="{CBA3B0A6-C366-4BE0-B558-A52656F9DF00}" type="presOf" srcId="{B6FAEAF8-9BB9-4A6C-8D7B-BA5F785B62DD}" destId="{DBB894D6-8B13-4760-8479-38AB191D235F}" srcOrd="1" destOrd="0" presId="urn:microsoft.com/office/officeart/2005/8/layout/target3"/>
    <dgm:cxn modelId="{3BFBE844-58B8-4778-9523-1B70415691B0}" type="presOf" srcId="{54593A0A-8490-4104-A597-BA3A753C92FC}" destId="{4D386F47-2F9C-48D8-9406-A20C9E217540}" srcOrd="1" destOrd="0" presId="urn:microsoft.com/office/officeart/2005/8/layout/target3"/>
    <dgm:cxn modelId="{79E6EA5D-C04D-4655-BB8D-179068C1036B}" type="presOf" srcId="{54593A0A-8490-4104-A597-BA3A753C92FC}" destId="{D7E16651-CD19-44E4-A8E6-AC652422D9F3}" srcOrd="0" destOrd="0" presId="urn:microsoft.com/office/officeart/2005/8/layout/target3"/>
    <dgm:cxn modelId="{75ABEEB4-CFDE-4DD9-92BB-5375CFB6B253}" type="presOf" srcId="{19463001-AB66-46AF-9236-63F1809E028B}" destId="{403ED13E-5D33-4470-B57D-6B49029F9B6C}" srcOrd="0" destOrd="0" presId="urn:microsoft.com/office/officeart/2005/8/layout/target3"/>
    <dgm:cxn modelId="{A5DA55C7-2608-4AE1-9A96-5944975E98AC}" type="presOf" srcId="{85969C0E-1F75-45CA-AC07-868621653D50}" destId="{7337AE24-C4A2-4057-8173-B1591EAE276C}" srcOrd="1" destOrd="0" presId="urn:microsoft.com/office/officeart/2005/8/layout/target3"/>
    <dgm:cxn modelId="{AEAACBBC-1EDB-4442-80C6-AECBB5B45380}" type="presOf" srcId="{E672743E-1014-4025-AC13-37311E9CE62B}" destId="{73ACBD34-7708-4148-81CD-8562F8D107A5}" srcOrd="1" destOrd="0" presId="urn:microsoft.com/office/officeart/2005/8/layout/target3"/>
    <dgm:cxn modelId="{B039D7D0-5992-4F24-9643-F63AD9FC75C0}" type="presOf" srcId="{E672743E-1014-4025-AC13-37311E9CE62B}" destId="{98D12260-CB66-4090-A4C5-26638CA39506}" srcOrd="0" destOrd="0" presId="urn:microsoft.com/office/officeart/2005/8/layout/target3"/>
    <dgm:cxn modelId="{C9EC5FC6-4EB0-47F4-BDA8-6A554B0E2223}" srcId="{19463001-AB66-46AF-9236-63F1809E028B}" destId="{B6FAEAF8-9BB9-4A6C-8D7B-BA5F785B62DD}" srcOrd="2" destOrd="0" parTransId="{B5716073-BA1A-40BE-8E9E-A8F75D5B46E9}" sibTransId="{D9D74AB7-D437-404F-B26A-86D5E6E6F3AB}"/>
    <dgm:cxn modelId="{A789C8E8-A520-4DB6-A9B7-EBA3C3ACBAB2}" srcId="{19463001-AB66-46AF-9236-63F1809E028B}" destId="{85969C0E-1F75-45CA-AC07-868621653D50}" srcOrd="3" destOrd="0" parTransId="{509A90B1-0DAD-448C-893C-59EAE9A5D34E}" sibTransId="{01FFEDB9-1F6D-4820-BA22-1DD344C9F8A1}"/>
    <dgm:cxn modelId="{662798B7-0C68-45FE-9AEE-0C639D7729C2}" type="presOf" srcId="{B6FAEAF8-9BB9-4A6C-8D7B-BA5F785B62DD}" destId="{6E423B35-8BE5-47F2-A957-2BD716A9B02D}" srcOrd="0" destOrd="0" presId="urn:microsoft.com/office/officeart/2005/8/layout/target3"/>
    <dgm:cxn modelId="{6BD058EF-8B2A-47C3-82C6-F305CAE553FC}" srcId="{19463001-AB66-46AF-9236-63F1809E028B}" destId="{54593A0A-8490-4104-A597-BA3A753C92FC}" srcOrd="0" destOrd="0" parTransId="{9DFA32FE-FBD4-4406-A641-818C06E2E05F}" sibTransId="{E2C80305-979E-4081-A882-FD37ECD37D77}"/>
    <dgm:cxn modelId="{A65CFB54-5EBC-4185-B94D-02F14EE8300F}" srcId="{19463001-AB66-46AF-9236-63F1809E028B}" destId="{E672743E-1014-4025-AC13-37311E9CE62B}" srcOrd="1" destOrd="0" parTransId="{C7121391-DAFF-4C6C-8D32-0D0C84B50A76}" sibTransId="{C8125446-539F-49D9-89F9-2B3AC6B8BD95}"/>
    <dgm:cxn modelId="{D544162F-1514-489A-9705-92DDC2DE8C23}" type="presParOf" srcId="{403ED13E-5D33-4470-B57D-6B49029F9B6C}" destId="{C98B1FB9-F4CA-458B-9512-F31C40485189}" srcOrd="0" destOrd="0" presId="urn:microsoft.com/office/officeart/2005/8/layout/target3"/>
    <dgm:cxn modelId="{9D908D1F-B7C9-47A9-9CF6-EC746CA17A12}" type="presParOf" srcId="{403ED13E-5D33-4470-B57D-6B49029F9B6C}" destId="{A3A8FE48-8C8C-4DFF-B86D-136F51440A94}" srcOrd="1" destOrd="0" presId="urn:microsoft.com/office/officeart/2005/8/layout/target3"/>
    <dgm:cxn modelId="{5365A9FD-9940-41C3-819F-6993C58F4658}" type="presParOf" srcId="{403ED13E-5D33-4470-B57D-6B49029F9B6C}" destId="{D7E16651-CD19-44E4-A8E6-AC652422D9F3}" srcOrd="2" destOrd="0" presId="urn:microsoft.com/office/officeart/2005/8/layout/target3"/>
    <dgm:cxn modelId="{7C947228-5C8A-415C-97C1-22CE41A2B81E}" type="presParOf" srcId="{403ED13E-5D33-4470-B57D-6B49029F9B6C}" destId="{7BA35057-40E4-4A97-B28F-7422C191D0D5}" srcOrd="3" destOrd="0" presId="urn:microsoft.com/office/officeart/2005/8/layout/target3"/>
    <dgm:cxn modelId="{EBEDEA9F-3D07-484E-970C-9DC26791CEA5}" type="presParOf" srcId="{403ED13E-5D33-4470-B57D-6B49029F9B6C}" destId="{4D531E17-A4C0-494F-B73E-347A5D260E29}" srcOrd="4" destOrd="0" presId="urn:microsoft.com/office/officeart/2005/8/layout/target3"/>
    <dgm:cxn modelId="{065CBEE5-4BBE-4686-BC0F-1AD0158C27FC}" type="presParOf" srcId="{403ED13E-5D33-4470-B57D-6B49029F9B6C}" destId="{98D12260-CB66-4090-A4C5-26638CA39506}" srcOrd="5" destOrd="0" presId="urn:microsoft.com/office/officeart/2005/8/layout/target3"/>
    <dgm:cxn modelId="{29C24CD3-5304-47EE-B6A4-CB61CCE72C75}" type="presParOf" srcId="{403ED13E-5D33-4470-B57D-6B49029F9B6C}" destId="{282097EA-3FE6-4E9B-A120-BB1B70A67A9B}" srcOrd="6" destOrd="0" presId="urn:microsoft.com/office/officeart/2005/8/layout/target3"/>
    <dgm:cxn modelId="{0D53B7AA-FCFD-474C-8BA9-D2FDB24DF779}" type="presParOf" srcId="{403ED13E-5D33-4470-B57D-6B49029F9B6C}" destId="{F0BCA9B8-235C-4D20-9AA2-15F9D70DB34D}" srcOrd="7" destOrd="0" presId="urn:microsoft.com/office/officeart/2005/8/layout/target3"/>
    <dgm:cxn modelId="{0CEE7F10-79E1-4F10-B86E-09F408F6ECBF}" type="presParOf" srcId="{403ED13E-5D33-4470-B57D-6B49029F9B6C}" destId="{6E423B35-8BE5-47F2-A957-2BD716A9B02D}" srcOrd="8" destOrd="0" presId="urn:microsoft.com/office/officeart/2005/8/layout/target3"/>
    <dgm:cxn modelId="{C5EEC1D0-FF4A-4EE7-9527-A4F7976A612D}" type="presParOf" srcId="{403ED13E-5D33-4470-B57D-6B49029F9B6C}" destId="{6EA5702B-64F2-4D42-9C95-E5044FF79F5A}" srcOrd="9" destOrd="0" presId="urn:microsoft.com/office/officeart/2005/8/layout/target3"/>
    <dgm:cxn modelId="{6E01EE0C-0523-431F-96B7-9DDB689700B3}" type="presParOf" srcId="{403ED13E-5D33-4470-B57D-6B49029F9B6C}" destId="{E2703A0F-D80B-4355-83F2-30001D1089DC}" srcOrd="10" destOrd="0" presId="urn:microsoft.com/office/officeart/2005/8/layout/target3"/>
    <dgm:cxn modelId="{70F169F1-2790-4F15-9B33-789F7477AE25}" type="presParOf" srcId="{403ED13E-5D33-4470-B57D-6B49029F9B6C}" destId="{EB2E152A-84C6-4150-8943-5D14CCD57AC0}" srcOrd="11" destOrd="0" presId="urn:microsoft.com/office/officeart/2005/8/layout/target3"/>
    <dgm:cxn modelId="{BF33C7E2-3E0A-4436-BAE1-AA2DB7D7B868}" type="presParOf" srcId="{403ED13E-5D33-4470-B57D-6B49029F9B6C}" destId="{4D386F47-2F9C-48D8-9406-A20C9E217540}" srcOrd="12" destOrd="0" presId="urn:microsoft.com/office/officeart/2005/8/layout/target3"/>
    <dgm:cxn modelId="{3A336E56-ABC1-4CD9-AE93-CA27D56A4915}" type="presParOf" srcId="{403ED13E-5D33-4470-B57D-6B49029F9B6C}" destId="{73ACBD34-7708-4148-81CD-8562F8D107A5}" srcOrd="13" destOrd="0" presId="urn:microsoft.com/office/officeart/2005/8/layout/target3"/>
    <dgm:cxn modelId="{21CBFD0B-6D1B-4F47-A497-A27F795CE3D5}" type="presParOf" srcId="{403ED13E-5D33-4470-B57D-6B49029F9B6C}" destId="{DBB894D6-8B13-4760-8479-38AB191D235F}" srcOrd="14" destOrd="0" presId="urn:microsoft.com/office/officeart/2005/8/layout/target3"/>
    <dgm:cxn modelId="{60F4B0AC-CC29-48BB-9425-D18BD621774F}" type="presParOf" srcId="{403ED13E-5D33-4470-B57D-6B49029F9B6C}" destId="{7337AE24-C4A2-4057-8173-B1591EAE276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746C57-6CF4-4E00-A347-32554E0886D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300E8A-0F69-43CD-83B2-E2BB0BA6E4A6}">
      <dgm:prSet custT="1"/>
      <dgm:spPr/>
      <dgm:t>
        <a:bodyPr/>
        <a:lstStyle/>
        <a:p>
          <a:pPr rtl="0"/>
          <a:r>
            <a:rPr lang="zh-CN" altLang="en-US" sz="2400" b="1" dirty="0" smtClean="0"/>
            <a:t>需要在座的各位积极参与和支持</a:t>
          </a:r>
          <a:endParaRPr lang="zh-CN" altLang="en-US" sz="2400" b="1" dirty="0"/>
        </a:p>
      </dgm:t>
    </dgm:pt>
    <dgm:pt modelId="{24AB459E-8BB0-4842-973A-DE13B547B9DC}" type="parTrans" cxnId="{7D33243E-DF65-4565-93B1-03A62766D549}">
      <dgm:prSet/>
      <dgm:spPr/>
      <dgm:t>
        <a:bodyPr/>
        <a:lstStyle/>
        <a:p>
          <a:endParaRPr lang="zh-CN" altLang="en-US" b="1"/>
        </a:p>
      </dgm:t>
    </dgm:pt>
    <dgm:pt modelId="{FBC7BD67-571C-41D1-AD83-02DCD50C145E}" type="sibTrans" cxnId="{7D33243E-DF65-4565-93B1-03A62766D549}">
      <dgm:prSet/>
      <dgm:spPr/>
      <dgm:t>
        <a:bodyPr/>
        <a:lstStyle/>
        <a:p>
          <a:endParaRPr lang="zh-CN" altLang="en-US" b="1"/>
        </a:p>
      </dgm:t>
    </dgm:pt>
    <dgm:pt modelId="{1C084F61-6C20-4AD0-B5CB-4B9F0FC4B3D1}" type="pres">
      <dgm:prSet presAssocID="{B1746C57-6CF4-4E00-A347-32554E0886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AEB832-181B-490B-8343-8083D8FDDAFA}" type="pres">
      <dgm:prSet presAssocID="{B1746C57-6CF4-4E00-A347-32554E0886DC}" presName="arrow" presStyleLbl="bgShp" presStyleIdx="0" presStyleCnt="1"/>
      <dgm:spPr/>
    </dgm:pt>
    <dgm:pt modelId="{DEF9CF5D-75E1-4B2B-AC41-958B6DB4A498}" type="pres">
      <dgm:prSet presAssocID="{B1746C57-6CF4-4E00-A347-32554E0886DC}" presName="points" presStyleCnt="0"/>
      <dgm:spPr/>
    </dgm:pt>
    <dgm:pt modelId="{6FA29DD6-91F6-441D-93B6-1921787113EA}" type="pres">
      <dgm:prSet presAssocID="{11300E8A-0F69-43CD-83B2-E2BB0BA6E4A6}" presName="compositeA" presStyleCnt="0"/>
      <dgm:spPr/>
    </dgm:pt>
    <dgm:pt modelId="{85FA6DCC-B4AF-460E-BF97-60A488736F34}" type="pres">
      <dgm:prSet presAssocID="{11300E8A-0F69-43CD-83B2-E2BB0BA6E4A6}" presName="textA" presStyleLbl="revTx" presStyleIdx="0" presStyleCnt="1" custScaleY="250000" custLinFactY="40659" custLinFactNeighborX="-98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C4373-42E6-4F6E-B71A-9EED386DBCEE}" type="pres">
      <dgm:prSet presAssocID="{11300E8A-0F69-43CD-83B2-E2BB0BA6E4A6}" presName="circleA" presStyleLbl="node1" presStyleIdx="0" presStyleCnt="1"/>
      <dgm:spPr/>
    </dgm:pt>
    <dgm:pt modelId="{69B61EB7-48EF-4851-B7D5-339E1E92C7CD}" type="pres">
      <dgm:prSet presAssocID="{11300E8A-0F69-43CD-83B2-E2BB0BA6E4A6}" presName="spaceA" presStyleCnt="0"/>
      <dgm:spPr/>
    </dgm:pt>
  </dgm:ptLst>
  <dgm:cxnLst>
    <dgm:cxn modelId="{3E00BF25-BA5A-45D2-A0F8-C4EBCFE4F143}" type="presOf" srcId="{11300E8A-0F69-43CD-83B2-E2BB0BA6E4A6}" destId="{85FA6DCC-B4AF-460E-BF97-60A488736F34}" srcOrd="0" destOrd="0" presId="urn:microsoft.com/office/officeart/2005/8/layout/hProcess11"/>
    <dgm:cxn modelId="{F50EC927-3E37-442B-B692-E24964B69FA6}" type="presOf" srcId="{B1746C57-6CF4-4E00-A347-32554E0886DC}" destId="{1C084F61-6C20-4AD0-B5CB-4B9F0FC4B3D1}" srcOrd="0" destOrd="0" presId="urn:microsoft.com/office/officeart/2005/8/layout/hProcess11"/>
    <dgm:cxn modelId="{7D33243E-DF65-4565-93B1-03A62766D549}" srcId="{B1746C57-6CF4-4E00-A347-32554E0886DC}" destId="{11300E8A-0F69-43CD-83B2-E2BB0BA6E4A6}" srcOrd="0" destOrd="0" parTransId="{24AB459E-8BB0-4842-973A-DE13B547B9DC}" sibTransId="{FBC7BD67-571C-41D1-AD83-02DCD50C145E}"/>
    <dgm:cxn modelId="{87DC82E5-7DF8-42D0-9D8A-F67F456B7C2C}" type="presParOf" srcId="{1C084F61-6C20-4AD0-B5CB-4B9F0FC4B3D1}" destId="{D1AEB832-181B-490B-8343-8083D8FDDAFA}" srcOrd="0" destOrd="0" presId="urn:microsoft.com/office/officeart/2005/8/layout/hProcess11"/>
    <dgm:cxn modelId="{DA183A13-27AC-4509-959D-F7E6753F87FA}" type="presParOf" srcId="{1C084F61-6C20-4AD0-B5CB-4B9F0FC4B3D1}" destId="{DEF9CF5D-75E1-4B2B-AC41-958B6DB4A498}" srcOrd="1" destOrd="0" presId="urn:microsoft.com/office/officeart/2005/8/layout/hProcess11"/>
    <dgm:cxn modelId="{5023E042-0C03-462A-B8C2-09D943DB86E1}" type="presParOf" srcId="{DEF9CF5D-75E1-4B2B-AC41-958B6DB4A498}" destId="{6FA29DD6-91F6-441D-93B6-1921787113EA}" srcOrd="0" destOrd="0" presId="urn:microsoft.com/office/officeart/2005/8/layout/hProcess11"/>
    <dgm:cxn modelId="{E17BECED-6E23-4521-B5E3-B500FB14C57C}" type="presParOf" srcId="{6FA29DD6-91F6-441D-93B6-1921787113EA}" destId="{85FA6DCC-B4AF-460E-BF97-60A488736F34}" srcOrd="0" destOrd="0" presId="urn:microsoft.com/office/officeart/2005/8/layout/hProcess11"/>
    <dgm:cxn modelId="{8E93810F-437B-45A0-8000-175D2A694D9F}" type="presParOf" srcId="{6FA29DD6-91F6-441D-93B6-1921787113EA}" destId="{3A6C4373-42E6-4F6E-B71A-9EED386DBCEE}" srcOrd="1" destOrd="0" presId="urn:microsoft.com/office/officeart/2005/8/layout/hProcess11"/>
    <dgm:cxn modelId="{809FC0E1-D47C-41B9-8B6F-E5A25843F670}" type="presParOf" srcId="{6FA29DD6-91F6-441D-93B6-1921787113EA}" destId="{69B61EB7-48EF-4851-B7D5-339E1E92C7C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845923-4061-4C67-AE92-0C38655208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39FBFBA-86A1-4BCC-AC97-394579E088D3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建立人才发展档案</a:t>
          </a:r>
          <a:endParaRPr lang="zh-CN" altLang="en-US" b="1" dirty="0">
            <a:solidFill>
              <a:srgbClr val="333333"/>
            </a:solidFill>
          </a:endParaRPr>
        </a:p>
      </dgm:t>
    </dgm:pt>
    <dgm:pt modelId="{30D1CB8D-EC5F-49F4-AA1D-2FE5DFE5BAF7}" type="parTrans" cxnId="{040F145F-7EB7-45BD-9E1D-1B2868D7EC4C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26EB4ED2-EB98-49EF-82FF-FFC9A844E760}" type="sibTrans" cxnId="{040F145F-7EB7-45BD-9E1D-1B2868D7EC4C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E385B6E6-74DB-4213-B3D3-F243827CB861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业绩、潜力双维度盘点</a:t>
          </a:r>
          <a:endParaRPr lang="zh-CN" altLang="en-US" b="1" dirty="0">
            <a:solidFill>
              <a:srgbClr val="333333"/>
            </a:solidFill>
          </a:endParaRPr>
        </a:p>
      </dgm:t>
    </dgm:pt>
    <dgm:pt modelId="{F0EE393B-AF3C-47B3-AC24-036662351457}" type="parTrans" cxnId="{096A2B6A-7968-4FA0-8D03-C3D1C012F2B7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667C3C6D-C6C2-41B4-999B-54FC3C27EA81}" type="sibTrans" cxnId="{096A2B6A-7968-4FA0-8D03-C3D1C012F2B7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E8DD8BB7-DFBC-4BE9-B4FA-A4A8FA2338D4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绘制人才地图</a:t>
          </a:r>
          <a:endParaRPr lang="zh-CN" altLang="en-US" b="1" dirty="0">
            <a:solidFill>
              <a:srgbClr val="333333"/>
            </a:solidFill>
          </a:endParaRPr>
        </a:p>
      </dgm:t>
    </dgm:pt>
    <dgm:pt modelId="{DACF0163-97BF-452A-BCAC-5A9129EE7500}" type="parTrans" cxnId="{A9C8D8DA-489A-4D0B-B656-F893E9E8143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46FF7DAE-C6CE-41E7-91E5-20CE3388672D}" type="sibTrans" cxnId="{A9C8D8DA-489A-4D0B-B656-F893E9E8143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A27FD76B-4A0A-435D-BE9D-107B602720F9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识别高潜力人才</a:t>
          </a:r>
          <a:endParaRPr lang="zh-CN" altLang="en-US" b="1" dirty="0">
            <a:solidFill>
              <a:srgbClr val="333333"/>
            </a:solidFill>
          </a:endParaRPr>
        </a:p>
      </dgm:t>
    </dgm:pt>
    <dgm:pt modelId="{2313A3EF-D3C1-4E51-989B-4AF98359FE01}" type="parTrans" cxnId="{C3E43CC7-0263-4BB0-B93F-AD37919EF666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A294807C-297E-46D9-AFB2-58C4331A7B6A}" type="sibTrans" cxnId="{C3E43CC7-0263-4BB0-B93F-AD37919EF666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05999047-9153-4C12-A2E3-245B3D734A0C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梳理关键岗位清单</a:t>
          </a:r>
          <a:endParaRPr lang="zh-CN" altLang="en-US" b="1" dirty="0">
            <a:solidFill>
              <a:srgbClr val="333333"/>
            </a:solidFill>
          </a:endParaRPr>
        </a:p>
      </dgm:t>
    </dgm:pt>
    <dgm:pt modelId="{242A0209-4903-432A-B2E1-01B102218187}" type="parTrans" cxnId="{1AEBB085-FC7C-4251-BFDD-E912A6960A2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586F3AD3-33AD-46E3-A63D-9186B2C6D193}" type="sibTrans" cxnId="{1AEBB085-FC7C-4251-BFDD-E912A6960A2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7F2802EC-CAF5-4D92-8B37-8BB2EA04479C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建立继任计划</a:t>
          </a:r>
          <a:endParaRPr lang="zh-CN" altLang="en-US" b="1" dirty="0">
            <a:solidFill>
              <a:srgbClr val="333333"/>
            </a:solidFill>
          </a:endParaRPr>
        </a:p>
      </dgm:t>
    </dgm:pt>
    <dgm:pt modelId="{858400B7-9EE4-48AA-BAEA-C5F0E0BA3A25}" type="parTrans" cxnId="{C4DD4C38-62F2-4DFA-9068-A2AF1A134A7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8DD83E02-F2D6-4B0B-A977-18B451A77CD1}" type="sibTrans" cxnId="{C4DD4C38-62F2-4DFA-9068-A2AF1A134A7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921323A1-CDFE-4F21-9350-2B78900F1C3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高潜力人才发展</a:t>
          </a:r>
          <a:endParaRPr lang="zh-CN" altLang="en-US" b="1" dirty="0">
            <a:solidFill>
              <a:srgbClr val="333333"/>
            </a:solidFill>
          </a:endParaRPr>
        </a:p>
      </dgm:t>
    </dgm:pt>
    <dgm:pt modelId="{D6222509-D053-49DC-8F6D-CE0D49BBFA1D}" type="parTrans" cxnId="{165159E4-6017-4870-8C3A-171EF8CFDD72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F47BD1DC-EF41-42EC-922D-2D0FB2F3C9E1}" type="sibTrans" cxnId="{165159E4-6017-4870-8C3A-171EF8CFDD72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356CC0F4-D44F-41DD-83A9-3A0E35F96671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结果跟进、动态管理</a:t>
          </a:r>
          <a:endParaRPr lang="zh-CN" altLang="en-US" b="1" dirty="0">
            <a:solidFill>
              <a:srgbClr val="333333"/>
            </a:solidFill>
          </a:endParaRPr>
        </a:p>
      </dgm:t>
    </dgm:pt>
    <dgm:pt modelId="{EEB9556A-9A2F-4FA7-9431-6EBA44A2FCFC}" type="parTrans" cxnId="{80B8E4B4-DF0A-4BC3-9CD4-C434C5AE3FC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A002832D-0CED-40F3-A6FE-A1E6DDA4812C}" type="sibTrans" cxnId="{80B8E4B4-DF0A-4BC3-9CD4-C434C5AE3FC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71AED88A-9C81-42ED-96D2-D0F9E1264674}" type="pres">
      <dgm:prSet presAssocID="{EF845923-4061-4C67-AE92-0C386552084F}" presName="CompostProcess" presStyleCnt="0">
        <dgm:presLayoutVars>
          <dgm:dir/>
          <dgm:resizeHandles val="exact"/>
        </dgm:presLayoutVars>
      </dgm:prSet>
      <dgm:spPr/>
    </dgm:pt>
    <dgm:pt modelId="{5A1741AB-9E18-4D87-BA02-E5A6CA11EA45}" type="pres">
      <dgm:prSet presAssocID="{EF845923-4061-4C67-AE92-0C386552084F}" presName="arrow" presStyleLbl="bgShp" presStyleIdx="0" presStyleCnt="1" custScaleX="117647"/>
      <dgm:spPr/>
      <dgm:t>
        <a:bodyPr/>
        <a:lstStyle/>
        <a:p>
          <a:endParaRPr lang="zh-CN" altLang="en-US"/>
        </a:p>
      </dgm:t>
    </dgm:pt>
    <dgm:pt modelId="{5C687C3B-E274-4D10-8CFD-3ABFEEE22F73}" type="pres">
      <dgm:prSet presAssocID="{EF845923-4061-4C67-AE92-0C386552084F}" presName="linearProcess" presStyleCnt="0"/>
      <dgm:spPr/>
    </dgm:pt>
    <dgm:pt modelId="{269F73BC-1D73-4ABA-B7A9-287FB810181D}" type="pres">
      <dgm:prSet presAssocID="{A39FBFBA-86A1-4BCC-AC97-394579E088D3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F873F5-16D1-42C1-8A51-95C67EA387FA}" type="pres">
      <dgm:prSet presAssocID="{26EB4ED2-EB98-49EF-82FF-FFC9A844E760}" presName="sibTrans" presStyleCnt="0"/>
      <dgm:spPr/>
    </dgm:pt>
    <dgm:pt modelId="{49F5BF19-5673-4D25-908E-7ECD6A04B37F}" type="pres">
      <dgm:prSet presAssocID="{E385B6E6-74DB-4213-B3D3-F243827CB861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9747F-2F56-42A9-86C4-768378EC13C3}" type="pres">
      <dgm:prSet presAssocID="{667C3C6D-C6C2-41B4-999B-54FC3C27EA81}" presName="sibTrans" presStyleCnt="0"/>
      <dgm:spPr/>
    </dgm:pt>
    <dgm:pt modelId="{555D6100-E46A-47D2-924E-9E12ABD4F35A}" type="pres">
      <dgm:prSet presAssocID="{E8DD8BB7-DFBC-4BE9-B4FA-A4A8FA2338D4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C06B8-5713-47AE-8E6E-948E7EDF7688}" type="pres">
      <dgm:prSet presAssocID="{46FF7DAE-C6CE-41E7-91E5-20CE3388672D}" presName="sibTrans" presStyleCnt="0"/>
      <dgm:spPr/>
    </dgm:pt>
    <dgm:pt modelId="{7D49B72C-64A9-48BB-B761-E137FA492E91}" type="pres">
      <dgm:prSet presAssocID="{A27FD76B-4A0A-435D-BE9D-107B602720F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57376-F9D1-43C3-96D2-387744F9BA20}" type="pres">
      <dgm:prSet presAssocID="{A294807C-297E-46D9-AFB2-58C4331A7B6A}" presName="sibTrans" presStyleCnt="0"/>
      <dgm:spPr/>
    </dgm:pt>
    <dgm:pt modelId="{642D0A50-8424-44DE-86E3-FEADE5C5066D}" type="pres">
      <dgm:prSet presAssocID="{05999047-9153-4C12-A2E3-245B3D734A0C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5EE72-AC7E-44D3-AC70-1D03034A3B0D}" type="pres">
      <dgm:prSet presAssocID="{586F3AD3-33AD-46E3-A63D-9186B2C6D193}" presName="sibTrans" presStyleCnt="0"/>
      <dgm:spPr/>
    </dgm:pt>
    <dgm:pt modelId="{85BA6561-6352-4BDE-A9F1-957592577EA6}" type="pres">
      <dgm:prSet presAssocID="{7F2802EC-CAF5-4D92-8B37-8BB2EA04479C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D986D-3C58-4D64-95BF-02A123E0F808}" type="pres">
      <dgm:prSet presAssocID="{8DD83E02-F2D6-4B0B-A977-18B451A77CD1}" presName="sibTrans" presStyleCnt="0"/>
      <dgm:spPr/>
    </dgm:pt>
    <dgm:pt modelId="{957ED779-94CF-4631-997E-017DC69617CA}" type="pres">
      <dgm:prSet presAssocID="{921323A1-CDFE-4F21-9350-2B78900F1C37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B4972-878E-4B7B-A4DE-60F4D6CCF3C0}" type="pres">
      <dgm:prSet presAssocID="{F47BD1DC-EF41-42EC-922D-2D0FB2F3C9E1}" presName="sibTrans" presStyleCnt="0"/>
      <dgm:spPr/>
    </dgm:pt>
    <dgm:pt modelId="{0949C173-6385-4E74-9E85-2761E0916D28}" type="pres">
      <dgm:prSet presAssocID="{356CC0F4-D44F-41DD-83A9-3A0E35F9667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C8D8DA-489A-4D0B-B656-F893E9E8143A}" srcId="{EF845923-4061-4C67-AE92-0C386552084F}" destId="{E8DD8BB7-DFBC-4BE9-B4FA-A4A8FA2338D4}" srcOrd="2" destOrd="0" parTransId="{DACF0163-97BF-452A-BCAC-5A9129EE7500}" sibTransId="{46FF7DAE-C6CE-41E7-91E5-20CE3388672D}"/>
    <dgm:cxn modelId="{61578DF9-CCF7-4BCC-A94D-6EE35AB5E795}" type="presOf" srcId="{E385B6E6-74DB-4213-B3D3-F243827CB861}" destId="{49F5BF19-5673-4D25-908E-7ECD6A04B37F}" srcOrd="0" destOrd="0" presId="urn:microsoft.com/office/officeart/2005/8/layout/hProcess9"/>
    <dgm:cxn modelId="{E95A29E2-3A1F-4005-BD00-B71223B260F7}" type="presOf" srcId="{EF845923-4061-4C67-AE92-0C386552084F}" destId="{71AED88A-9C81-42ED-96D2-D0F9E1264674}" srcOrd="0" destOrd="0" presId="urn:microsoft.com/office/officeart/2005/8/layout/hProcess9"/>
    <dgm:cxn modelId="{DD613E91-A4E2-4CBF-BCC9-2BB9C18571DD}" type="presOf" srcId="{921323A1-CDFE-4F21-9350-2B78900F1C37}" destId="{957ED779-94CF-4631-997E-017DC69617CA}" srcOrd="0" destOrd="0" presId="urn:microsoft.com/office/officeart/2005/8/layout/hProcess9"/>
    <dgm:cxn modelId="{A6DF68BD-E60C-46DD-B851-377B1162F2B5}" type="presOf" srcId="{A39FBFBA-86A1-4BCC-AC97-394579E088D3}" destId="{269F73BC-1D73-4ABA-B7A9-287FB810181D}" srcOrd="0" destOrd="0" presId="urn:microsoft.com/office/officeart/2005/8/layout/hProcess9"/>
    <dgm:cxn modelId="{E26D861A-EA3A-417F-9F9E-8BD339EBEA46}" type="presOf" srcId="{7F2802EC-CAF5-4D92-8B37-8BB2EA04479C}" destId="{85BA6561-6352-4BDE-A9F1-957592577EA6}" srcOrd="0" destOrd="0" presId="urn:microsoft.com/office/officeart/2005/8/layout/hProcess9"/>
    <dgm:cxn modelId="{936D06D5-3940-45BB-8D8E-78ABA88C415A}" type="presOf" srcId="{A27FD76B-4A0A-435D-BE9D-107B602720F9}" destId="{7D49B72C-64A9-48BB-B761-E137FA492E91}" srcOrd="0" destOrd="0" presId="urn:microsoft.com/office/officeart/2005/8/layout/hProcess9"/>
    <dgm:cxn modelId="{8B81196C-6887-45A1-B890-7519695C87D4}" type="presOf" srcId="{05999047-9153-4C12-A2E3-245B3D734A0C}" destId="{642D0A50-8424-44DE-86E3-FEADE5C5066D}" srcOrd="0" destOrd="0" presId="urn:microsoft.com/office/officeart/2005/8/layout/hProcess9"/>
    <dgm:cxn modelId="{8A5DBD67-D819-4468-B687-BC9475C4008D}" type="presOf" srcId="{356CC0F4-D44F-41DD-83A9-3A0E35F96671}" destId="{0949C173-6385-4E74-9E85-2761E0916D28}" srcOrd="0" destOrd="0" presId="urn:microsoft.com/office/officeart/2005/8/layout/hProcess9"/>
    <dgm:cxn modelId="{165159E4-6017-4870-8C3A-171EF8CFDD72}" srcId="{EF845923-4061-4C67-AE92-0C386552084F}" destId="{921323A1-CDFE-4F21-9350-2B78900F1C37}" srcOrd="6" destOrd="0" parTransId="{D6222509-D053-49DC-8F6D-CE0D49BBFA1D}" sibTransId="{F47BD1DC-EF41-42EC-922D-2D0FB2F3C9E1}"/>
    <dgm:cxn modelId="{096A2B6A-7968-4FA0-8D03-C3D1C012F2B7}" srcId="{EF845923-4061-4C67-AE92-0C386552084F}" destId="{E385B6E6-74DB-4213-B3D3-F243827CB861}" srcOrd="1" destOrd="0" parTransId="{F0EE393B-AF3C-47B3-AC24-036662351457}" sibTransId="{667C3C6D-C6C2-41B4-999B-54FC3C27EA81}"/>
    <dgm:cxn modelId="{BA65109B-0049-40BF-9472-DE23305C263C}" type="presOf" srcId="{E8DD8BB7-DFBC-4BE9-B4FA-A4A8FA2338D4}" destId="{555D6100-E46A-47D2-924E-9E12ABD4F35A}" srcOrd="0" destOrd="0" presId="urn:microsoft.com/office/officeart/2005/8/layout/hProcess9"/>
    <dgm:cxn modelId="{C3E43CC7-0263-4BB0-B93F-AD37919EF666}" srcId="{EF845923-4061-4C67-AE92-0C386552084F}" destId="{A27FD76B-4A0A-435D-BE9D-107B602720F9}" srcOrd="3" destOrd="0" parTransId="{2313A3EF-D3C1-4E51-989B-4AF98359FE01}" sibTransId="{A294807C-297E-46D9-AFB2-58C4331A7B6A}"/>
    <dgm:cxn modelId="{C4DD4C38-62F2-4DFA-9068-A2AF1A134A74}" srcId="{EF845923-4061-4C67-AE92-0C386552084F}" destId="{7F2802EC-CAF5-4D92-8B37-8BB2EA04479C}" srcOrd="5" destOrd="0" parTransId="{858400B7-9EE4-48AA-BAEA-C5F0E0BA3A25}" sibTransId="{8DD83E02-F2D6-4B0B-A977-18B451A77CD1}"/>
    <dgm:cxn modelId="{80B8E4B4-DF0A-4BC3-9CD4-C434C5AE3FC4}" srcId="{EF845923-4061-4C67-AE92-0C386552084F}" destId="{356CC0F4-D44F-41DD-83A9-3A0E35F96671}" srcOrd="7" destOrd="0" parTransId="{EEB9556A-9A2F-4FA7-9431-6EBA44A2FCFC}" sibTransId="{A002832D-0CED-40F3-A6FE-A1E6DDA4812C}"/>
    <dgm:cxn modelId="{040F145F-7EB7-45BD-9E1D-1B2868D7EC4C}" srcId="{EF845923-4061-4C67-AE92-0C386552084F}" destId="{A39FBFBA-86A1-4BCC-AC97-394579E088D3}" srcOrd="0" destOrd="0" parTransId="{30D1CB8D-EC5F-49F4-AA1D-2FE5DFE5BAF7}" sibTransId="{26EB4ED2-EB98-49EF-82FF-FFC9A844E760}"/>
    <dgm:cxn modelId="{1AEBB085-FC7C-4251-BFDD-E912A6960A2A}" srcId="{EF845923-4061-4C67-AE92-0C386552084F}" destId="{05999047-9153-4C12-A2E3-245B3D734A0C}" srcOrd="4" destOrd="0" parTransId="{242A0209-4903-432A-B2E1-01B102218187}" sibTransId="{586F3AD3-33AD-46E3-A63D-9186B2C6D193}"/>
    <dgm:cxn modelId="{A03B2653-18D2-48BC-B2FC-853662AEE068}" type="presParOf" srcId="{71AED88A-9C81-42ED-96D2-D0F9E1264674}" destId="{5A1741AB-9E18-4D87-BA02-E5A6CA11EA45}" srcOrd="0" destOrd="0" presId="urn:microsoft.com/office/officeart/2005/8/layout/hProcess9"/>
    <dgm:cxn modelId="{7D82CFAE-49DE-41F2-A01A-4F58470816D9}" type="presParOf" srcId="{71AED88A-9C81-42ED-96D2-D0F9E1264674}" destId="{5C687C3B-E274-4D10-8CFD-3ABFEEE22F73}" srcOrd="1" destOrd="0" presId="urn:microsoft.com/office/officeart/2005/8/layout/hProcess9"/>
    <dgm:cxn modelId="{B6E05C91-2B23-4835-B99C-31277945BA56}" type="presParOf" srcId="{5C687C3B-E274-4D10-8CFD-3ABFEEE22F73}" destId="{269F73BC-1D73-4ABA-B7A9-287FB810181D}" srcOrd="0" destOrd="0" presId="urn:microsoft.com/office/officeart/2005/8/layout/hProcess9"/>
    <dgm:cxn modelId="{E949FEBB-97FF-460A-94D2-7DDD7BDE5E16}" type="presParOf" srcId="{5C687C3B-E274-4D10-8CFD-3ABFEEE22F73}" destId="{BCF873F5-16D1-42C1-8A51-95C67EA387FA}" srcOrd="1" destOrd="0" presId="urn:microsoft.com/office/officeart/2005/8/layout/hProcess9"/>
    <dgm:cxn modelId="{1CA2B940-9ACA-450D-A641-7F8B62AE66C6}" type="presParOf" srcId="{5C687C3B-E274-4D10-8CFD-3ABFEEE22F73}" destId="{49F5BF19-5673-4D25-908E-7ECD6A04B37F}" srcOrd="2" destOrd="0" presId="urn:microsoft.com/office/officeart/2005/8/layout/hProcess9"/>
    <dgm:cxn modelId="{F11ACDC4-2B5B-4F61-BC4B-22E40AC4FDEE}" type="presParOf" srcId="{5C687C3B-E274-4D10-8CFD-3ABFEEE22F73}" destId="{FD89747F-2F56-42A9-86C4-768378EC13C3}" srcOrd="3" destOrd="0" presId="urn:microsoft.com/office/officeart/2005/8/layout/hProcess9"/>
    <dgm:cxn modelId="{7BF2A34D-067A-485E-94B8-36B5819B7339}" type="presParOf" srcId="{5C687C3B-E274-4D10-8CFD-3ABFEEE22F73}" destId="{555D6100-E46A-47D2-924E-9E12ABD4F35A}" srcOrd="4" destOrd="0" presId="urn:microsoft.com/office/officeart/2005/8/layout/hProcess9"/>
    <dgm:cxn modelId="{C24471D1-4263-4FFE-8EFC-56A0EA63F539}" type="presParOf" srcId="{5C687C3B-E274-4D10-8CFD-3ABFEEE22F73}" destId="{193C06B8-5713-47AE-8E6E-948E7EDF7688}" srcOrd="5" destOrd="0" presId="urn:microsoft.com/office/officeart/2005/8/layout/hProcess9"/>
    <dgm:cxn modelId="{578CD67D-9BE9-400E-8E2E-A58E3A7C8DFD}" type="presParOf" srcId="{5C687C3B-E274-4D10-8CFD-3ABFEEE22F73}" destId="{7D49B72C-64A9-48BB-B761-E137FA492E91}" srcOrd="6" destOrd="0" presId="urn:microsoft.com/office/officeart/2005/8/layout/hProcess9"/>
    <dgm:cxn modelId="{183BCA08-6787-4DC6-882A-28CAF13B251B}" type="presParOf" srcId="{5C687C3B-E274-4D10-8CFD-3ABFEEE22F73}" destId="{AF557376-F9D1-43C3-96D2-387744F9BA20}" srcOrd="7" destOrd="0" presId="urn:microsoft.com/office/officeart/2005/8/layout/hProcess9"/>
    <dgm:cxn modelId="{41167CE3-7310-4B1A-AD0D-E042CBDAF693}" type="presParOf" srcId="{5C687C3B-E274-4D10-8CFD-3ABFEEE22F73}" destId="{642D0A50-8424-44DE-86E3-FEADE5C5066D}" srcOrd="8" destOrd="0" presId="urn:microsoft.com/office/officeart/2005/8/layout/hProcess9"/>
    <dgm:cxn modelId="{A356EACB-CE14-4922-A1F8-AA27C541C195}" type="presParOf" srcId="{5C687C3B-E274-4D10-8CFD-3ABFEEE22F73}" destId="{C045EE72-AC7E-44D3-AC70-1D03034A3B0D}" srcOrd="9" destOrd="0" presId="urn:microsoft.com/office/officeart/2005/8/layout/hProcess9"/>
    <dgm:cxn modelId="{E47AD385-92E2-47B5-970B-297BB2A464BD}" type="presParOf" srcId="{5C687C3B-E274-4D10-8CFD-3ABFEEE22F73}" destId="{85BA6561-6352-4BDE-A9F1-957592577EA6}" srcOrd="10" destOrd="0" presId="urn:microsoft.com/office/officeart/2005/8/layout/hProcess9"/>
    <dgm:cxn modelId="{14219094-5371-4AA5-B4FC-BFB47E6A8571}" type="presParOf" srcId="{5C687C3B-E274-4D10-8CFD-3ABFEEE22F73}" destId="{3E8D986D-3C58-4D64-95BF-02A123E0F808}" srcOrd="11" destOrd="0" presId="urn:microsoft.com/office/officeart/2005/8/layout/hProcess9"/>
    <dgm:cxn modelId="{73275875-DEE5-41E0-B05A-AFA43955D1D2}" type="presParOf" srcId="{5C687C3B-E274-4D10-8CFD-3ABFEEE22F73}" destId="{957ED779-94CF-4631-997E-017DC69617CA}" srcOrd="12" destOrd="0" presId="urn:microsoft.com/office/officeart/2005/8/layout/hProcess9"/>
    <dgm:cxn modelId="{D63F9282-55D5-452B-B4DB-ED7F1CA82CAE}" type="presParOf" srcId="{5C687C3B-E274-4D10-8CFD-3ABFEEE22F73}" destId="{3BEB4972-878E-4B7B-A4DE-60F4D6CCF3C0}" srcOrd="13" destOrd="0" presId="urn:microsoft.com/office/officeart/2005/8/layout/hProcess9"/>
    <dgm:cxn modelId="{4675B9F5-D4A6-43CC-8D7C-0E8162055F88}" type="presParOf" srcId="{5C687C3B-E274-4D10-8CFD-3ABFEEE22F73}" destId="{0949C173-6385-4E74-9E85-2761E0916D28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2529B-A978-4526-B539-7E0CB62F3AB6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885FAD-01AB-4046-A86F-36AECAF5D67B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0000FF"/>
              </a:solidFill>
            </a:rPr>
            <a:t>人才盘点需要解决的关键问题</a:t>
          </a:r>
          <a:endParaRPr lang="zh-CN" altLang="en-US" sz="2000" b="1" dirty="0">
            <a:solidFill>
              <a:srgbClr val="0000FF"/>
            </a:solidFill>
          </a:endParaRPr>
        </a:p>
      </dgm:t>
    </dgm:pt>
    <dgm:pt modelId="{C8B53952-8586-49BB-900B-B12C3B403F7D}" type="parTrans" cxnId="{653682F7-5C35-4A5C-9B4B-F4AA70F5A1E3}">
      <dgm:prSet/>
      <dgm:spPr/>
      <dgm:t>
        <a:bodyPr/>
        <a:lstStyle/>
        <a:p>
          <a:endParaRPr lang="zh-CN" altLang="en-US"/>
        </a:p>
      </dgm:t>
    </dgm:pt>
    <dgm:pt modelId="{CEF632C8-6FD2-4828-B451-A740CDD85A23}" type="sibTrans" cxnId="{653682F7-5C35-4A5C-9B4B-F4AA70F5A1E3}">
      <dgm:prSet/>
      <dgm:spPr/>
      <dgm:t>
        <a:bodyPr/>
        <a:lstStyle/>
        <a:p>
          <a:endParaRPr lang="zh-CN" altLang="en-US"/>
        </a:p>
      </dgm:t>
    </dgm:pt>
    <dgm:pt modelId="{B92D8CBD-C221-4BB4-990D-EA8508BF625A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组织与业务战略的匹配问题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8F9AFFD6-3ABA-4B04-8032-7F8781CF63ED}" type="parTrans" cxnId="{68F59E80-9961-47DD-9D60-812ECC4A3E55}">
      <dgm:prSet/>
      <dgm:spPr/>
      <dgm:t>
        <a:bodyPr/>
        <a:lstStyle/>
        <a:p>
          <a:endParaRPr lang="zh-CN" altLang="en-US"/>
        </a:p>
      </dgm:t>
    </dgm:pt>
    <dgm:pt modelId="{8AFEAA11-6466-440D-8BE6-832AF0EE381D}" type="sibTrans" cxnId="{68F59E80-9961-47DD-9D60-812ECC4A3E55}">
      <dgm:prSet/>
      <dgm:spPr/>
      <dgm:t>
        <a:bodyPr/>
        <a:lstStyle/>
        <a:p>
          <a:endParaRPr lang="zh-CN" altLang="en-US"/>
        </a:p>
      </dgm:t>
    </dgm:pt>
    <dgm:pt modelId="{830B7362-9457-432F-BB98-0260C3C555D9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发现高潜力人才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8DD6BC76-6E5D-47EB-9171-E938878F731A}" type="parTrans" cxnId="{509CF42F-12CA-4C0D-8BE6-3D76DC1635B5}">
      <dgm:prSet/>
      <dgm:spPr/>
      <dgm:t>
        <a:bodyPr/>
        <a:lstStyle/>
        <a:p>
          <a:endParaRPr lang="zh-CN" altLang="en-US"/>
        </a:p>
      </dgm:t>
    </dgm:pt>
    <dgm:pt modelId="{82B9D240-0069-4A68-9C63-6032DCF05E7F}" type="sibTrans" cxnId="{509CF42F-12CA-4C0D-8BE6-3D76DC1635B5}">
      <dgm:prSet/>
      <dgm:spPr/>
      <dgm:t>
        <a:bodyPr/>
        <a:lstStyle/>
        <a:p>
          <a:endParaRPr lang="zh-CN" altLang="en-US"/>
        </a:p>
      </dgm:t>
    </dgm:pt>
    <dgm:pt modelId="{7E7FA363-65D0-4B82-A976-69AAB1C4C8F0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关键岗位的继任计划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27D73300-4133-49F1-9954-261A778DE114}" type="parTrans" cxnId="{82024150-FA2E-4746-88E3-C169239E3EED}">
      <dgm:prSet/>
      <dgm:spPr/>
      <dgm:t>
        <a:bodyPr/>
        <a:lstStyle/>
        <a:p>
          <a:endParaRPr lang="zh-CN" altLang="en-US"/>
        </a:p>
      </dgm:t>
    </dgm:pt>
    <dgm:pt modelId="{A3931B37-9937-4B7E-B9D5-CE59FA73D367}" type="sibTrans" cxnId="{82024150-FA2E-4746-88E3-C169239E3EED}">
      <dgm:prSet/>
      <dgm:spPr/>
      <dgm:t>
        <a:bodyPr/>
        <a:lstStyle/>
        <a:p>
          <a:endParaRPr lang="zh-CN" altLang="en-US"/>
        </a:p>
      </dgm:t>
    </dgm:pt>
    <dgm:pt modelId="{299AE764-2BBB-4701-A759-58D4CF002EE2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关键人才的发展计划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C5DBC8AA-28AF-401E-9B65-2E1090DDD6E0}" type="parTrans" cxnId="{656C9A89-6173-4C79-ADE2-2D1A87553F66}">
      <dgm:prSet/>
      <dgm:spPr/>
      <dgm:t>
        <a:bodyPr/>
        <a:lstStyle/>
        <a:p>
          <a:endParaRPr lang="zh-CN" altLang="en-US"/>
        </a:p>
      </dgm:t>
    </dgm:pt>
    <dgm:pt modelId="{15D5B8F6-D38D-4868-B0BF-FBC9C511FD55}" type="sibTrans" cxnId="{656C9A89-6173-4C79-ADE2-2D1A87553F66}">
      <dgm:prSet/>
      <dgm:spPr/>
      <dgm:t>
        <a:bodyPr/>
        <a:lstStyle/>
        <a:p>
          <a:endParaRPr lang="zh-CN" altLang="en-US"/>
        </a:p>
      </dgm:t>
    </dgm:pt>
    <dgm:pt modelId="{F7E4C443-94D0-4631-86AB-A8448DCE746B}" type="pres">
      <dgm:prSet presAssocID="{B3B2529B-A978-4526-B539-7E0CB62F3AB6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A02251A-A297-4ADD-A36B-2DAE2D65E12D}" type="pres">
      <dgm:prSet presAssocID="{E4885FAD-01AB-4046-A86F-36AECAF5D67B}" presName="Parent" presStyleLbl="node1" presStyleIdx="0" presStyleCnt="2" custScaleX="135449" custScaleY="124777">
        <dgm:presLayoutVars>
          <dgm:chMax val="4"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366B43-A302-4EAC-ACC8-4135496B70B8}" type="pres">
      <dgm:prSet presAssocID="{B92D8CBD-C221-4BB4-990D-EA8508BF625A}" presName="Accent" presStyleLbl="node1" presStyleIdx="1" presStyleCnt="2"/>
      <dgm:spPr/>
    </dgm:pt>
    <dgm:pt modelId="{CA7A5AE0-4D03-4C2E-9764-076C3DE76D3E}" type="pres">
      <dgm:prSet presAssocID="{B92D8CBD-C221-4BB4-990D-EA8508BF625A}" presName="Image1" presStyleLbl="fgImgPlace1" presStyleIdx="0" presStyleCnt="4" custLinFactNeighborY="-2343"/>
      <dgm:spPr/>
    </dgm:pt>
    <dgm:pt modelId="{A7B47080-936D-4E98-91B0-0EC89E6C3715}" type="pres">
      <dgm:prSet presAssocID="{B92D8CBD-C221-4BB4-990D-EA8508BF625A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44AD8-02F9-4D24-A74D-3FB784C3A9D6}" type="pres">
      <dgm:prSet presAssocID="{830B7362-9457-432F-BB98-0260C3C555D9}" presName="Image2" presStyleCnt="0"/>
      <dgm:spPr/>
    </dgm:pt>
    <dgm:pt modelId="{D4912177-4800-45D4-965A-2E0006B2D309}" type="pres">
      <dgm:prSet presAssocID="{830B7362-9457-432F-BB98-0260C3C555D9}" presName="Image" presStyleLbl="fgImgPlace1" presStyleIdx="1" presStyleCnt="4"/>
      <dgm:spPr/>
    </dgm:pt>
    <dgm:pt modelId="{0718A1BD-3ED3-4819-8904-9DF2120CDA72}" type="pres">
      <dgm:prSet presAssocID="{830B7362-9457-432F-BB98-0260C3C555D9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44D0CB-425C-4709-8140-07DEC40B1309}" type="pres">
      <dgm:prSet presAssocID="{7E7FA363-65D0-4B82-A976-69AAB1C4C8F0}" presName="Image3" presStyleCnt="0"/>
      <dgm:spPr/>
    </dgm:pt>
    <dgm:pt modelId="{5527CAB3-FA01-46BA-B730-05BB3044B36E}" type="pres">
      <dgm:prSet presAssocID="{7E7FA363-65D0-4B82-A976-69AAB1C4C8F0}" presName="Image" presStyleLbl="fgImgPlace1" presStyleIdx="2" presStyleCnt="4"/>
      <dgm:spPr/>
    </dgm:pt>
    <dgm:pt modelId="{12D48DCF-1485-4450-8636-B2E7746313EC}" type="pres">
      <dgm:prSet presAssocID="{7E7FA363-65D0-4B82-A976-69AAB1C4C8F0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0BFD9-ADC0-4E71-AF64-8202E51ECD69}" type="pres">
      <dgm:prSet presAssocID="{299AE764-2BBB-4701-A759-58D4CF002EE2}" presName="Image4" presStyleCnt="0"/>
      <dgm:spPr/>
    </dgm:pt>
    <dgm:pt modelId="{EFFEAAB4-E003-4866-87CF-B6FD575DE4B0}" type="pres">
      <dgm:prSet presAssocID="{299AE764-2BBB-4701-A759-58D4CF002EE2}" presName="Image" presStyleLbl="fgImgPlace1" presStyleIdx="3" presStyleCnt="4"/>
      <dgm:spPr/>
    </dgm:pt>
    <dgm:pt modelId="{17F33379-04F8-4799-A4B8-2B5D17E5EB52}" type="pres">
      <dgm:prSet presAssocID="{299AE764-2BBB-4701-A759-58D4CF002EE2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F59E80-9961-47DD-9D60-812ECC4A3E55}" srcId="{E4885FAD-01AB-4046-A86F-36AECAF5D67B}" destId="{B92D8CBD-C221-4BB4-990D-EA8508BF625A}" srcOrd="0" destOrd="0" parTransId="{8F9AFFD6-3ABA-4B04-8032-7F8781CF63ED}" sibTransId="{8AFEAA11-6466-440D-8BE6-832AF0EE381D}"/>
    <dgm:cxn modelId="{D84160A6-8693-4F79-A455-C839AB1209C7}" type="presOf" srcId="{7E7FA363-65D0-4B82-A976-69AAB1C4C8F0}" destId="{12D48DCF-1485-4450-8636-B2E7746313EC}" srcOrd="0" destOrd="0" presId="urn:microsoft.com/office/officeart/2011/layout/RadialPictureList"/>
    <dgm:cxn modelId="{656C9A89-6173-4C79-ADE2-2D1A87553F66}" srcId="{E4885FAD-01AB-4046-A86F-36AECAF5D67B}" destId="{299AE764-2BBB-4701-A759-58D4CF002EE2}" srcOrd="3" destOrd="0" parTransId="{C5DBC8AA-28AF-401E-9B65-2E1090DDD6E0}" sibTransId="{15D5B8F6-D38D-4868-B0BF-FBC9C511FD55}"/>
    <dgm:cxn modelId="{509CF42F-12CA-4C0D-8BE6-3D76DC1635B5}" srcId="{E4885FAD-01AB-4046-A86F-36AECAF5D67B}" destId="{830B7362-9457-432F-BB98-0260C3C555D9}" srcOrd="1" destOrd="0" parTransId="{8DD6BC76-6E5D-47EB-9171-E938878F731A}" sibTransId="{82B9D240-0069-4A68-9C63-6032DCF05E7F}"/>
    <dgm:cxn modelId="{DD2D0D2D-C127-43CF-AC14-21487ACBA10A}" type="presOf" srcId="{B92D8CBD-C221-4BB4-990D-EA8508BF625A}" destId="{A7B47080-936D-4E98-91B0-0EC89E6C3715}" srcOrd="0" destOrd="0" presId="urn:microsoft.com/office/officeart/2011/layout/RadialPictureList"/>
    <dgm:cxn modelId="{27902487-7F30-4C3D-8757-AEEECFEA8EC6}" type="presOf" srcId="{E4885FAD-01AB-4046-A86F-36AECAF5D67B}" destId="{9A02251A-A297-4ADD-A36B-2DAE2D65E12D}" srcOrd="0" destOrd="0" presId="urn:microsoft.com/office/officeart/2011/layout/RadialPictureList"/>
    <dgm:cxn modelId="{921FB819-2E4F-4ADF-97CD-A829C7FEEC01}" type="presOf" srcId="{830B7362-9457-432F-BB98-0260C3C555D9}" destId="{0718A1BD-3ED3-4819-8904-9DF2120CDA72}" srcOrd="0" destOrd="0" presId="urn:microsoft.com/office/officeart/2011/layout/RadialPictureList"/>
    <dgm:cxn modelId="{5888CE5B-6AB8-48DB-9F99-2E60EA02202A}" type="presOf" srcId="{B3B2529B-A978-4526-B539-7E0CB62F3AB6}" destId="{F7E4C443-94D0-4631-86AB-A8448DCE746B}" srcOrd="0" destOrd="0" presId="urn:microsoft.com/office/officeart/2011/layout/RadialPictureList"/>
    <dgm:cxn modelId="{82024150-FA2E-4746-88E3-C169239E3EED}" srcId="{E4885FAD-01AB-4046-A86F-36AECAF5D67B}" destId="{7E7FA363-65D0-4B82-A976-69AAB1C4C8F0}" srcOrd="2" destOrd="0" parTransId="{27D73300-4133-49F1-9954-261A778DE114}" sibTransId="{A3931B37-9937-4B7E-B9D5-CE59FA73D367}"/>
    <dgm:cxn modelId="{653682F7-5C35-4A5C-9B4B-F4AA70F5A1E3}" srcId="{B3B2529B-A978-4526-B539-7E0CB62F3AB6}" destId="{E4885FAD-01AB-4046-A86F-36AECAF5D67B}" srcOrd="0" destOrd="0" parTransId="{C8B53952-8586-49BB-900B-B12C3B403F7D}" sibTransId="{CEF632C8-6FD2-4828-B451-A740CDD85A23}"/>
    <dgm:cxn modelId="{E6A763D0-FE64-4D7F-A738-7823A4716DC3}" type="presOf" srcId="{299AE764-2BBB-4701-A759-58D4CF002EE2}" destId="{17F33379-04F8-4799-A4B8-2B5D17E5EB52}" srcOrd="0" destOrd="0" presId="urn:microsoft.com/office/officeart/2011/layout/RadialPictureList"/>
    <dgm:cxn modelId="{2A4F6DAE-879A-40E6-AE52-43C253F0681E}" type="presParOf" srcId="{F7E4C443-94D0-4631-86AB-A8448DCE746B}" destId="{9A02251A-A297-4ADD-A36B-2DAE2D65E12D}" srcOrd="0" destOrd="0" presId="urn:microsoft.com/office/officeart/2011/layout/RadialPictureList"/>
    <dgm:cxn modelId="{38F42A64-2F0B-444C-B265-7F13C574F19B}" type="presParOf" srcId="{F7E4C443-94D0-4631-86AB-A8448DCE746B}" destId="{7B366B43-A302-4EAC-ACC8-4135496B70B8}" srcOrd="1" destOrd="0" presId="urn:microsoft.com/office/officeart/2011/layout/RadialPictureList"/>
    <dgm:cxn modelId="{D9A8DEAE-E76D-44F6-A6E3-D8155B7CFA33}" type="presParOf" srcId="{F7E4C443-94D0-4631-86AB-A8448DCE746B}" destId="{CA7A5AE0-4D03-4C2E-9764-076C3DE76D3E}" srcOrd="2" destOrd="0" presId="urn:microsoft.com/office/officeart/2011/layout/RadialPictureList"/>
    <dgm:cxn modelId="{49350060-CE31-4D78-A809-36831B828537}" type="presParOf" srcId="{F7E4C443-94D0-4631-86AB-A8448DCE746B}" destId="{A7B47080-936D-4E98-91B0-0EC89E6C3715}" srcOrd="3" destOrd="0" presId="urn:microsoft.com/office/officeart/2011/layout/RadialPictureList"/>
    <dgm:cxn modelId="{867A80EA-BD04-4BD2-94C5-F129B1CF0006}" type="presParOf" srcId="{F7E4C443-94D0-4631-86AB-A8448DCE746B}" destId="{AC944AD8-02F9-4D24-A74D-3FB784C3A9D6}" srcOrd="4" destOrd="0" presId="urn:microsoft.com/office/officeart/2011/layout/RadialPictureList"/>
    <dgm:cxn modelId="{4EE21EE9-3079-425B-AF0E-19FE324D667B}" type="presParOf" srcId="{AC944AD8-02F9-4D24-A74D-3FB784C3A9D6}" destId="{D4912177-4800-45D4-965A-2E0006B2D309}" srcOrd="0" destOrd="0" presId="urn:microsoft.com/office/officeart/2011/layout/RadialPictureList"/>
    <dgm:cxn modelId="{1BA85F1B-823E-4861-97CF-BB524F769816}" type="presParOf" srcId="{F7E4C443-94D0-4631-86AB-A8448DCE746B}" destId="{0718A1BD-3ED3-4819-8904-9DF2120CDA72}" srcOrd="5" destOrd="0" presId="urn:microsoft.com/office/officeart/2011/layout/RadialPictureList"/>
    <dgm:cxn modelId="{CABB2A90-A5C2-4CCB-ADC4-14F089641DEE}" type="presParOf" srcId="{F7E4C443-94D0-4631-86AB-A8448DCE746B}" destId="{B644D0CB-425C-4709-8140-07DEC40B1309}" srcOrd="6" destOrd="0" presId="urn:microsoft.com/office/officeart/2011/layout/RadialPictureList"/>
    <dgm:cxn modelId="{839BC361-14E0-4E49-81B9-A34AEBDFA364}" type="presParOf" srcId="{B644D0CB-425C-4709-8140-07DEC40B1309}" destId="{5527CAB3-FA01-46BA-B730-05BB3044B36E}" srcOrd="0" destOrd="0" presId="urn:microsoft.com/office/officeart/2011/layout/RadialPictureList"/>
    <dgm:cxn modelId="{5102FCA9-98E1-4865-8153-0B5BC73403D1}" type="presParOf" srcId="{F7E4C443-94D0-4631-86AB-A8448DCE746B}" destId="{12D48DCF-1485-4450-8636-B2E7746313EC}" srcOrd="7" destOrd="0" presId="urn:microsoft.com/office/officeart/2011/layout/RadialPictureList"/>
    <dgm:cxn modelId="{E7B14531-F71C-479F-9690-8EC9E1780967}" type="presParOf" srcId="{F7E4C443-94D0-4631-86AB-A8448DCE746B}" destId="{3B40BFD9-ADC0-4E71-AF64-8202E51ECD69}" srcOrd="8" destOrd="0" presId="urn:microsoft.com/office/officeart/2011/layout/RadialPictureList"/>
    <dgm:cxn modelId="{2DE79C05-C15A-4D19-9943-3FCEC64A2B86}" type="presParOf" srcId="{3B40BFD9-ADC0-4E71-AF64-8202E51ECD69}" destId="{EFFEAAB4-E003-4866-87CF-B6FD575DE4B0}" srcOrd="0" destOrd="0" presId="urn:microsoft.com/office/officeart/2011/layout/RadialPictureList"/>
    <dgm:cxn modelId="{97CADE25-51E5-4233-98A2-CEC8CCB68081}" type="presParOf" srcId="{F7E4C443-94D0-4631-86AB-A8448DCE746B}" destId="{17F33379-04F8-4799-A4B8-2B5D17E5EB5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公司经营战略、业务战略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B02C6CE-829E-417D-9029-07E9444A817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并购、重组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E94FCCC-2871-4AC2-A1C3-218EB132D4AF}" type="par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0320D-C98D-4B5C-ADC0-6A77C039D228}" type="sib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与战略方向匹配的组织类型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C48A35-411C-4ACD-8296-50E470CDABF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新公司、新项目等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2FDB80A-3711-4FB2-840E-0633A8EB35A3}" type="par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CBC41E-BB9A-4881-B66D-D7187C1E7B3B}" type="sib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初步明确需要的人才类型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75E8B66-F14A-4E74-A58E-01C3CE157CE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各个关键岗位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6B669DE-8E69-4A77-9D51-89FF51B5B43B}" type="par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299CF4-E5AB-4F41-952D-7677F87654AB}" type="sib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C66B9-22EB-489C-95CE-CC8765D9377D}" srcId="{DE0727DC-B102-4716-A4A9-71F58787B42F}" destId="{2B02C6CE-829E-417D-9029-07E9444A817D}" srcOrd="1" destOrd="0" parTransId="{6E94FCCC-2871-4AC2-A1C3-218EB132D4AF}" sibTransId="{8660320D-C98D-4B5C-ADC0-6A77C039D228}"/>
    <dgm:cxn modelId="{2B0A8D9D-52F3-4C7B-A7D1-6ADA64A5E8F2}" type="presOf" srcId="{290554D6-D944-4BDA-960E-1FD8E2FE9453}" destId="{2419300E-C296-4D96-8AF7-52A6292D92B6}" srcOrd="0" destOrd="0" presId="urn:microsoft.com/office/officeart/2005/8/layout/chevron2"/>
    <dgm:cxn modelId="{793933C7-4F10-4CA8-B89E-7EF4797B4D69}" type="presOf" srcId="{2B02C6CE-829E-417D-9029-07E9444A817D}" destId="{88BE1A6D-08A5-4159-AD6F-8A100FAC465F}" srcOrd="0" destOrd="1" presId="urn:microsoft.com/office/officeart/2005/8/layout/chevron2"/>
    <dgm:cxn modelId="{E82405B2-3C07-4144-8E0C-3323AF6154BD}" type="presOf" srcId="{DE0727DC-B102-4716-A4A9-71F58787B42F}" destId="{5A85827B-DDE1-467A-AA25-53EF2241ACF8}" srcOrd="0" destOrd="0" presId="urn:microsoft.com/office/officeart/2005/8/layout/chevron2"/>
    <dgm:cxn modelId="{E0747DA5-A102-4195-B859-7EB506AA0B80}" type="presOf" srcId="{575E8B66-F14A-4E74-A58E-01C3CE157CE7}" destId="{C21126A1-5060-4F83-B7D9-971F33A05CBD}" srcOrd="0" destOrd="1" presId="urn:microsoft.com/office/officeart/2005/8/layout/chevron2"/>
    <dgm:cxn modelId="{38BF02FF-06EF-4FB4-8809-4534E2F3B8BC}" type="presOf" srcId="{F8D57E3F-2FEF-4943-AA34-E6B2B4993E94}" destId="{40714772-5AFD-4A03-B150-882EC258D55F}" srcOrd="0" destOrd="0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CC329212-E912-48A1-9A60-2E92F9D57B46}" type="presOf" srcId="{72A4824B-EEB6-40A4-A255-604D5E1074E2}" destId="{8916A8DD-9B21-449F-9A68-D6D22DB65EAC}" srcOrd="0" destOrd="0" presId="urn:microsoft.com/office/officeart/2005/8/layout/chevron2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DD0BC092-5DA8-49BA-B6AC-886C70BA31CE}" type="presOf" srcId="{F29E9186-66FC-400D-942F-8C34F4146E0C}" destId="{88BE1A6D-08A5-4159-AD6F-8A100FAC465F}" srcOrd="0" destOrd="0" presId="urn:microsoft.com/office/officeart/2005/8/layout/chevron2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28CBFAF5-88D1-4677-8E81-AF4D36FF92DF}" type="presOf" srcId="{35AAB9C2-30EF-4A1E-8F04-37BBB4493E68}" destId="{3BB8A094-F0C8-4CC5-8112-D29141F95C1F}" srcOrd="0" destOrd="0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9ED2DBA5-EBC5-4AC6-A409-D54F41CF3133}" srcId="{F8D57E3F-2FEF-4943-AA34-E6B2B4993E94}" destId="{575E8B66-F14A-4E74-A58E-01C3CE157CE7}" srcOrd="1" destOrd="0" parTransId="{C6B669DE-8E69-4A77-9D51-89FF51B5B43B}" sibTransId="{26299CF4-E5AB-4F41-952D-7677F87654AB}"/>
    <dgm:cxn modelId="{DF802FC6-E381-486D-84C1-ADE57CA3F5D2}" type="presOf" srcId="{1CC48A35-411C-4ACD-8296-50E470CDABFB}" destId="{2419300E-C296-4D96-8AF7-52A6292D92B6}" srcOrd="0" destOrd="1" presId="urn:microsoft.com/office/officeart/2005/8/layout/chevron2"/>
    <dgm:cxn modelId="{087B24F2-5627-4D81-95B0-9AF603CBF7F8}" type="presOf" srcId="{1FAB5433-FBF3-4935-828B-AB80B12C982F}" destId="{C21126A1-5060-4F83-B7D9-971F33A05CBD}" srcOrd="0" destOrd="0" presId="urn:microsoft.com/office/officeart/2005/8/layout/chevron2"/>
    <dgm:cxn modelId="{280DC693-E4B7-4056-8602-089943B11917}" srcId="{35AAB9C2-30EF-4A1E-8F04-37BBB4493E68}" destId="{1CC48A35-411C-4ACD-8296-50E470CDABFB}" srcOrd="1" destOrd="0" parTransId="{92FDB80A-3711-4FB2-840E-0633A8EB35A3}" sibTransId="{D8CBC41E-BB9A-4881-B66D-D7187C1E7B3B}"/>
    <dgm:cxn modelId="{4DC61CC8-AD69-4435-9CD9-25FB3B2DB9B3}" type="presParOf" srcId="{8916A8DD-9B21-449F-9A68-D6D22DB65EAC}" destId="{E5FA6B56-C30C-4201-B9FC-0BD9B9E310F8}" srcOrd="0" destOrd="0" presId="urn:microsoft.com/office/officeart/2005/8/layout/chevron2"/>
    <dgm:cxn modelId="{E7F81D0B-0861-4E10-86E1-F6D92DFEF78A}" type="presParOf" srcId="{E5FA6B56-C30C-4201-B9FC-0BD9B9E310F8}" destId="{5A85827B-DDE1-467A-AA25-53EF2241ACF8}" srcOrd="0" destOrd="0" presId="urn:microsoft.com/office/officeart/2005/8/layout/chevron2"/>
    <dgm:cxn modelId="{3684ABA6-B0FD-403F-B22B-778AFF33364D}" type="presParOf" srcId="{E5FA6B56-C30C-4201-B9FC-0BD9B9E310F8}" destId="{88BE1A6D-08A5-4159-AD6F-8A100FAC465F}" srcOrd="1" destOrd="0" presId="urn:microsoft.com/office/officeart/2005/8/layout/chevron2"/>
    <dgm:cxn modelId="{382B07E7-8731-4EAF-AD38-1411C598B8E0}" type="presParOf" srcId="{8916A8DD-9B21-449F-9A68-D6D22DB65EAC}" destId="{1437A439-7E6A-4D18-B72A-9828B3B00BE6}" srcOrd="1" destOrd="0" presId="urn:microsoft.com/office/officeart/2005/8/layout/chevron2"/>
    <dgm:cxn modelId="{19C2D350-8289-437C-850B-21AF2F843B71}" type="presParOf" srcId="{8916A8DD-9B21-449F-9A68-D6D22DB65EAC}" destId="{245663A7-8CBD-4D1A-BF08-310FB785C6A9}" srcOrd="2" destOrd="0" presId="urn:microsoft.com/office/officeart/2005/8/layout/chevron2"/>
    <dgm:cxn modelId="{2F033512-D45D-4EA8-9FC3-C80BC239FD16}" type="presParOf" srcId="{245663A7-8CBD-4D1A-BF08-310FB785C6A9}" destId="{3BB8A094-F0C8-4CC5-8112-D29141F95C1F}" srcOrd="0" destOrd="0" presId="urn:microsoft.com/office/officeart/2005/8/layout/chevron2"/>
    <dgm:cxn modelId="{35DB72EE-DE63-4379-8C29-3D43E8FBF37D}" type="presParOf" srcId="{245663A7-8CBD-4D1A-BF08-310FB785C6A9}" destId="{2419300E-C296-4D96-8AF7-52A6292D92B6}" srcOrd="1" destOrd="0" presId="urn:microsoft.com/office/officeart/2005/8/layout/chevron2"/>
    <dgm:cxn modelId="{D3D86B2D-9B42-4CCA-B00F-A193B699ABFD}" type="presParOf" srcId="{8916A8DD-9B21-449F-9A68-D6D22DB65EAC}" destId="{182E8F03-94AC-492E-834D-580B5642C394}" srcOrd="3" destOrd="0" presId="urn:microsoft.com/office/officeart/2005/8/layout/chevron2"/>
    <dgm:cxn modelId="{F7744976-4439-4695-8861-04DBCE551C5F}" type="presParOf" srcId="{8916A8DD-9B21-449F-9A68-D6D22DB65EAC}" destId="{9C8155E1-B6B6-4BEA-8990-E0DCB9C09EB4}" srcOrd="4" destOrd="0" presId="urn:microsoft.com/office/officeart/2005/8/layout/chevron2"/>
    <dgm:cxn modelId="{A43A2D3C-D969-414C-8D31-0F90732643B6}" type="presParOf" srcId="{9C8155E1-B6B6-4BEA-8990-E0DCB9C09EB4}" destId="{40714772-5AFD-4A03-B150-882EC258D55F}" srcOrd="0" destOrd="0" presId="urn:microsoft.com/office/officeart/2005/8/layout/chevron2"/>
    <dgm:cxn modelId="{F5E06383-8876-4B83-ADB1-1BE9A842555C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制定标准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B02C6CE-829E-417D-9029-07E9444A817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针对同一群体，采用相同标准和评价尺度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E94FCCC-2871-4AC2-A1C3-218EB132D4AF}" type="par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0320D-C98D-4B5C-ADC0-6A77C039D228}" type="sib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业绩和潜力双维度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C48A35-411C-4ACD-8296-50E470CDABF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业绩是以往的工作结果；潜力是未来的发展空间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2FDB80A-3711-4FB2-840E-0633A8EB35A3}" type="par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CBC41E-BB9A-4881-B66D-D7187C1E7B3B}" type="sib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绘制人才地图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75E8B66-F14A-4E74-A58E-01C3CE157CE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九宫格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6B669DE-8E69-4A77-9D51-89FF51B5B43B}" type="par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299CF4-E5AB-4F41-952D-7677F87654AB}" type="sib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C66B9-22EB-489C-95CE-CC8765D9377D}" srcId="{DE0727DC-B102-4716-A4A9-71F58787B42F}" destId="{2B02C6CE-829E-417D-9029-07E9444A817D}" srcOrd="1" destOrd="0" parTransId="{6E94FCCC-2871-4AC2-A1C3-218EB132D4AF}" sibTransId="{8660320D-C98D-4B5C-ADC0-6A77C039D228}"/>
    <dgm:cxn modelId="{E5A1D342-4761-4009-A446-AAC17690BABE}" type="presOf" srcId="{DE0727DC-B102-4716-A4A9-71F58787B42F}" destId="{5A85827B-DDE1-467A-AA25-53EF2241ACF8}" srcOrd="0" destOrd="0" presId="urn:microsoft.com/office/officeart/2005/8/layout/chevron2"/>
    <dgm:cxn modelId="{718CB81D-E83C-44D2-8B8D-867CC265920E}" type="presOf" srcId="{72A4824B-EEB6-40A4-A255-604D5E1074E2}" destId="{8916A8DD-9B21-449F-9A68-D6D22DB65EAC}" srcOrd="0" destOrd="0" presId="urn:microsoft.com/office/officeart/2005/8/layout/chevron2"/>
    <dgm:cxn modelId="{F76784C8-7175-4B31-B081-B4DE6BC68F77}" type="presOf" srcId="{290554D6-D944-4BDA-960E-1FD8E2FE9453}" destId="{2419300E-C296-4D96-8AF7-52A6292D92B6}" srcOrd="0" destOrd="0" presId="urn:microsoft.com/office/officeart/2005/8/layout/chevron2"/>
    <dgm:cxn modelId="{951793C8-4CDB-481D-A10D-0766EBDC76A9}" type="presOf" srcId="{2B02C6CE-829E-417D-9029-07E9444A817D}" destId="{88BE1A6D-08A5-4159-AD6F-8A100FAC465F}" srcOrd="0" destOrd="1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8B654252-0406-4D0C-93EA-BA1092F02415}" type="presOf" srcId="{35AAB9C2-30EF-4A1E-8F04-37BBB4493E68}" destId="{3BB8A094-F0C8-4CC5-8112-D29141F95C1F}" srcOrd="0" destOrd="0" presId="urn:microsoft.com/office/officeart/2005/8/layout/chevron2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91F61872-1FCD-471A-9216-378FDCF1AC14}" type="presOf" srcId="{F29E9186-66FC-400D-942F-8C34F4146E0C}" destId="{88BE1A6D-08A5-4159-AD6F-8A100FAC465F}" srcOrd="0" destOrd="0" presId="urn:microsoft.com/office/officeart/2005/8/layout/chevron2"/>
    <dgm:cxn modelId="{620A19B2-5FB9-43CD-96ED-134191303B1E}" type="presOf" srcId="{1FAB5433-FBF3-4935-828B-AB80B12C982F}" destId="{C21126A1-5060-4F83-B7D9-971F33A05CBD}" srcOrd="0" destOrd="0" presId="urn:microsoft.com/office/officeart/2005/8/layout/chevron2"/>
    <dgm:cxn modelId="{C380AF34-A92D-41F4-98A8-1AB550229913}" type="presOf" srcId="{575E8B66-F14A-4E74-A58E-01C3CE157CE7}" destId="{C21126A1-5060-4F83-B7D9-971F33A05CBD}" srcOrd="0" destOrd="1" presId="urn:microsoft.com/office/officeart/2005/8/layout/chevron2"/>
    <dgm:cxn modelId="{7885EB70-620E-4C51-89E7-11A2FF3C6475}" type="presOf" srcId="{1CC48A35-411C-4ACD-8296-50E470CDABFB}" destId="{2419300E-C296-4D96-8AF7-52A6292D92B6}" srcOrd="0" destOrd="1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9ED2DBA5-EBC5-4AC6-A409-D54F41CF3133}" srcId="{F8D57E3F-2FEF-4943-AA34-E6B2B4993E94}" destId="{575E8B66-F14A-4E74-A58E-01C3CE157CE7}" srcOrd="1" destOrd="0" parTransId="{C6B669DE-8E69-4A77-9D51-89FF51B5B43B}" sibTransId="{26299CF4-E5AB-4F41-952D-7677F87654AB}"/>
    <dgm:cxn modelId="{7FB35142-90EE-4E18-B112-59852EF3FCB4}" type="presOf" srcId="{F8D57E3F-2FEF-4943-AA34-E6B2B4993E94}" destId="{40714772-5AFD-4A03-B150-882EC258D55F}" srcOrd="0" destOrd="0" presId="urn:microsoft.com/office/officeart/2005/8/layout/chevron2"/>
    <dgm:cxn modelId="{280DC693-E4B7-4056-8602-089943B11917}" srcId="{35AAB9C2-30EF-4A1E-8F04-37BBB4493E68}" destId="{1CC48A35-411C-4ACD-8296-50E470CDABFB}" srcOrd="1" destOrd="0" parTransId="{92FDB80A-3711-4FB2-840E-0633A8EB35A3}" sibTransId="{D8CBC41E-BB9A-4881-B66D-D7187C1E7B3B}"/>
    <dgm:cxn modelId="{F9031230-2777-431A-8421-02F36E699424}" type="presParOf" srcId="{8916A8DD-9B21-449F-9A68-D6D22DB65EAC}" destId="{E5FA6B56-C30C-4201-B9FC-0BD9B9E310F8}" srcOrd="0" destOrd="0" presId="urn:microsoft.com/office/officeart/2005/8/layout/chevron2"/>
    <dgm:cxn modelId="{C20E1DA1-1D68-4086-9020-31D8FD703A2F}" type="presParOf" srcId="{E5FA6B56-C30C-4201-B9FC-0BD9B9E310F8}" destId="{5A85827B-DDE1-467A-AA25-53EF2241ACF8}" srcOrd="0" destOrd="0" presId="urn:microsoft.com/office/officeart/2005/8/layout/chevron2"/>
    <dgm:cxn modelId="{2F460999-B55E-4661-94C5-C98B07541F9E}" type="presParOf" srcId="{E5FA6B56-C30C-4201-B9FC-0BD9B9E310F8}" destId="{88BE1A6D-08A5-4159-AD6F-8A100FAC465F}" srcOrd="1" destOrd="0" presId="urn:microsoft.com/office/officeart/2005/8/layout/chevron2"/>
    <dgm:cxn modelId="{5E10A1E1-231F-4607-BF2A-D6604BC0739C}" type="presParOf" srcId="{8916A8DD-9B21-449F-9A68-D6D22DB65EAC}" destId="{1437A439-7E6A-4D18-B72A-9828B3B00BE6}" srcOrd="1" destOrd="0" presId="urn:microsoft.com/office/officeart/2005/8/layout/chevron2"/>
    <dgm:cxn modelId="{44F09E67-3D02-47EF-83D2-BC5CA593D00E}" type="presParOf" srcId="{8916A8DD-9B21-449F-9A68-D6D22DB65EAC}" destId="{245663A7-8CBD-4D1A-BF08-310FB785C6A9}" srcOrd="2" destOrd="0" presId="urn:microsoft.com/office/officeart/2005/8/layout/chevron2"/>
    <dgm:cxn modelId="{5B9B6F44-C2F6-4888-A2CC-0968CD8BC97A}" type="presParOf" srcId="{245663A7-8CBD-4D1A-BF08-310FB785C6A9}" destId="{3BB8A094-F0C8-4CC5-8112-D29141F95C1F}" srcOrd="0" destOrd="0" presId="urn:microsoft.com/office/officeart/2005/8/layout/chevron2"/>
    <dgm:cxn modelId="{6CC49390-9909-4A46-9F46-8F4E5C12933B}" type="presParOf" srcId="{245663A7-8CBD-4D1A-BF08-310FB785C6A9}" destId="{2419300E-C296-4D96-8AF7-52A6292D92B6}" srcOrd="1" destOrd="0" presId="urn:microsoft.com/office/officeart/2005/8/layout/chevron2"/>
    <dgm:cxn modelId="{ABCFCE95-1117-495B-AFC0-840ADE3B6E7C}" type="presParOf" srcId="{8916A8DD-9B21-449F-9A68-D6D22DB65EAC}" destId="{182E8F03-94AC-492E-834D-580B5642C394}" srcOrd="3" destOrd="0" presId="urn:microsoft.com/office/officeart/2005/8/layout/chevron2"/>
    <dgm:cxn modelId="{716F6234-8DD5-4AFD-A68C-19F7BC229A00}" type="presParOf" srcId="{8916A8DD-9B21-449F-9A68-D6D22DB65EAC}" destId="{9C8155E1-B6B6-4BEA-8990-E0DCB9C09EB4}" srcOrd="4" destOrd="0" presId="urn:microsoft.com/office/officeart/2005/8/layout/chevron2"/>
    <dgm:cxn modelId="{D46B5F99-5974-4D9B-8DC8-07F119EF715A}" type="presParOf" srcId="{9C8155E1-B6B6-4BEA-8990-E0DCB9C09EB4}" destId="{40714772-5AFD-4A03-B150-882EC258D55F}" srcOrd="0" destOrd="0" presId="urn:microsoft.com/office/officeart/2005/8/layout/chevron2"/>
    <dgm:cxn modelId="{AEB2D3CA-2BB8-43D1-B231-1F5E5BAA2DE1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关键岗位的识别因素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B02C6CE-829E-417D-9029-07E9444A817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评价标准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E94FCCC-2871-4AC2-A1C3-218EB132D4AF}" type="par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0320D-C98D-4B5C-ADC0-6A77C039D228}" type="sib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形成关键岗位清单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关键岗位继任计划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C66B9-22EB-489C-95CE-CC8765D9377D}" srcId="{DE0727DC-B102-4716-A4A9-71F58787B42F}" destId="{2B02C6CE-829E-417D-9029-07E9444A817D}" srcOrd="1" destOrd="0" parTransId="{6E94FCCC-2871-4AC2-A1C3-218EB132D4AF}" sibTransId="{8660320D-C98D-4B5C-ADC0-6A77C039D228}"/>
    <dgm:cxn modelId="{FBE51F54-F0CE-4117-B7CB-C4C9352536BD}" type="presOf" srcId="{DE0727DC-B102-4716-A4A9-71F58787B42F}" destId="{5A85827B-DDE1-467A-AA25-53EF2241ACF8}" srcOrd="0" destOrd="0" presId="urn:microsoft.com/office/officeart/2005/8/layout/chevron2"/>
    <dgm:cxn modelId="{3C5EBA36-628F-4EFD-810B-AE38D57CB6C5}" type="presOf" srcId="{72A4824B-EEB6-40A4-A255-604D5E1074E2}" destId="{8916A8DD-9B21-449F-9A68-D6D22DB65EAC}" srcOrd="0" destOrd="0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A867C001-77D0-4429-A695-E0B3A435851F}" type="presOf" srcId="{F29E9186-66FC-400D-942F-8C34F4146E0C}" destId="{88BE1A6D-08A5-4159-AD6F-8A100FAC465F}" srcOrd="0" destOrd="0" presId="urn:microsoft.com/office/officeart/2005/8/layout/chevron2"/>
    <dgm:cxn modelId="{FEF27296-AFAD-4278-920F-5704C5E53A89}" type="presOf" srcId="{2B02C6CE-829E-417D-9029-07E9444A817D}" destId="{88BE1A6D-08A5-4159-AD6F-8A100FAC465F}" srcOrd="0" destOrd="1" presId="urn:microsoft.com/office/officeart/2005/8/layout/chevron2"/>
    <dgm:cxn modelId="{D417B5E0-CF71-4321-9E4F-047464C166C8}" type="presOf" srcId="{290554D6-D944-4BDA-960E-1FD8E2FE9453}" destId="{2419300E-C296-4D96-8AF7-52A6292D92B6}" srcOrd="0" destOrd="0" presId="urn:microsoft.com/office/officeart/2005/8/layout/chevron2"/>
    <dgm:cxn modelId="{C016F13D-2BA1-4C55-A9A7-52044CDDA262}" type="presOf" srcId="{F8D57E3F-2FEF-4943-AA34-E6B2B4993E94}" destId="{40714772-5AFD-4A03-B150-882EC258D55F}" srcOrd="0" destOrd="0" presId="urn:microsoft.com/office/officeart/2005/8/layout/chevron2"/>
    <dgm:cxn modelId="{81AB819E-62F0-46EF-AB0F-1ADF179978B2}" type="presOf" srcId="{1FAB5433-FBF3-4935-828B-AB80B12C982F}" destId="{C21126A1-5060-4F83-B7D9-971F33A05CBD}" srcOrd="0" destOrd="0" presId="urn:microsoft.com/office/officeart/2005/8/layout/chevron2"/>
    <dgm:cxn modelId="{7CE7F03B-C2F2-481D-9AE0-3FE98E56787E}" type="presOf" srcId="{35AAB9C2-30EF-4A1E-8F04-37BBB4493E68}" destId="{3BB8A094-F0C8-4CC5-8112-D29141F95C1F}" srcOrd="0" destOrd="0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E34FCF6D-3622-42CC-96D6-59430070AA47}" type="presParOf" srcId="{8916A8DD-9B21-449F-9A68-D6D22DB65EAC}" destId="{E5FA6B56-C30C-4201-B9FC-0BD9B9E310F8}" srcOrd="0" destOrd="0" presId="urn:microsoft.com/office/officeart/2005/8/layout/chevron2"/>
    <dgm:cxn modelId="{C54F7A9F-DE7F-45FE-811F-83DFE28427EA}" type="presParOf" srcId="{E5FA6B56-C30C-4201-B9FC-0BD9B9E310F8}" destId="{5A85827B-DDE1-467A-AA25-53EF2241ACF8}" srcOrd="0" destOrd="0" presId="urn:microsoft.com/office/officeart/2005/8/layout/chevron2"/>
    <dgm:cxn modelId="{918D82C1-D541-4B0B-9091-737577D4CAEA}" type="presParOf" srcId="{E5FA6B56-C30C-4201-B9FC-0BD9B9E310F8}" destId="{88BE1A6D-08A5-4159-AD6F-8A100FAC465F}" srcOrd="1" destOrd="0" presId="urn:microsoft.com/office/officeart/2005/8/layout/chevron2"/>
    <dgm:cxn modelId="{42657864-509E-4DA2-A5B4-D95A2D973BE4}" type="presParOf" srcId="{8916A8DD-9B21-449F-9A68-D6D22DB65EAC}" destId="{1437A439-7E6A-4D18-B72A-9828B3B00BE6}" srcOrd="1" destOrd="0" presId="urn:microsoft.com/office/officeart/2005/8/layout/chevron2"/>
    <dgm:cxn modelId="{8C1359CE-2629-4746-8C2B-09A0814F6495}" type="presParOf" srcId="{8916A8DD-9B21-449F-9A68-D6D22DB65EAC}" destId="{245663A7-8CBD-4D1A-BF08-310FB785C6A9}" srcOrd="2" destOrd="0" presId="urn:microsoft.com/office/officeart/2005/8/layout/chevron2"/>
    <dgm:cxn modelId="{D4D4B032-7769-4B40-B6C8-E5E45C2D8DB1}" type="presParOf" srcId="{245663A7-8CBD-4D1A-BF08-310FB785C6A9}" destId="{3BB8A094-F0C8-4CC5-8112-D29141F95C1F}" srcOrd="0" destOrd="0" presId="urn:microsoft.com/office/officeart/2005/8/layout/chevron2"/>
    <dgm:cxn modelId="{032A97A6-4D33-4953-8D05-7D3C022E0338}" type="presParOf" srcId="{245663A7-8CBD-4D1A-BF08-310FB785C6A9}" destId="{2419300E-C296-4D96-8AF7-52A6292D92B6}" srcOrd="1" destOrd="0" presId="urn:microsoft.com/office/officeart/2005/8/layout/chevron2"/>
    <dgm:cxn modelId="{B3C5E75A-1FCC-4EF4-BAA4-47A7A1FD5F6E}" type="presParOf" srcId="{8916A8DD-9B21-449F-9A68-D6D22DB65EAC}" destId="{182E8F03-94AC-492E-834D-580B5642C394}" srcOrd="3" destOrd="0" presId="urn:microsoft.com/office/officeart/2005/8/layout/chevron2"/>
    <dgm:cxn modelId="{5D767159-EE64-4608-9B8C-27BB1167E907}" type="presParOf" srcId="{8916A8DD-9B21-449F-9A68-D6D22DB65EAC}" destId="{9C8155E1-B6B6-4BEA-8990-E0DCB9C09EB4}" srcOrd="4" destOrd="0" presId="urn:microsoft.com/office/officeart/2005/8/layout/chevron2"/>
    <dgm:cxn modelId="{B42833C8-994A-447E-A403-EB28242123BF}" type="presParOf" srcId="{9C8155E1-B6B6-4BEA-8990-E0DCB9C09EB4}" destId="{40714772-5AFD-4A03-B150-882EC258D55F}" srcOrd="0" destOrd="0" presId="urn:microsoft.com/office/officeart/2005/8/layout/chevron2"/>
    <dgm:cxn modelId="{B8F57093-1473-492E-A9BD-C24E85DF1EDF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6CEA5-B185-482B-8E9A-FD35D6E9AC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241A46-8C84-4D17-AAE0-B3B84E5B2BE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业务影响（关系到企业的核心竞争力）</a:t>
          </a:r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8B19929-508B-4119-9330-E9F2734CA13C}" type="parTrans" cxnId="{FB593191-28E6-4236-9C7D-09214D5A0C12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D4EC59E-0963-4BE0-9C8C-C89084D408AB}" type="sibTrans" cxnId="{FB593191-28E6-4236-9C7D-09214D5A0C12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BE8549E-703E-44B7-9150-E575D06E179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难培养：任职者内部培养周期长</a:t>
          </a:r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DDCAAD3-2957-46D5-B7E1-31E77922F2CE}" type="parTrans" cxnId="{275B44E3-5AB4-44A5-96E7-927D6F541794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A823F8E-2518-47CE-9679-2C99FD96065B}" type="sibTrans" cxnId="{275B44E3-5AB4-44A5-96E7-927D6F541794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2E386E6-8EB4-4D68-B6A2-4A9CB4C0A55A}">
      <dgm:prSet phldrT="[文本]" custT="1"/>
      <dgm:spPr/>
      <dgm:t>
        <a:bodyPr/>
        <a:lstStyle/>
        <a:p>
          <a:endParaRPr lang="en-US" altLang="zh-CN" sz="18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关键指标贡献（影响企业的经营业绩）</a:t>
          </a:r>
          <a:endParaRPr lang="en-US" altLang="zh-CN" sz="18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D91DE53-527D-41BC-9900-0C4460ABAD1F}" type="parTrans" cxnId="{57A485BE-7C5F-45F9-AE6F-EBC67E626176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F1E0A4-0348-43AB-A959-27632ED9C14C}" type="sibTrans" cxnId="{57A485BE-7C5F-45F9-AE6F-EBC67E626176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DA695AD-1D1A-44E0-89D4-1BE3A38D34E3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难获取：任职者在人力资源市场的稀缺性</a:t>
          </a:r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1DDDC46-F199-46D6-AE2D-85534F35AD15}" type="parTrans" cxnId="{8253B58E-14AA-49A2-A822-EB7D92009E8B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41CB4B1-484A-4615-90A0-7AF7E3851FE1}" type="sibTrans" cxnId="{8253B58E-14AA-49A2-A822-EB7D92009E8B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68CD044-C339-4BC2-971F-6F9A14F8EC4B}" type="pres">
      <dgm:prSet presAssocID="{D5D6CEA5-B185-482B-8E9A-FD35D6E9AC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F9301A7-012C-48A0-9337-8A40B9D1BBAA}" type="pres">
      <dgm:prSet presAssocID="{D5D6CEA5-B185-482B-8E9A-FD35D6E9AC72}" presName="Name1" presStyleCnt="0"/>
      <dgm:spPr/>
    </dgm:pt>
    <dgm:pt modelId="{96A02F3E-F9EB-4C34-BD16-CFA7504BBF51}" type="pres">
      <dgm:prSet presAssocID="{D5D6CEA5-B185-482B-8E9A-FD35D6E9AC72}" presName="cycle" presStyleCnt="0"/>
      <dgm:spPr/>
    </dgm:pt>
    <dgm:pt modelId="{E334C880-E2A2-4B3B-8EC4-92A8293CB6F3}" type="pres">
      <dgm:prSet presAssocID="{D5D6CEA5-B185-482B-8E9A-FD35D6E9AC72}" presName="srcNode" presStyleLbl="node1" presStyleIdx="0" presStyleCnt="4"/>
      <dgm:spPr/>
    </dgm:pt>
    <dgm:pt modelId="{97CE4C40-CE3A-4959-9082-3AEADB28A444}" type="pres">
      <dgm:prSet presAssocID="{D5D6CEA5-B185-482B-8E9A-FD35D6E9AC7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3F6C0F4-DA82-48C7-9CF1-F5418C5B75A2}" type="pres">
      <dgm:prSet presAssocID="{D5D6CEA5-B185-482B-8E9A-FD35D6E9AC72}" presName="extraNode" presStyleLbl="node1" presStyleIdx="0" presStyleCnt="4"/>
      <dgm:spPr/>
    </dgm:pt>
    <dgm:pt modelId="{8905FC47-35D6-44A0-B77C-AECECC95DDC0}" type="pres">
      <dgm:prSet presAssocID="{D5D6CEA5-B185-482B-8E9A-FD35D6E9AC72}" presName="dstNode" presStyleLbl="node1" presStyleIdx="0" presStyleCnt="4"/>
      <dgm:spPr/>
    </dgm:pt>
    <dgm:pt modelId="{A4D2B9A4-DEAA-493F-8EA7-828EDA655A85}" type="pres">
      <dgm:prSet presAssocID="{F9241A46-8C84-4D17-AAE0-B3B84E5B2BE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3C8CAE-31AA-42BF-AD50-552617ABA209}" type="pres">
      <dgm:prSet presAssocID="{F9241A46-8C84-4D17-AAE0-B3B84E5B2BEA}" presName="accent_1" presStyleCnt="0"/>
      <dgm:spPr/>
    </dgm:pt>
    <dgm:pt modelId="{BC0AF53C-7725-44F2-8C7D-F85DFA34312B}" type="pres">
      <dgm:prSet presAssocID="{F9241A46-8C84-4D17-AAE0-B3B84E5B2BEA}" presName="accentRepeatNode" presStyleLbl="solidFgAcc1" presStyleIdx="0" presStyleCnt="4"/>
      <dgm:spPr/>
    </dgm:pt>
    <dgm:pt modelId="{615756A8-2F73-4496-80F2-6A66B0488596}" type="pres">
      <dgm:prSet presAssocID="{9BE8549E-703E-44B7-9150-E575D06E179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66F30-7CB6-46C0-AA7A-191C9A3412A0}" type="pres">
      <dgm:prSet presAssocID="{9BE8549E-703E-44B7-9150-E575D06E1792}" presName="accent_2" presStyleCnt="0"/>
      <dgm:spPr/>
    </dgm:pt>
    <dgm:pt modelId="{3BA50875-0EAF-441D-A028-1DEBAAA1C697}" type="pres">
      <dgm:prSet presAssocID="{9BE8549E-703E-44B7-9150-E575D06E1792}" presName="accentRepeatNode" presStyleLbl="solidFgAcc1" presStyleIdx="1" presStyleCnt="4"/>
      <dgm:spPr/>
    </dgm:pt>
    <dgm:pt modelId="{FDA45AFD-6F7D-4270-AA1F-A33103B6AFC4}" type="pres">
      <dgm:prSet presAssocID="{EDA695AD-1D1A-44E0-89D4-1BE3A38D34E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D4825-0AAB-4491-B209-A93863005071}" type="pres">
      <dgm:prSet presAssocID="{EDA695AD-1D1A-44E0-89D4-1BE3A38D34E3}" presName="accent_3" presStyleCnt="0"/>
      <dgm:spPr/>
    </dgm:pt>
    <dgm:pt modelId="{E2DCEE95-991D-40F5-983F-9DA7C849D8EF}" type="pres">
      <dgm:prSet presAssocID="{EDA695AD-1D1A-44E0-89D4-1BE3A38D34E3}" presName="accentRepeatNode" presStyleLbl="solidFgAcc1" presStyleIdx="2" presStyleCnt="4"/>
      <dgm:spPr/>
    </dgm:pt>
    <dgm:pt modelId="{89125B7B-3B7F-4CAD-A759-52B26775DD4A}" type="pres">
      <dgm:prSet presAssocID="{02E386E6-8EB4-4D68-B6A2-4A9CB4C0A55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EA6E2-7BF5-4730-8EE3-9B7EFFDEB4EC}" type="pres">
      <dgm:prSet presAssocID="{02E386E6-8EB4-4D68-B6A2-4A9CB4C0A55A}" presName="accent_4" presStyleCnt="0"/>
      <dgm:spPr/>
    </dgm:pt>
    <dgm:pt modelId="{88FF87EE-4C58-428B-8710-5E43DEBD39F4}" type="pres">
      <dgm:prSet presAssocID="{02E386E6-8EB4-4D68-B6A2-4A9CB4C0A55A}" presName="accentRepeatNode" presStyleLbl="solidFgAcc1" presStyleIdx="3" presStyleCnt="4"/>
      <dgm:spPr/>
    </dgm:pt>
  </dgm:ptLst>
  <dgm:cxnLst>
    <dgm:cxn modelId="{071E5719-A84D-40B5-998A-9F75DAB1185A}" type="presOf" srcId="{9BE8549E-703E-44B7-9150-E575D06E1792}" destId="{615756A8-2F73-4496-80F2-6A66B0488596}" srcOrd="0" destOrd="0" presId="urn:microsoft.com/office/officeart/2008/layout/VerticalCurvedList"/>
    <dgm:cxn modelId="{12C5883B-7EF7-4824-A122-AD3468BE585B}" type="presOf" srcId="{F9241A46-8C84-4D17-AAE0-B3B84E5B2BEA}" destId="{A4D2B9A4-DEAA-493F-8EA7-828EDA655A85}" srcOrd="0" destOrd="0" presId="urn:microsoft.com/office/officeart/2008/layout/VerticalCurvedList"/>
    <dgm:cxn modelId="{57A485BE-7C5F-45F9-AE6F-EBC67E626176}" srcId="{D5D6CEA5-B185-482B-8E9A-FD35D6E9AC72}" destId="{02E386E6-8EB4-4D68-B6A2-4A9CB4C0A55A}" srcOrd="3" destOrd="0" parTransId="{BD91DE53-527D-41BC-9900-0C4460ABAD1F}" sibTransId="{F5F1E0A4-0348-43AB-A959-27632ED9C14C}"/>
    <dgm:cxn modelId="{A0349B6A-22EF-48D9-9E84-4566E0491CFE}" type="presOf" srcId="{02E386E6-8EB4-4D68-B6A2-4A9CB4C0A55A}" destId="{89125B7B-3B7F-4CAD-A759-52B26775DD4A}" srcOrd="0" destOrd="0" presId="urn:microsoft.com/office/officeart/2008/layout/VerticalCurvedList"/>
    <dgm:cxn modelId="{275B44E3-5AB4-44A5-96E7-927D6F541794}" srcId="{D5D6CEA5-B185-482B-8E9A-FD35D6E9AC72}" destId="{9BE8549E-703E-44B7-9150-E575D06E1792}" srcOrd="1" destOrd="0" parTransId="{2DDCAAD3-2957-46D5-B7E1-31E77922F2CE}" sibTransId="{9A823F8E-2518-47CE-9679-2C99FD96065B}"/>
    <dgm:cxn modelId="{8253B58E-14AA-49A2-A822-EB7D92009E8B}" srcId="{D5D6CEA5-B185-482B-8E9A-FD35D6E9AC72}" destId="{EDA695AD-1D1A-44E0-89D4-1BE3A38D34E3}" srcOrd="2" destOrd="0" parTransId="{01DDDC46-F199-46D6-AE2D-85534F35AD15}" sibTransId="{541CB4B1-484A-4615-90A0-7AF7E3851FE1}"/>
    <dgm:cxn modelId="{A3971CAD-6675-40AA-B701-9CD2EE279E18}" type="presOf" srcId="{EDA695AD-1D1A-44E0-89D4-1BE3A38D34E3}" destId="{FDA45AFD-6F7D-4270-AA1F-A33103B6AFC4}" srcOrd="0" destOrd="0" presId="urn:microsoft.com/office/officeart/2008/layout/VerticalCurvedList"/>
    <dgm:cxn modelId="{E3B3C73F-6C9D-4112-B243-F4711E8C574C}" type="presOf" srcId="{BD4EC59E-0963-4BE0-9C8C-C89084D408AB}" destId="{97CE4C40-CE3A-4959-9082-3AEADB28A444}" srcOrd="0" destOrd="0" presId="urn:microsoft.com/office/officeart/2008/layout/VerticalCurvedList"/>
    <dgm:cxn modelId="{FB593191-28E6-4236-9C7D-09214D5A0C12}" srcId="{D5D6CEA5-B185-482B-8E9A-FD35D6E9AC72}" destId="{F9241A46-8C84-4D17-AAE0-B3B84E5B2BEA}" srcOrd="0" destOrd="0" parTransId="{F8B19929-508B-4119-9330-E9F2734CA13C}" sibTransId="{BD4EC59E-0963-4BE0-9C8C-C89084D408AB}"/>
    <dgm:cxn modelId="{DCCC62C1-FC38-4849-BDF9-E4AF7B331E7F}" type="presOf" srcId="{D5D6CEA5-B185-482B-8E9A-FD35D6E9AC72}" destId="{C68CD044-C339-4BC2-971F-6F9A14F8EC4B}" srcOrd="0" destOrd="0" presId="urn:microsoft.com/office/officeart/2008/layout/VerticalCurvedList"/>
    <dgm:cxn modelId="{122F805C-1F52-4C1F-8045-1FAE5FF53D53}" type="presParOf" srcId="{C68CD044-C339-4BC2-971F-6F9A14F8EC4B}" destId="{AF9301A7-012C-48A0-9337-8A40B9D1BBAA}" srcOrd="0" destOrd="0" presId="urn:microsoft.com/office/officeart/2008/layout/VerticalCurvedList"/>
    <dgm:cxn modelId="{35686077-0E4E-41DC-A1D5-101BCF15D217}" type="presParOf" srcId="{AF9301A7-012C-48A0-9337-8A40B9D1BBAA}" destId="{96A02F3E-F9EB-4C34-BD16-CFA7504BBF51}" srcOrd="0" destOrd="0" presId="urn:microsoft.com/office/officeart/2008/layout/VerticalCurvedList"/>
    <dgm:cxn modelId="{0B6ED972-9B0B-4ACF-89B3-5DDA3D623C62}" type="presParOf" srcId="{96A02F3E-F9EB-4C34-BD16-CFA7504BBF51}" destId="{E334C880-E2A2-4B3B-8EC4-92A8293CB6F3}" srcOrd="0" destOrd="0" presId="urn:microsoft.com/office/officeart/2008/layout/VerticalCurvedList"/>
    <dgm:cxn modelId="{B77B4C33-F2B6-44C7-86E4-8AD75343BF90}" type="presParOf" srcId="{96A02F3E-F9EB-4C34-BD16-CFA7504BBF51}" destId="{97CE4C40-CE3A-4959-9082-3AEADB28A444}" srcOrd="1" destOrd="0" presId="urn:microsoft.com/office/officeart/2008/layout/VerticalCurvedList"/>
    <dgm:cxn modelId="{FB7C97F4-90F5-4A65-BB31-9F2D3B96369C}" type="presParOf" srcId="{96A02F3E-F9EB-4C34-BD16-CFA7504BBF51}" destId="{53F6C0F4-DA82-48C7-9CF1-F5418C5B75A2}" srcOrd="2" destOrd="0" presId="urn:microsoft.com/office/officeart/2008/layout/VerticalCurvedList"/>
    <dgm:cxn modelId="{D3738655-72BE-460A-B59E-1673C2F2068A}" type="presParOf" srcId="{96A02F3E-F9EB-4C34-BD16-CFA7504BBF51}" destId="{8905FC47-35D6-44A0-B77C-AECECC95DDC0}" srcOrd="3" destOrd="0" presId="urn:microsoft.com/office/officeart/2008/layout/VerticalCurvedList"/>
    <dgm:cxn modelId="{0BD2B419-74B5-46FC-A350-2CC4F8F3733D}" type="presParOf" srcId="{AF9301A7-012C-48A0-9337-8A40B9D1BBAA}" destId="{A4D2B9A4-DEAA-493F-8EA7-828EDA655A85}" srcOrd="1" destOrd="0" presId="urn:microsoft.com/office/officeart/2008/layout/VerticalCurvedList"/>
    <dgm:cxn modelId="{64E47606-1949-40E6-8F90-F5D36AC171C3}" type="presParOf" srcId="{AF9301A7-012C-48A0-9337-8A40B9D1BBAA}" destId="{1A3C8CAE-31AA-42BF-AD50-552617ABA209}" srcOrd="2" destOrd="0" presId="urn:microsoft.com/office/officeart/2008/layout/VerticalCurvedList"/>
    <dgm:cxn modelId="{5AE5E447-250E-46B7-94B2-47F2B2CD354A}" type="presParOf" srcId="{1A3C8CAE-31AA-42BF-AD50-552617ABA209}" destId="{BC0AF53C-7725-44F2-8C7D-F85DFA34312B}" srcOrd="0" destOrd="0" presId="urn:microsoft.com/office/officeart/2008/layout/VerticalCurvedList"/>
    <dgm:cxn modelId="{5CD182C9-3D04-46C8-9558-ACD14E2C22D2}" type="presParOf" srcId="{AF9301A7-012C-48A0-9337-8A40B9D1BBAA}" destId="{615756A8-2F73-4496-80F2-6A66B0488596}" srcOrd="3" destOrd="0" presId="urn:microsoft.com/office/officeart/2008/layout/VerticalCurvedList"/>
    <dgm:cxn modelId="{BF5D2E13-668C-4C3B-A39B-3EBB2DB6A1C2}" type="presParOf" srcId="{AF9301A7-012C-48A0-9337-8A40B9D1BBAA}" destId="{4AF66F30-7CB6-46C0-AA7A-191C9A3412A0}" srcOrd="4" destOrd="0" presId="urn:microsoft.com/office/officeart/2008/layout/VerticalCurvedList"/>
    <dgm:cxn modelId="{F48F27FB-5946-48F2-A0E7-3C30021C6889}" type="presParOf" srcId="{4AF66F30-7CB6-46C0-AA7A-191C9A3412A0}" destId="{3BA50875-0EAF-441D-A028-1DEBAAA1C697}" srcOrd="0" destOrd="0" presId="urn:microsoft.com/office/officeart/2008/layout/VerticalCurvedList"/>
    <dgm:cxn modelId="{8A41C7D5-EC66-4851-95CE-2C3ECE179A6D}" type="presParOf" srcId="{AF9301A7-012C-48A0-9337-8A40B9D1BBAA}" destId="{FDA45AFD-6F7D-4270-AA1F-A33103B6AFC4}" srcOrd="5" destOrd="0" presId="urn:microsoft.com/office/officeart/2008/layout/VerticalCurvedList"/>
    <dgm:cxn modelId="{35864A7B-7AF8-4863-B3E3-15ECBF6265B0}" type="presParOf" srcId="{AF9301A7-012C-48A0-9337-8A40B9D1BBAA}" destId="{418D4825-0AAB-4491-B209-A93863005071}" srcOrd="6" destOrd="0" presId="urn:microsoft.com/office/officeart/2008/layout/VerticalCurvedList"/>
    <dgm:cxn modelId="{8D44C448-4D5E-4C7E-BE89-4A9600D608B6}" type="presParOf" srcId="{418D4825-0AAB-4491-B209-A93863005071}" destId="{E2DCEE95-991D-40F5-983F-9DA7C849D8EF}" srcOrd="0" destOrd="0" presId="urn:microsoft.com/office/officeart/2008/layout/VerticalCurvedList"/>
    <dgm:cxn modelId="{443EE4D4-1B06-44AA-A73A-F1875CAA0177}" type="presParOf" srcId="{AF9301A7-012C-48A0-9337-8A40B9D1BBAA}" destId="{89125B7B-3B7F-4CAD-A759-52B26775DD4A}" srcOrd="7" destOrd="0" presId="urn:microsoft.com/office/officeart/2008/layout/VerticalCurvedList"/>
    <dgm:cxn modelId="{33ECA51B-F0A7-4C3E-B3EE-F79C033C0691}" type="presParOf" srcId="{AF9301A7-012C-48A0-9337-8A40B9D1BBAA}" destId="{737EA6E2-7BF5-4730-8EE3-9B7EFFDEB4EC}" srcOrd="8" destOrd="0" presId="urn:microsoft.com/office/officeart/2008/layout/VerticalCurvedList"/>
    <dgm:cxn modelId="{4952E993-6441-4090-8D00-0BFCE36FDB1D}" type="presParOf" srcId="{737EA6E2-7BF5-4730-8EE3-9B7EFFDEB4EC}" destId="{88FF87EE-4C58-428B-8710-5E43DEBD39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建立高潜力人才发展档案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高潜力人才评估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C48A35-411C-4ACD-8296-50E470CDABF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明确优劣势、职业发展潜力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2FDB80A-3711-4FB2-840E-0633A8EB35A3}" type="par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CBC41E-BB9A-4881-B66D-D7187C1E7B3B}" type="sib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高潜力人才发展计划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988670B-BF82-44AB-A22E-F48A3C72E9D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经验地图、职业发展规划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475BC92-E2BB-459A-ACEA-43B30D122162}" type="parTrans" cxnId="{027D39C5-2367-4B1F-AE87-64A18C9D5E43}">
      <dgm:prSet/>
      <dgm:spPr/>
      <dgm:t>
        <a:bodyPr/>
        <a:lstStyle/>
        <a:p>
          <a:endParaRPr lang="zh-CN" altLang="en-US"/>
        </a:p>
      </dgm:t>
    </dgm:pt>
    <dgm:pt modelId="{13557F47-4B3E-4E18-886E-16BFA5F05F11}" type="sibTrans" cxnId="{027D39C5-2367-4B1F-AE87-64A18C9D5E43}">
      <dgm:prSet/>
      <dgm:spPr/>
      <dgm:t>
        <a:bodyPr/>
        <a:lstStyle/>
        <a:p>
          <a:endParaRPr lang="zh-CN" altLang="en-US"/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BCA3CB-C7EF-43FB-834D-3B729CCFDB70}" type="presOf" srcId="{F29E9186-66FC-400D-942F-8C34F4146E0C}" destId="{88BE1A6D-08A5-4159-AD6F-8A100FAC465F}" srcOrd="0" destOrd="0" presId="urn:microsoft.com/office/officeart/2005/8/layout/chevron2"/>
    <dgm:cxn modelId="{027D39C5-2367-4B1F-AE87-64A18C9D5E43}" srcId="{DE0727DC-B102-4716-A4A9-71F58787B42F}" destId="{A988670B-BF82-44AB-A22E-F48A3C72E9D8}" srcOrd="1" destOrd="0" parTransId="{3475BC92-E2BB-459A-ACEA-43B30D122162}" sibTransId="{13557F47-4B3E-4E18-886E-16BFA5F05F11}"/>
    <dgm:cxn modelId="{B61D0269-AAA2-4D4E-AACF-D0313FD7A1C8}" type="presOf" srcId="{1FAB5433-FBF3-4935-828B-AB80B12C982F}" destId="{C21126A1-5060-4F83-B7D9-971F33A05CBD}" srcOrd="0" destOrd="0" presId="urn:microsoft.com/office/officeart/2005/8/layout/chevron2"/>
    <dgm:cxn modelId="{B3623651-9CE0-40EB-9AE7-01069CDDBD1E}" type="presOf" srcId="{290554D6-D944-4BDA-960E-1FD8E2FE9453}" destId="{2419300E-C296-4D96-8AF7-52A6292D92B6}" srcOrd="0" destOrd="0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DE174D2-ED8E-4A84-8B8A-3A1BFE24E237}" type="presOf" srcId="{DE0727DC-B102-4716-A4A9-71F58787B42F}" destId="{5A85827B-DDE1-467A-AA25-53EF2241ACF8}" srcOrd="0" destOrd="0" presId="urn:microsoft.com/office/officeart/2005/8/layout/chevron2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C5E40FED-C61C-426B-BFB7-22B8917CC94C}" type="presOf" srcId="{A988670B-BF82-44AB-A22E-F48A3C72E9D8}" destId="{88BE1A6D-08A5-4159-AD6F-8A100FAC465F}" srcOrd="0" destOrd="1" presId="urn:microsoft.com/office/officeart/2005/8/layout/chevron2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6F824967-9AC2-4993-B6B0-DF06C4B60342}" type="presOf" srcId="{72A4824B-EEB6-40A4-A255-604D5E1074E2}" destId="{8916A8DD-9B21-449F-9A68-D6D22DB65EAC}" srcOrd="0" destOrd="0" presId="urn:microsoft.com/office/officeart/2005/8/layout/chevron2"/>
    <dgm:cxn modelId="{50D02FBA-E2C5-41D5-B787-E038A6870025}" type="presOf" srcId="{1CC48A35-411C-4ACD-8296-50E470CDABFB}" destId="{2419300E-C296-4D96-8AF7-52A6292D92B6}" srcOrd="0" destOrd="1" presId="urn:microsoft.com/office/officeart/2005/8/layout/chevron2"/>
    <dgm:cxn modelId="{A653F285-7EE4-4E5D-A740-3CE843A633D0}" type="presOf" srcId="{F8D57E3F-2FEF-4943-AA34-E6B2B4993E94}" destId="{40714772-5AFD-4A03-B150-882EC258D55F}" srcOrd="0" destOrd="0" presId="urn:microsoft.com/office/officeart/2005/8/layout/chevron2"/>
    <dgm:cxn modelId="{1778D74E-DBAD-4EA3-B477-ECD8F8716F1B}" type="presOf" srcId="{35AAB9C2-30EF-4A1E-8F04-37BBB4493E68}" destId="{3BB8A094-F0C8-4CC5-8112-D29141F95C1F}" srcOrd="0" destOrd="0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280DC693-E4B7-4056-8602-089943B11917}" srcId="{35AAB9C2-30EF-4A1E-8F04-37BBB4493E68}" destId="{1CC48A35-411C-4ACD-8296-50E470CDABFB}" srcOrd="1" destOrd="0" parTransId="{92FDB80A-3711-4FB2-840E-0633A8EB35A3}" sibTransId="{D8CBC41E-BB9A-4881-B66D-D7187C1E7B3B}"/>
    <dgm:cxn modelId="{5BCE3881-FB63-40A5-B6DE-5104E20712D6}" type="presParOf" srcId="{8916A8DD-9B21-449F-9A68-D6D22DB65EAC}" destId="{E5FA6B56-C30C-4201-B9FC-0BD9B9E310F8}" srcOrd="0" destOrd="0" presId="urn:microsoft.com/office/officeart/2005/8/layout/chevron2"/>
    <dgm:cxn modelId="{1394C918-1EB5-46EE-A7AC-F0B1B50D07D0}" type="presParOf" srcId="{E5FA6B56-C30C-4201-B9FC-0BD9B9E310F8}" destId="{5A85827B-DDE1-467A-AA25-53EF2241ACF8}" srcOrd="0" destOrd="0" presId="urn:microsoft.com/office/officeart/2005/8/layout/chevron2"/>
    <dgm:cxn modelId="{767BF2EC-EB4B-45EC-8396-3922091C4492}" type="presParOf" srcId="{E5FA6B56-C30C-4201-B9FC-0BD9B9E310F8}" destId="{88BE1A6D-08A5-4159-AD6F-8A100FAC465F}" srcOrd="1" destOrd="0" presId="urn:microsoft.com/office/officeart/2005/8/layout/chevron2"/>
    <dgm:cxn modelId="{936508A4-BE8E-45C0-B726-C449721C5B3C}" type="presParOf" srcId="{8916A8DD-9B21-449F-9A68-D6D22DB65EAC}" destId="{1437A439-7E6A-4D18-B72A-9828B3B00BE6}" srcOrd="1" destOrd="0" presId="urn:microsoft.com/office/officeart/2005/8/layout/chevron2"/>
    <dgm:cxn modelId="{862D52FD-5660-494B-801D-C9A10D77FB38}" type="presParOf" srcId="{8916A8DD-9B21-449F-9A68-D6D22DB65EAC}" destId="{245663A7-8CBD-4D1A-BF08-310FB785C6A9}" srcOrd="2" destOrd="0" presId="urn:microsoft.com/office/officeart/2005/8/layout/chevron2"/>
    <dgm:cxn modelId="{89BE3495-EF43-4065-9419-C65D0D810CD0}" type="presParOf" srcId="{245663A7-8CBD-4D1A-BF08-310FB785C6A9}" destId="{3BB8A094-F0C8-4CC5-8112-D29141F95C1F}" srcOrd="0" destOrd="0" presId="urn:microsoft.com/office/officeart/2005/8/layout/chevron2"/>
    <dgm:cxn modelId="{A0F19441-7980-43DE-A1B3-720219634459}" type="presParOf" srcId="{245663A7-8CBD-4D1A-BF08-310FB785C6A9}" destId="{2419300E-C296-4D96-8AF7-52A6292D92B6}" srcOrd="1" destOrd="0" presId="urn:microsoft.com/office/officeart/2005/8/layout/chevron2"/>
    <dgm:cxn modelId="{FD0B371C-BA9D-4F4E-9787-0BF211F48701}" type="presParOf" srcId="{8916A8DD-9B21-449F-9A68-D6D22DB65EAC}" destId="{182E8F03-94AC-492E-834D-580B5642C394}" srcOrd="3" destOrd="0" presId="urn:microsoft.com/office/officeart/2005/8/layout/chevron2"/>
    <dgm:cxn modelId="{0BA88753-B7E8-4760-8F73-04A68F7C5097}" type="presParOf" srcId="{8916A8DD-9B21-449F-9A68-D6D22DB65EAC}" destId="{9C8155E1-B6B6-4BEA-8990-E0DCB9C09EB4}" srcOrd="4" destOrd="0" presId="urn:microsoft.com/office/officeart/2005/8/layout/chevron2"/>
    <dgm:cxn modelId="{993F1D79-A7B9-4467-BEFA-EB7D7FE7D00C}" type="presParOf" srcId="{9C8155E1-B6B6-4BEA-8990-E0DCB9C09EB4}" destId="{40714772-5AFD-4A03-B150-882EC258D55F}" srcOrd="0" destOrd="0" presId="urn:microsoft.com/office/officeart/2005/8/layout/chevron2"/>
    <dgm:cxn modelId="{C94B0B60-B5DD-4ACB-A87E-061E31029FC7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92E5E0-211B-417A-B6FC-B712235EFD6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EFB35-D2D9-4DE6-BA5E-8D3E65EE5EBC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授权能力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487C2-CB9C-4692-A6A3-9520E4DCF005}" type="par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C9E3EC-D452-41E6-924B-683878FB6B89}" type="sib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DD979D-3A7F-4529-965A-A80AB506134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评估下属能力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B057B86A-02A0-4821-BCCA-1AE5A5FCBDF4}" type="par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6427C3E-4C42-4C1D-9E71-9F108CE40B33}" type="sib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F2E9A28-A5D9-48A8-9051-AEF4040BD02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激励能力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2E42421-95FB-47B4-9DFD-6487CDD57923}" type="par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EF1B26-5122-4DA3-811F-A7548A8DDFC0}" type="sib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75D442-6CB8-4661-A185-157CC4FF075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组织协调能力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874543-08F5-41E6-A505-016B6642E2CD}" type="par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A55614-B72C-43D6-8B21-D9A4DDF76152}" type="sib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060DE228-D9BF-4358-A24E-58415955ACC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决策能力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FF5F34-FA5F-40CA-B022-BA3370715169}" type="par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D43A1F6-58B8-45E0-A4D9-6B99C9DE8DA5}" type="sib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4C72E9-BB22-4B54-AE30-C6415376C82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过程监控能力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C17C69-4FFD-4CB8-BE56-AA9AF8AEBAAC}" type="par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A059BC-4E93-49A9-A8AB-19572F46C919}" type="sib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EBD5EC-4D9F-420E-AF52-5B3C9AB4CE7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说服他人能力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957264-6D0B-4EC1-B035-1D69635CE0BD}" type="par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5DD6C0-0F40-4EB3-A223-63F005BD43E6}" type="sib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3BEA2-2B7F-49C7-82EE-0F5110755A0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冲突解决能力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302AB-4E24-4156-85B0-0E3781FA74B5}" type="par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9A272B-A89B-4C3E-8784-CF287587AD48}" type="sib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EF1DEAC-C0C6-4646-9998-1737F700703E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创新能力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1AC7FA-44F2-4F99-9272-0328D5E7DC7A}" type="parTrans" cxnId="{43B2E668-498A-42EF-8069-18DA53E62EBE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CC6D81-B626-4CBB-99F3-673986F95AC7}" type="sibTrans" cxnId="{43B2E668-498A-42EF-8069-18DA53E62EBE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CCF7AF9-F0C9-49F8-9C01-B38D1F704BA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团队建设能力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816BF-8E78-45C8-ADB5-D191B862A3E0}" type="parTrans" cxnId="{97E06064-6E66-472E-98FB-FC2378999237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20B276F-D105-47E1-ACCE-52976E078267}" type="sibTrans" cxnId="{97E06064-6E66-472E-98FB-FC2378999237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81A8371-1986-4DAB-9500-B31E246B3FDF}" type="pres">
      <dgm:prSet presAssocID="{5392E5E0-211B-417A-B6FC-B712235EFD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C37BAD-4280-44D9-A203-500460E478FD}" type="pres">
      <dgm:prSet presAssocID="{D6AEFB35-D2D9-4DE6-BA5E-8D3E65EE5EBC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45795-069E-4C1C-8B65-00DEC9CA5477}" type="pres">
      <dgm:prSet presAssocID="{D6AEFB35-D2D9-4DE6-BA5E-8D3E65EE5EBC}" presName="spNode" presStyleCnt="0"/>
      <dgm:spPr/>
    </dgm:pt>
    <dgm:pt modelId="{A500CCE2-9073-436A-89DF-FBF687424C24}" type="pres">
      <dgm:prSet presAssocID="{ABC9E3EC-D452-41E6-924B-683878FB6B89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0D1F735B-7C02-4791-859A-A498C47DE097}" type="pres">
      <dgm:prSet presAssocID="{36DD979D-3A7F-4529-965A-A80AB5061349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67500-4FCD-41C6-9FBB-6AB063428E65}" type="pres">
      <dgm:prSet presAssocID="{36DD979D-3A7F-4529-965A-A80AB5061349}" presName="spNode" presStyleCnt="0"/>
      <dgm:spPr/>
    </dgm:pt>
    <dgm:pt modelId="{9EE5307A-2438-4420-9FB5-3FF38154F646}" type="pres">
      <dgm:prSet presAssocID="{56427C3E-4C42-4C1D-9E71-9F108CE40B33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0252C958-E6EF-4FCA-9825-C60F28AA3169}" type="pres">
      <dgm:prSet presAssocID="{AF2E9A28-A5D9-48A8-9051-AEF4040BD022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7F4B-6D6F-4AB0-A66B-FF2453B67F0F}" type="pres">
      <dgm:prSet presAssocID="{AF2E9A28-A5D9-48A8-9051-AEF4040BD022}" presName="spNode" presStyleCnt="0"/>
      <dgm:spPr/>
    </dgm:pt>
    <dgm:pt modelId="{B6DEA228-247D-445E-9785-ED9F3CFCEACA}" type="pres">
      <dgm:prSet presAssocID="{1DEF1B26-5122-4DA3-811F-A7548A8DDFC0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A6CD62F1-910D-4740-9B89-9819A53B7544}" type="pres">
      <dgm:prSet presAssocID="{FF75D442-6CB8-4661-A185-157CC4FF075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B4EED-2C0E-48BB-8389-73D4825AE082}" type="pres">
      <dgm:prSet presAssocID="{FF75D442-6CB8-4661-A185-157CC4FF0752}" presName="spNode" presStyleCnt="0"/>
      <dgm:spPr/>
    </dgm:pt>
    <dgm:pt modelId="{C28361E8-0FB5-4689-904A-ACB92431E3C0}" type="pres">
      <dgm:prSet presAssocID="{2BA55614-B72C-43D6-8B21-D9A4DDF76152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48307AD7-825B-4FB3-BA18-58A2E16C2587}" type="pres">
      <dgm:prSet presAssocID="{060DE228-D9BF-4358-A24E-58415955ACC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210A6-2F36-432C-A486-49B37E979F10}" type="pres">
      <dgm:prSet presAssocID="{060DE228-D9BF-4358-A24E-58415955ACC6}" presName="spNode" presStyleCnt="0"/>
      <dgm:spPr/>
    </dgm:pt>
    <dgm:pt modelId="{349A10DD-2074-4004-AAF5-63D6E7EAA157}" type="pres">
      <dgm:prSet presAssocID="{7D43A1F6-58B8-45E0-A4D9-6B99C9DE8DA5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C8BDF1B2-F2F8-47CE-9F33-B6123139240F}" type="pres">
      <dgm:prSet presAssocID="{964C72E9-BB22-4B54-AE30-C6415376C82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BDDCD-E7A4-4599-9915-34BF6B0F277F}" type="pres">
      <dgm:prSet presAssocID="{964C72E9-BB22-4B54-AE30-C6415376C82F}" presName="spNode" presStyleCnt="0"/>
      <dgm:spPr/>
    </dgm:pt>
    <dgm:pt modelId="{DB95088A-02FA-49E3-9F21-092A7B7F7BB5}" type="pres">
      <dgm:prSet presAssocID="{23A059BC-4E93-49A9-A8AB-19572F46C919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365E8050-3B70-4B37-9793-8AFFAB87866B}" type="pres">
      <dgm:prSet presAssocID="{98EBD5EC-4D9F-420E-AF52-5B3C9AB4CE78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686EE-0893-4E8D-AAD8-4DA518CF7BBF}" type="pres">
      <dgm:prSet presAssocID="{98EBD5EC-4D9F-420E-AF52-5B3C9AB4CE78}" presName="spNode" presStyleCnt="0"/>
      <dgm:spPr/>
    </dgm:pt>
    <dgm:pt modelId="{04671F45-34CA-4D38-9E96-6C79E1C42385}" type="pres">
      <dgm:prSet presAssocID="{785DD6C0-0F40-4EB3-A223-63F005BD43E6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EB8AB353-8DF9-4AB5-98A6-EE58BCC3811A}" type="pres">
      <dgm:prSet presAssocID="{1C13BEA2-2B7F-49C7-82EE-0F5110755A0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0ED76-AAAA-4DB7-B7B7-54E145F110A5}" type="pres">
      <dgm:prSet presAssocID="{1C13BEA2-2B7F-49C7-82EE-0F5110755A03}" presName="spNode" presStyleCnt="0"/>
      <dgm:spPr/>
    </dgm:pt>
    <dgm:pt modelId="{B8776CE2-948E-40B2-96BB-C8C3EF360DA3}" type="pres">
      <dgm:prSet presAssocID="{989A272B-A89B-4C3E-8784-CF287587AD48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7F63BCC3-6EF8-423B-8303-C01A789841C4}" type="pres">
      <dgm:prSet presAssocID="{9EF1DEAC-C0C6-4646-9998-1737F700703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FC746-B982-49F1-BFF3-2B523794E582}" type="pres">
      <dgm:prSet presAssocID="{9EF1DEAC-C0C6-4646-9998-1737F700703E}" presName="spNode" presStyleCnt="0"/>
      <dgm:spPr/>
    </dgm:pt>
    <dgm:pt modelId="{9C57C5F8-30B6-4065-881E-9E0916D71816}" type="pres">
      <dgm:prSet presAssocID="{43CC6D81-B626-4CBB-99F3-673986F95AC7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A60202B4-ECCF-43AD-AA9C-FA796A0A02CF}" type="pres">
      <dgm:prSet presAssocID="{9CCF7AF9-F0C9-49F8-9C01-B38D1F704BA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8182A-D7FC-4E50-9F2D-F81B6DA7992C}" type="pres">
      <dgm:prSet presAssocID="{9CCF7AF9-F0C9-49F8-9C01-B38D1F704BA8}" presName="spNode" presStyleCnt="0"/>
      <dgm:spPr/>
    </dgm:pt>
    <dgm:pt modelId="{E85DBC91-CC7C-4399-8A5F-2FBA94904618}" type="pres">
      <dgm:prSet presAssocID="{320B276F-D105-47E1-ACCE-52976E078267}" presName="sibTrans" presStyleLbl="sibTrans1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AD3DA1D8-04F8-4A14-B382-9BA330F68BB5}" type="presOf" srcId="{FF75D442-6CB8-4661-A185-157CC4FF0752}" destId="{A6CD62F1-910D-4740-9B89-9819A53B7544}" srcOrd="0" destOrd="0" presId="urn:microsoft.com/office/officeart/2005/8/layout/cycle6"/>
    <dgm:cxn modelId="{77D0CAB9-AC79-4980-948D-4017B499B515}" type="presOf" srcId="{9EF1DEAC-C0C6-4646-9998-1737F700703E}" destId="{7F63BCC3-6EF8-423B-8303-C01A789841C4}" srcOrd="0" destOrd="0" presId="urn:microsoft.com/office/officeart/2005/8/layout/cycle6"/>
    <dgm:cxn modelId="{E8F8C3A9-9FB5-433F-839D-6CDA3085370D}" srcId="{5392E5E0-211B-417A-B6FC-B712235EFD6B}" destId="{AF2E9A28-A5D9-48A8-9051-AEF4040BD022}" srcOrd="2" destOrd="0" parTransId="{42E42421-95FB-47B4-9DFD-6487CDD57923}" sibTransId="{1DEF1B26-5122-4DA3-811F-A7548A8DDFC0}"/>
    <dgm:cxn modelId="{E9B1AD90-6476-443C-A591-149024C8D57C}" srcId="{5392E5E0-211B-417A-B6FC-B712235EFD6B}" destId="{98EBD5EC-4D9F-420E-AF52-5B3C9AB4CE78}" srcOrd="6" destOrd="0" parTransId="{1C957264-6D0B-4EC1-B035-1D69635CE0BD}" sibTransId="{785DD6C0-0F40-4EB3-A223-63F005BD43E6}"/>
    <dgm:cxn modelId="{08EC3B73-D164-4CFD-B9EB-D6FCC43866E3}" type="presOf" srcId="{989A272B-A89B-4C3E-8784-CF287587AD48}" destId="{B8776CE2-948E-40B2-96BB-C8C3EF360DA3}" srcOrd="0" destOrd="0" presId="urn:microsoft.com/office/officeart/2005/8/layout/cycle6"/>
    <dgm:cxn modelId="{5ED6242F-1C0A-44CC-8F9C-597FC62EC538}" type="presOf" srcId="{23A059BC-4E93-49A9-A8AB-19572F46C919}" destId="{DB95088A-02FA-49E3-9F21-092A7B7F7BB5}" srcOrd="0" destOrd="0" presId="urn:microsoft.com/office/officeart/2005/8/layout/cycle6"/>
    <dgm:cxn modelId="{832070C9-372D-45E3-8327-25274065CCC4}" type="presOf" srcId="{060DE228-D9BF-4358-A24E-58415955ACC6}" destId="{48307AD7-825B-4FB3-BA18-58A2E16C2587}" srcOrd="0" destOrd="0" presId="urn:microsoft.com/office/officeart/2005/8/layout/cycle6"/>
    <dgm:cxn modelId="{3A88F365-7314-40A9-B630-6638C303195F}" type="presOf" srcId="{964C72E9-BB22-4B54-AE30-C6415376C82F}" destId="{C8BDF1B2-F2F8-47CE-9F33-B6123139240F}" srcOrd="0" destOrd="0" presId="urn:microsoft.com/office/officeart/2005/8/layout/cycle6"/>
    <dgm:cxn modelId="{6D479D8F-24B7-4340-A530-1CD12E2FB147}" type="presOf" srcId="{5392E5E0-211B-417A-B6FC-B712235EFD6B}" destId="{581A8371-1986-4DAB-9500-B31E246B3FDF}" srcOrd="0" destOrd="0" presId="urn:microsoft.com/office/officeart/2005/8/layout/cycle6"/>
    <dgm:cxn modelId="{02EA7CDF-AFF9-4F04-A605-47937A4B308B}" type="presOf" srcId="{AF2E9A28-A5D9-48A8-9051-AEF4040BD022}" destId="{0252C958-E6EF-4FCA-9825-C60F28AA3169}" srcOrd="0" destOrd="0" presId="urn:microsoft.com/office/officeart/2005/8/layout/cycle6"/>
    <dgm:cxn modelId="{43B2E668-498A-42EF-8069-18DA53E62EBE}" srcId="{5392E5E0-211B-417A-B6FC-B712235EFD6B}" destId="{9EF1DEAC-C0C6-4646-9998-1737F700703E}" srcOrd="8" destOrd="0" parTransId="{F31AC7FA-44F2-4F99-9272-0328D5E7DC7A}" sibTransId="{43CC6D81-B626-4CBB-99F3-673986F95AC7}"/>
    <dgm:cxn modelId="{BBACB33C-BBE2-4C41-9F76-F9DB56AADE4C}" type="presOf" srcId="{7D43A1F6-58B8-45E0-A4D9-6B99C9DE8DA5}" destId="{349A10DD-2074-4004-AAF5-63D6E7EAA157}" srcOrd="0" destOrd="0" presId="urn:microsoft.com/office/officeart/2005/8/layout/cycle6"/>
    <dgm:cxn modelId="{F0639F81-C068-4F72-8BC8-F74895AA94FF}" type="presOf" srcId="{D6AEFB35-D2D9-4DE6-BA5E-8D3E65EE5EBC}" destId="{DCC37BAD-4280-44D9-A203-500460E478FD}" srcOrd="0" destOrd="0" presId="urn:microsoft.com/office/officeart/2005/8/layout/cycle6"/>
    <dgm:cxn modelId="{F14C8B5A-D2DA-4800-8A93-9A9FBB82E6C5}" type="presOf" srcId="{1DEF1B26-5122-4DA3-811F-A7548A8DDFC0}" destId="{B6DEA228-247D-445E-9785-ED9F3CFCEACA}" srcOrd="0" destOrd="0" presId="urn:microsoft.com/office/officeart/2005/8/layout/cycle6"/>
    <dgm:cxn modelId="{48C361DD-3392-47AB-AAEC-7BCE5B382D87}" type="presOf" srcId="{56427C3E-4C42-4C1D-9E71-9F108CE40B33}" destId="{9EE5307A-2438-4420-9FB5-3FF38154F646}" srcOrd="0" destOrd="0" presId="urn:microsoft.com/office/officeart/2005/8/layout/cycle6"/>
    <dgm:cxn modelId="{C33C1D58-5A19-401B-A776-95E21954A193}" type="presOf" srcId="{ABC9E3EC-D452-41E6-924B-683878FB6B89}" destId="{A500CCE2-9073-436A-89DF-FBF687424C24}" srcOrd="0" destOrd="0" presId="urn:microsoft.com/office/officeart/2005/8/layout/cycle6"/>
    <dgm:cxn modelId="{9D468841-63FD-465A-B218-E1279B877DC5}" srcId="{5392E5E0-211B-417A-B6FC-B712235EFD6B}" destId="{964C72E9-BB22-4B54-AE30-C6415376C82F}" srcOrd="5" destOrd="0" parTransId="{F5C17C69-4FFD-4CB8-BE56-AA9AF8AEBAAC}" sibTransId="{23A059BC-4E93-49A9-A8AB-19572F46C919}"/>
    <dgm:cxn modelId="{97E06064-6E66-472E-98FB-FC2378999237}" srcId="{5392E5E0-211B-417A-B6FC-B712235EFD6B}" destId="{9CCF7AF9-F0C9-49F8-9C01-B38D1F704BA8}" srcOrd="9" destOrd="0" parTransId="{75E816BF-8E78-45C8-ADB5-D191B862A3E0}" sibTransId="{320B276F-D105-47E1-ACCE-52976E078267}"/>
    <dgm:cxn modelId="{B1C0A0B6-B22D-4C3B-AFF9-64B1E407D783}" srcId="{5392E5E0-211B-417A-B6FC-B712235EFD6B}" destId="{060DE228-D9BF-4358-A24E-58415955ACC6}" srcOrd="4" destOrd="0" parTransId="{F4FF5F34-FA5F-40CA-B022-BA3370715169}" sibTransId="{7D43A1F6-58B8-45E0-A4D9-6B99C9DE8DA5}"/>
    <dgm:cxn modelId="{23592A3B-AF4A-4021-B577-78F3637CF649}" type="presOf" srcId="{43CC6D81-B626-4CBB-99F3-673986F95AC7}" destId="{9C57C5F8-30B6-4065-881E-9E0916D71816}" srcOrd="0" destOrd="0" presId="urn:microsoft.com/office/officeart/2005/8/layout/cycle6"/>
    <dgm:cxn modelId="{2C0D3962-B85D-49B6-9980-BAF89693D3FE}" type="presOf" srcId="{9CCF7AF9-F0C9-49F8-9C01-B38D1F704BA8}" destId="{A60202B4-ECCF-43AD-AA9C-FA796A0A02CF}" srcOrd="0" destOrd="0" presId="urn:microsoft.com/office/officeart/2005/8/layout/cycle6"/>
    <dgm:cxn modelId="{1B54BDAA-E5DB-4EFD-B3EC-DCF3DEE459A6}" srcId="{5392E5E0-211B-417A-B6FC-B712235EFD6B}" destId="{D6AEFB35-D2D9-4DE6-BA5E-8D3E65EE5EBC}" srcOrd="0" destOrd="0" parTransId="{828487C2-CB9C-4692-A6A3-9520E4DCF005}" sibTransId="{ABC9E3EC-D452-41E6-924B-683878FB6B89}"/>
    <dgm:cxn modelId="{009B89B1-867F-4096-B34B-062FED0461C8}" type="presOf" srcId="{320B276F-D105-47E1-ACCE-52976E078267}" destId="{E85DBC91-CC7C-4399-8A5F-2FBA94904618}" srcOrd="0" destOrd="0" presId="urn:microsoft.com/office/officeart/2005/8/layout/cycle6"/>
    <dgm:cxn modelId="{575530C4-16D7-47DB-95C7-722836E9D61B}" srcId="{5392E5E0-211B-417A-B6FC-B712235EFD6B}" destId="{36DD979D-3A7F-4529-965A-A80AB5061349}" srcOrd="1" destOrd="0" parTransId="{B057B86A-02A0-4821-BCCA-1AE5A5FCBDF4}" sibTransId="{56427C3E-4C42-4C1D-9E71-9F108CE40B33}"/>
    <dgm:cxn modelId="{06DCC289-3D23-4AF1-A8C1-54856BBBFCED}" srcId="{5392E5E0-211B-417A-B6FC-B712235EFD6B}" destId="{FF75D442-6CB8-4661-A185-157CC4FF0752}" srcOrd="3" destOrd="0" parTransId="{43874543-08F5-41E6-A505-016B6642E2CD}" sibTransId="{2BA55614-B72C-43D6-8B21-D9A4DDF76152}"/>
    <dgm:cxn modelId="{B34C92D2-C085-4750-94D4-825ACDBC9261}" srcId="{5392E5E0-211B-417A-B6FC-B712235EFD6B}" destId="{1C13BEA2-2B7F-49C7-82EE-0F5110755A03}" srcOrd="7" destOrd="0" parTransId="{75E302AB-4E24-4156-85B0-0E3781FA74B5}" sibTransId="{989A272B-A89B-4C3E-8784-CF287587AD48}"/>
    <dgm:cxn modelId="{96ED6D83-77D8-4F82-B8EF-F98E78D6B349}" type="presOf" srcId="{2BA55614-B72C-43D6-8B21-D9A4DDF76152}" destId="{C28361E8-0FB5-4689-904A-ACB92431E3C0}" srcOrd="0" destOrd="0" presId="urn:microsoft.com/office/officeart/2005/8/layout/cycle6"/>
    <dgm:cxn modelId="{62AFFCAF-5792-4280-BCC8-F54B61B88B7B}" type="presOf" srcId="{785DD6C0-0F40-4EB3-A223-63F005BD43E6}" destId="{04671F45-34CA-4D38-9E96-6C79E1C42385}" srcOrd="0" destOrd="0" presId="urn:microsoft.com/office/officeart/2005/8/layout/cycle6"/>
    <dgm:cxn modelId="{7F45A166-C33D-490C-86C2-D5AD72A18D44}" type="presOf" srcId="{98EBD5EC-4D9F-420E-AF52-5B3C9AB4CE78}" destId="{365E8050-3B70-4B37-9793-8AFFAB87866B}" srcOrd="0" destOrd="0" presId="urn:microsoft.com/office/officeart/2005/8/layout/cycle6"/>
    <dgm:cxn modelId="{21935390-2669-4172-82D6-4CEBF79DCA30}" type="presOf" srcId="{36DD979D-3A7F-4529-965A-A80AB5061349}" destId="{0D1F735B-7C02-4791-859A-A498C47DE097}" srcOrd="0" destOrd="0" presId="urn:microsoft.com/office/officeart/2005/8/layout/cycle6"/>
    <dgm:cxn modelId="{FA6DCDB9-DB28-43A5-A6D8-12A760F16725}" type="presOf" srcId="{1C13BEA2-2B7F-49C7-82EE-0F5110755A03}" destId="{EB8AB353-8DF9-4AB5-98A6-EE58BCC3811A}" srcOrd="0" destOrd="0" presId="urn:microsoft.com/office/officeart/2005/8/layout/cycle6"/>
    <dgm:cxn modelId="{86AB1E27-E25A-4BEC-B2C0-CA7EB2BD5786}" type="presParOf" srcId="{581A8371-1986-4DAB-9500-B31E246B3FDF}" destId="{DCC37BAD-4280-44D9-A203-500460E478FD}" srcOrd="0" destOrd="0" presId="urn:microsoft.com/office/officeart/2005/8/layout/cycle6"/>
    <dgm:cxn modelId="{D9D46D78-B3E7-428B-AC90-D79B73ECBBEE}" type="presParOf" srcId="{581A8371-1986-4DAB-9500-B31E246B3FDF}" destId="{20345795-069E-4C1C-8B65-00DEC9CA5477}" srcOrd="1" destOrd="0" presId="urn:microsoft.com/office/officeart/2005/8/layout/cycle6"/>
    <dgm:cxn modelId="{84F76C68-D963-4CD6-9D72-A2CF1DC98773}" type="presParOf" srcId="{581A8371-1986-4DAB-9500-B31E246B3FDF}" destId="{A500CCE2-9073-436A-89DF-FBF687424C24}" srcOrd="2" destOrd="0" presId="urn:microsoft.com/office/officeart/2005/8/layout/cycle6"/>
    <dgm:cxn modelId="{E1D31C44-EDA4-4A8A-A80F-1DFB348A007C}" type="presParOf" srcId="{581A8371-1986-4DAB-9500-B31E246B3FDF}" destId="{0D1F735B-7C02-4791-859A-A498C47DE097}" srcOrd="3" destOrd="0" presId="urn:microsoft.com/office/officeart/2005/8/layout/cycle6"/>
    <dgm:cxn modelId="{C36F0C4E-0FDF-456E-AF67-A807DDBDBEF9}" type="presParOf" srcId="{581A8371-1986-4DAB-9500-B31E246B3FDF}" destId="{83767500-4FCD-41C6-9FBB-6AB063428E65}" srcOrd="4" destOrd="0" presId="urn:microsoft.com/office/officeart/2005/8/layout/cycle6"/>
    <dgm:cxn modelId="{DBD074B4-9F12-480D-8C0B-2E6300285779}" type="presParOf" srcId="{581A8371-1986-4DAB-9500-B31E246B3FDF}" destId="{9EE5307A-2438-4420-9FB5-3FF38154F646}" srcOrd="5" destOrd="0" presId="urn:microsoft.com/office/officeart/2005/8/layout/cycle6"/>
    <dgm:cxn modelId="{05749490-0BF2-46A4-92B2-04170B110342}" type="presParOf" srcId="{581A8371-1986-4DAB-9500-B31E246B3FDF}" destId="{0252C958-E6EF-4FCA-9825-C60F28AA3169}" srcOrd="6" destOrd="0" presId="urn:microsoft.com/office/officeart/2005/8/layout/cycle6"/>
    <dgm:cxn modelId="{D3CAD644-6288-45C4-A467-38FD6CC632D6}" type="presParOf" srcId="{581A8371-1986-4DAB-9500-B31E246B3FDF}" destId="{9CF27F4B-6D6F-4AB0-A66B-FF2453B67F0F}" srcOrd="7" destOrd="0" presId="urn:microsoft.com/office/officeart/2005/8/layout/cycle6"/>
    <dgm:cxn modelId="{D296292D-0DDE-44D7-8B2B-BEED831F64E4}" type="presParOf" srcId="{581A8371-1986-4DAB-9500-B31E246B3FDF}" destId="{B6DEA228-247D-445E-9785-ED9F3CFCEACA}" srcOrd="8" destOrd="0" presId="urn:microsoft.com/office/officeart/2005/8/layout/cycle6"/>
    <dgm:cxn modelId="{66C93EAC-BBEC-415F-B06B-A0DDA055A5A9}" type="presParOf" srcId="{581A8371-1986-4DAB-9500-B31E246B3FDF}" destId="{A6CD62F1-910D-4740-9B89-9819A53B7544}" srcOrd="9" destOrd="0" presId="urn:microsoft.com/office/officeart/2005/8/layout/cycle6"/>
    <dgm:cxn modelId="{510317C8-522B-451D-950C-D0BD8A1D4E48}" type="presParOf" srcId="{581A8371-1986-4DAB-9500-B31E246B3FDF}" destId="{ED0B4EED-2C0E-48BB-8389-73D4825AE082}" srcOrd="10" destOrd="0" presId="urn:microsoft.com/office/officeart/2005/8/layout/cycle6"/>
    <dgm:cxn modelId="{662097C2-5809-42A5-8D1C-6DA722BF813C}" type="presParOf" srcId="{581A8371-1986-4DAB-9500-B31E246B3FDF}" destId="{C28361E8-0FB5-4689-904A-ACB92431E3C0}" srcOrd="11" destOrd="0" presId="urn:microsoft.com/office/officeart/2005/8/layout/cycle6"/>
    <dgm:cxn modelId="{30744410-AF8D-4446-A23B-175AE9E096A7}" type="presParOf" srcId="{581A8371-1986-4DAB-9500-B31E246B3FDF}" destId="{48307AD7-825B-4FB3-BA18-58A2E16C2587}" srcOrd="12" destOrd="0" presId="urn:microsoft.com/office/officeart/2005/8/layout/cycle6"/>
    <dgm:cxn modelId="{32F8A85F-D08F-4D10-A1D1-6FB8F6A9D63C}" type="presParOf" srcId="{581A8371-1986-4DAB-9500-B31E246B3FDF}" destId="{04C210A6-2F36-432C-A486-49B37E979F10}" srcOrd="13" destOrd="0" presId="urn:microsoft.com/office/officeart/2005/8/layout/cycle6"/>
    <dgm:cxn modelId="{E5FA4402-12F5-4FC6-A9E3-D0DA8FEAAA7A}" type="presParOf" srcId="{581A8371-1986-4DAB-9500-B31E246B3FDF}" destId="{349A10DD-2074-4004-AAF5-63D6E7EAA157}" srcOrd="14" destOrd="0" presId="urn:microsoft.com/office/officeart/2005/8/layout/cycle6"/>
    <dgm:cxn modelId="{43B6AE45-6953-47AF-8F80-E68E3CF2CB60}" type="presParOf" srcId="{581A8371-1986-4DAB-9500-B31E246B3FDF}" destId="{C8BDF1B2-F2F8-47CE-9F33-B6123139240F}" srcOrd="15" destOrd="0" presId="urn:microsoft.com/office/officeart/2005/8/layout/cycle6"/>
    <dgm:cxn modelId="{252316B4-17F0-476C-909F-9E925D0C4139}" type="presParOf" srcId="{581A8371-1986-4DAB-9500-B31E246B3FDF}" destId="{0D7BDDCD-E7A4-4599-9915-34BF6B0F277F}" srcOrd="16" destOrd="0" presId="urn:microsoft.com/office/officeart/2005/8/layout/cycle6"/>
    <dgm:cxn modelId="{04EA7FF4-1A09-49C8-83B5-68F46FEE317D}" type="presParOf" srcId="{581A8371-1986-4DAB-9500-B31E246B3FDF}" destId="{DB95088A-02FA-49E3-9F21-092A7B7F7BB5}" srcOrd="17" destOrd="0" presId="urn:microsoft.com/office/officeart/2005/8/layout/cycle6"/>
    <dgm:cxn modelId="{A8A4D8FA-6042-46F4-968A-395BEA7670A6}" type="presParOf" srcId="{581A8371-1986-4DAB-9500-B31E246B3FDF}" destId="{365E8050-3B70-4B37-9793-8AFFAB87866B}" srcOrd="18" destOrd="0" presId="urn:microsoft.com/office/officeart/2005/8/layout/cycle6"/>
    <dgm:cxn modelId="{C58F441E-C456-4C9D-A3CD-6A060B113A04}" type="presParOf" srcId="{581A8371-1986-4DAB-9500-B31E246B3FDF}" destId="{EE0686EE-0893-4E8D-AAD8-4DA518CF7BBF}" srcOrd="19" destOrd="0" presId="urn:microsoft.com/office/officeart/2005/8/layout/cycle6"/>
    <dgm:cxn modelId="{3F4D270C-F64A-4856-8826-5A1996F1CC43}" type="presParOf" srcId="{581A8371-1986-4DAB-9500-B31E246B3FDF}" destId="{04671F45-34CA-4D38-9E96-6C79E1C42385}" srcOrd="20" destOrd="0" presId="urn:microsoft.com/office/officeart/2005/8/layout/cycle6"/>
    <dgm:cxn modelId="{EF8D9A97-90A5-44C5-BB17-7BD2FDB276F8}" type="presParOf" srcId="{581A8371-1986-4DAB-9500-B31E246B3FDF}" destId="{EB8AB353-8DF9-4AB5-98A6-EE58BCC3811A}" srcOrd="21" destOrd="0" presId="urn:microsoft.com/office/officeart/2005/8/layout/cycle6"/>
    <dgm:cxn modelId="{ADAD2DC2-5517-4A08-945C-CD8910D17D9B}" type="presParOf" srcId="{581A8371-1986-4DAB-9500-B31E246B3FDF}" destId="{5F00ED76-AAAA-4DB7-B7B7-54E145F110A5}" srcOrd="22" destOrd="0" presId="urn:microsoft.com/office/officeart/2005/8/layout/cycle6"/>
    <dgm:cxn modelId="{F171C9F4-844E-4D6A-A9A8-B5D07586F146}" type="presParOf" srcId="{581A8371-1986-4DAB-9500-B31E246B3FDF}" destId="{B8776CE2-948E-40B2-96BB-C8C3EF360DA3}" srcOrd="23" destOrd="0" presId="urn:microsoft.com/office/officeart/2005/8/layout/cycle6"/>
    <dgm:cxn modelId="{F30B3ADD-8ECC-4C94-92A4-710D2145C830}" type="presParOf" srcId="{581A8371-1986-4DAB-9500-B31E246B3FDF}" destId="{7F63BCC3-6EF8-423B-8303-C01A789841C4}" srcOrd="24" destOrd="0" presId="urn:microsoft.com/office/officeart/2005/8/layout/cycle6"/>
    <dgm:cxn modelId="{4AA6B862-BAD9-4538-B1BE-6F4E12D9394C}" type="presParOf" srcId="{581A8371-1986-4DAB-9500-B31E246B3FDF}" destId="{7BCFC746-B982-49F1-BFF3-2B523794E582}" srcOrd="25" destOrd="0" presId="urn:microsoft.com/office/officeart/2005/8/layout/cycle6"/>
    <dgm:cxn modelId="{7BF5F101-8A8F-47A2-9012-52D4FE0E0970}" type="presParOf" srcId="{581A8371-1986-4DAB-9500-B31E246B3FDF}" destId="{9C57C5F8-30B6-4065-881E-9E0916D71816}" srcOrd="26" destOrd="0" presId="urn:microsoft.com/office/officeart/2005/8/layout/cycle6"/>
    <dgm:cxn modelId="{1DDC0EAC-7185-4F9B-9C35-24EA8194EA6E}" type="presParOf" srcId="{581A8371-1986-4DAB-9500-B31E246B3FDF}" destId="{A60202B4-ECCF-43AD-AA9C-FA796A0A02CF}" srcOrd="27" destOrd="0" presId="urn:microsoft.com/office/officeart/2005/8/layout/cycle6"/>
    <dgm:cxn modelId="{27124EEB-673F-410B-87E4-EF4A0FFBD9B6}" type="presParOf" srcId="{581A8371-1986-4DAB-9500-B31E246B3FDF}" destId="{22F8182A-D7FC-4E50-9F2D-F81B6DA7992C}" srcOrd="28" destOrd="0" presId="urn:microsoft.com/office/officeart/2005/8/layout/cycle6"/>
    <dgm:cxn modelId="{4C397282-6346-4399-A3D7-026DE5B521EF}" type="presParOf" srcId="{581A8371-1986-4DAB-9500-B31E246B3FDF}" destId="{E85DBC91-CC7C-4399-8A5F-2FBA94904618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92E5E0-211B-417A-B6FC-B712235EFD6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EFB35-D2D9-4DE6-BA5E-8D3E65EE5EBC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沟通能力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487C2-CB9C-4692-A6A3-9520E4DCF005}" type="par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C9E3EC-D452-41E6-924B-683878FB6B89}" type="sib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DD979D-3A7F-4529-965A-A80AB506134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计划能力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B057B86A-02A0-4821-BCCA-1AE5A5FCBDF4}" type="par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6427C3E-4C42-4C1D-9E71-9F108CE40B33}" type="sib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F2E9A28-A5D9-48A8-9051-AEF4040BD02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人际交往能力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2E42421-95FB-47B4-9DFD-6487CDD57923}" type="par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EF1B26-5122-4DA3-811F-A7548A8DDFC0}" type="sib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75D442-6CB8-4661-A185-157CC4FF075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执行能力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874543-08F5-41E6-A505-016B6642E2CD}" type="par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A55614-B72C-43D6-8B21-D9A4DDF76152}" type="sib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060DE228-D9BF-4358-A24E-58415955ACC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解决问题能力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FF5F34-FA5F-40CA-B022-BA3370715169}" type="par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D43A1F6-58B8-45E0-A4D9-6B99C9DE8DA5}" type="sib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4C72E9-BB22-4B54-AE30-C6415376C82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分析判断能力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C17C69-4FFD-4CB8-BE56-AA9AF8AEBAAC}" type="par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A059BC-4E93-49A9-A8AB-19572F46C919}" type="sib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EBD5EC-4D9F-420E-AF52-5B3C9AB4CE7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学习能力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957264-6D0B-4EC1-B035-1D69635CE0BD}" type="par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5DD6C0-0F40-4EB3-A223-63F005BD43E6}" type="sib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3BEA2-2B7F-49C7-82EE-0F5110755A0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岗位专业技能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302AB-4E24-4156-85B0-0E3781FA74B5}" type="par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9A272B-A89B-4C3E-8784-CF287587AD48}" type="sib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81A8371-1986-4DAB-9500-B31E246B3FDF}" type="pres">
      <dgm:prSet presAssocID="{5392E5E0-211B-417A-B6FC-B712235EFD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C37BAD-4280-44D9-A203-500460E478FD}" type="pres">
      <dgm:prSet presAssocID="{D6AEFB35-D2D9-4DE6-BA5E-8D3E65EE5EB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45795-069E-4C1C-8B65-00DEC9CA5477}" type="pres">
      <dgm:prSet presAssocID="{D6AEFB35-D2D9-4DE6-BA5E-8D3E65EE5EBC}" presName="spNode" presStyleCnt="0"/>
      <dgm:spPr/>
    </dgm:pt>
    <dgm:pt modelId="{A500CCE2-9073-436A-89DF-FBF687424C24}" type="pres">
      <dgm:prSet presAssocID="{ABC9E3EC-D452-41E6-924B-683878FB6B89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0D1F735B-7C02-4791-859A-A498C47DE097}" type="pres">
      <dgm:prSet presAssocID="{36DD979D-3A7F-4529-965A-A80AB506134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67500-4FCD-41C6-9FBB-6AB063428E65}" type="pres">
      <dgm:prSet presAssocID="{36DD979D-3A7F-4529-965A-A80AB5061349}" presName="spNode" presStyleCnt="0"/>
      <dgm:spPr/>
    </dgm:pt>
    <dgm:pt modelId="{9EE5307A-2438-4420-9FB5-3FF38154F646}" type="pres">
      <dgm:prSet presAssocID="{56427C3E-4C42-4C1D-9E71-9F108CE40B33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252C958-E6EF-4FCA-9825-C60F28AA3169}" type="pres">
      <dgm:prSet presAssocID="{AF2E9A28-A5D9-48A8-9051-AEF4040BD0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7F4B-6D6F-4AB0-A66B-FF2453B67F0F}" type="pres">
      <dgm:prSet presAssocID="{AF2E9A28-A5D9-48A8-9051-AEF4040BD022}" presName="spNode" presStyleCnt="0"/>
      <dgm:spPr/>
    </dgm:pt>
    <dgm:pt modelId="{B6DEA228-247D-445E-9785-ED9F3CFCEACA}" type="pres">
      <dgm:prSet presAssocID="{1DEF1B26-5122-4DA3-811F-A7548A8DDFC0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A6CD62F1-910D-4740-9B89-9819A53B7544}" type="pres">
      <dgm:prSet presAssocID="{FF75D442-6CB8-4661-A185-157CC4FF07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B4EED-2C0E-48BB-8389-73D4825AE082}" type="pres">
      <dgm:prSet presAssocID="{FF75D442-6CB8-4661-A185-157CC4FF0752}" presName="spNode" presStyleCnt="0"/>
      <dgm:spPr/>
    </dgm:pt>
    <dgm:pt modelId="{C28361E8-0FB5-4689-904A-ACB92431E3C0}" type="pres">
      <dgm:prSet presAssocID="{2BA55614-B72C-43D6-8B21-D9A4DDF76152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48307AD7-825B-4FB3-BA18-58A2E16C2587}" type="pres">
      <dgm:prSet presAssocID="{060DE228-D9BF-4358-A24E-58415955ACC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210A6-2F36-432C-A486-49B37E979F10}" type="pres">
      <dgm:prSet presAssocID="{060DE228-D9BF-4358-A24E-58415955ACC6}" presName="spNode" presStyleCnt="0"/>
      <dgm:spPr/>
    </dgm:pt>
    <dgm:pt modelId="{349A10DD-2074-4004-AAF5-63D6E7EAA157}" type="pres">
      <dgm:prSet presAssocID="{7D43A1F6-58B8-45E0-A4D9-6B99C9DE8DA5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C8BDF1B2-F2F8-47CE-9F33-B6123139240F}" type="pres">
      <dgm:prSet presAssocID="{964C72E9-BB22-4B54-AE30-C6415376C82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BDDCD-E7A4-4599-9915-34BF6B0F277F}" type="pres">
      <dgm:prSet presAssocID="{964C72E9-BB22-4B54-AE30-C6415376C82F}" presName="spNode" presStyleCnt="0"/>
      <dgm:spPr/>
    </dgm:pt>
    <dgm:pt modelId="{DB95088A-02FA-49E3-9F21-092A7B7F7BB5}" type="pres">
      <dgm:prSet presAssocID="{23A059BC-4E93-49A9-A8AB-19572F46C919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365E8050-3B70-4B37-9793-8AFFAB87866B}" type="pres">
      <dgm:prSet presAssocID="{98EBD5EC-4D9F-420E-AF52-5B3C9AB4CE7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686EE-0893-4E8D-AAD8-4DA518CF7BBF}" type="pres">
      <dgm:prSet presAssocID="{98EBD5EC-4D9F-420E-AF52-5B3C9AB4CE78}" presName="spNode" presStyleCnt="0"/>
      <dgm:spPr/>
    </dgm:pt>
    <dgm:pt modelId="{04671F45-34CA-4D38-9E96-6C79E1C42385}" type="pres">
      <dgm:prSet presAssocID="{785DD6C0-0F40-4EB3-A223-63F005BD43E6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EB8AB353-8DF9-4AB5-98A6-EE58BCC3811A}" type="pres">
      <dgm:prSet presAssocID="{1C13BEA2-2B7F-49C7-82EE-0F5110755A0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0ED76-AAAA-4DB7-B7B7-54E145F110A5}" type="pres">
      <dgm:prSet presAssocID="{1C13BEA2-2B7F-49C7-82EE-0F5110755A03}" presName="spNode" presStyleCnt="0"/>
      <dgm:spPr/>
    </dgm:pt>
    <dgm:pt modelId="{B8776CE2-948E-40B2-96BB-C8C3EF360DA3}" type="pres">
      <dgm:prSet presAssocID="{989A272B-A89B-4C3E-8784-CF287587AD48}" presName="sibTrans" presStyleLbl="sibTrans1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CB47E1CE-174F-4C12-955E-35F5ED0497C7}" type="presOf" srcId="{AF2E9A28-A5D9-48A8-9051-AEF4040BD022}" destId="{0252C958-E6EF-4FCA-9825-C60F28AA3169}" srcOrd="0" destOrd="0" presId="urn:microsoft.com/office/officeart/2005/8/layout/cycle6"/>
    <dgm:cxn modelId="{06B34D40-8AF3-4E48-A3B5-9F54C6AC394A}" type="presOf" srcId="{060DE228-D9BF-4358-A24E-58415955ACC6}" destId="{48307AD7-825B-4FB3-BA18-58A2E16C2587}" srcOrd="0" destOrd="0" presId="urn:microsoft.com/office/officeart/2005/8/layout/cycle6"/>
    <dgm:cxn modelId="{42D192CF-E177-4F9A-B9E0-89327F97447F}" type="presOf" srcId="{1DEF1B26-5122-4DA3-811F-A7548A8DDFC0}" destId="{B6DEA228-247D-445E-9785-ED9F3CFCEACA}" srcOrd="0" destOrd="0" presId="urn:microsoft.com/office/officeart/2005/8/layout/cycle6"/>
    <dgm:cxn modelId="{2AA4E31A-B0D0-47D6-AF40-DEAFE91DC3DD}" type="presOf" srcId="{36DD979D-3A7F-4529-965A-A80AB5061349}" destId="{0D1F735B-7C02-4791-859A-A498C47DE097}" srcOrd="0" destOrd="0" presId="urn:microsoft.com/office/officeart/2005/8/layout/cycle6"/>
    <dgm:cxn modelId="{B1C0A0B6-B22D-4C3B-AFF9-64B1E407D783}" srcId="{5392E5E0-211B-417A-B6FC-B712235EFD6B}" destId="{060DE228-D9BF-4358-A24E-58415955ACC6}" srcOrd="4" destOrd="0" parTransId="{F4FF5F34-FA5F-40CA-B022-BA3370715169}" sibTransId="{7D43A1F6-58B8-45E0-A4D9-6B99C9DE8DA5}"/>
    <dgm:cxn modelId="{2D9E6AFD-E1D1-44F3-8A8B-20E5DA13EF80}" type="presOf" srcId="{D6AEFB35-D2D9-4DE6-BA5E-8D3E65EE5EBC}" destId="{DCC37BAD-4280-44D9-A203-500460E478FD}" srcOrd="0" destOrd="0" presId="urn:microsoft.com/office/officeart/2005/8/layout/cycle6"/>
    <dgm:cxn modelId="{0E13A73F-CA75-48DE-8FC7-ACD11CD24733}" type="presOf" srcId="{964C72E9-BB22-4B54-AE30-C6415376C82F}" destId="{C8BDF1B2-F2F8-47CE-9F33-B6123139240F}" srcOrd="0" destOrd="0" presId="urn:microsoft.com/office/officeart/2005/8/layout/cycle6"/>
    <dgm:cxn modelId="{13FC9540-245F-418D-9249-67421A539DE1}" type="presOf" srcId="{ABC9E3EC-D452-41E6-924B-683878FB6B89}" destId="{A500CCE2-9073-436A-89DF-FBF687424C24}" srcOrd="0" destOrd="0" presId="urn:microsoft.com/office/officeart/2005/8/layout/cycle6"/>
    <dgm:cxn modelId="{97441799-4828-4136-9F85-72BC052281DD}" type="presOf" srcId="{785DD6C0-0F40-4EB3-A223-63F005BD43E6}" destId="{04671F45-34CA-4D38-9E96-6C79E1C42385}" srcOrd="0" destOrd="0" presId="urn:microsoft.com/office/officeart/2005/8/layout/cycle6"/>
    <dgm:cxn modelId="{1B54BDAA-E5DB-4EFD-B3EC-DCF3DEE459A6}" srcId="{5392E5E0-211B-417A-B6FC-B712235EFD6B}" destId="{D6AEFB35-D2D9-4DE6-BA5E-8D3E65EE5EBC}" srcOrd="0" destOrd="0" parTransId="{828487C2-CB9C-4692-A6A3-9520E4DCF005}" sibTransId="{ABC9E3EC-D452-41E6-924B-683878FB6B89}"/>
    <dgm:cxn modelId="{E8F8C3A9-9FB5-433F-839D-6CDA3085370D}" srcId="{5392E5E0-211B-417A-B6FC-B712235EFD6B}" destId="{AF2E9A28-A5D9-48A8-9051-AEF4040BD022}" srcOrd="2" destOrd="0" parTransId="{42E42421-95FB-47B4-9DFD-6487CDD57923}" sibTransId="{1DEF1B26-5122-4DA3-811F-A7548A8DDFC0}"/>
    <dgm:cxn modelId="{575530C4-16D7-47DB-95C7-722836E9D61B}" srcId="{5392E5E0-211B-417A-B6FC-B712235EFD6B}" destId="{36DD979D-3A7F-4529-965A-A80AB5061349}" srcOrd="1" destOrd="0" parTransId="{B057B86A-02A0-4821-BCCA-1AE5A5FCBDF4}" sibTransId="{56427C3E-4C42-4C1D-9E71-9F108CE40B33}"/>
    <dgm:cxn modelId="{9D468841-63FD-465A-B218-E1279B877DC5}" srcId="{5392E5E0-211B-417A-B6FC-B712235EFD6B}" destId="{964C72E9-BB22-4B54-AE30-C6415376C82F}" srcOrd="5" destOrd="0" parTransId="{F5C17C69-4FFD-4CB8-BE56-AA9AF8AEBAAC}" sibTransId="{23A059BC-4E93-49A9-A8AB-19572F46C919}"/>
    <dgm:cxn modelId="{269EB9C8-87ED-4FCC-B444-118F82AE8521}" type="presOf" srcId="{989A272B-A89B-4C3E-8784-CF287587AD48}" destId="{B8776CE2-948E-40B2-96BB-C8C3EF360DA3}" srcOrd="0" destOrd="0" presId="urn:microsoft.com/office/officeart/2005/8/layout/cycle6"/>
    <dgm:cxn modelId="{308230C7-DA4C-42CC-897C-2487D8D50B47}" type="presOf" srcId="{5392E5E0-211B-417A-B6FC-B712235EFD6B}" destId="{581A8371-1986-4DAB-9500-B31E246B3FDF}" srcOrd="0" destOrd="0" presId="urn:microsoft.com/office/officeart/2005/8/layout/cycle6"/>
    <dgm:cxn modelId="{42D08DF8-E7E0-4D76-AA02-FD691F5B15E0}" type="presOf" srcId="{98EBD5EC-4D9F-420E-AF52-5B3C9AB4CE78}" destId="{365E8050-3B70-4B37-9793-8AFFAB87866B}" srcOrd="0" destOrd="0" presId="urn:microsoft.com/office/officeart/2005/8/layout/cycle6"/>
    <dgm:cxn modelId="{E9B1AD90-6476-443C-A591-149024C8D57C}" srcId="{5392E5E0-211B-417A-B6FC-B712235EFD6B}" destId="{98EBD5EC-4D9F-420E-AF52-5B3C9AB4CE78}" srcOrd="6" destOrd="0" parTransId="{1C957264-6D0B-4EC1-B035-1D69635CE0BD}" sibTransId="{785DD6C0-0F40-4EB3-A223-63F005BD43E6}"/>
    <dgm:cxn modelId="{06DCC289-3D23-4AF1-A8C1-54856BBBFCED}" srcId="{5392E5E0-211B-417A-B6FC-B712235EFD6B}" destId="{FF75D442-6CB8-4661-A185-157CC4FF0752}" srcOrd="3" destOrd="0" parTransId="{43874543-08F5-41E6-A505-016B6642E2CD}" sibTransId="{2BA55614-B72C-43D6-8B21-D9A4DDF76152}"/>
    <dgm:cxn modelId="{10A9D491-D54E-4A9F-949D-742EC263DC9B}" type="presOf" srcId="{23A059BC-4E93-49A9-A8AB-19572F46C919}" destId="{DB95088A-02FA-49E3-9F21-092A7B7F7BB5}" srcOrd="0" destOrd="0" presId="urn:microsoft.com/office/officeart/2005/8/layout/cycle6"/>
    <dgm:cxn modelId="{EAAD69BA-882A-42AA-AF4F-429D2AC80443}" type="presOf" srcId="{FF75D442-6CB8-4661-A185-157CC4FF0752}" destId="{A6CD62F1-910D-4740-9B89-9819A53B7544}" srcOrd="0" destOrd="0" presId="urn:microsoft.com/office/officeart/2005/8/layout/cycle6"/>
    <dgm:cxn modelId="{F1CF58CB-BD84-440B-89D1-26C932EA135F}" type="presOf" srcId="{2BA55614-B72C-43D6-8B21-D9A4DDF76152}" destId="{C28361E8-0FB5-4689-904A-ACB92431E3C0}" srcOrd="0" destOrd="0" presId="urn:microsoft.com/office/officeart/2005/8/layout/cycle6"/>
    <dgm:cxn modelId="{F0D07C3C-3C0A-4C40-AC8D-916A561F7F81}" type="presOf" srcId="{7D43A1F6-58B8-45E0-A4D9-6B99C9DE8DA5}" destId="{349A10DD-2074-4004-AAF5-63D6E7EAA157}" srcOrd="0" destOrd="0" presId="urn:microsoft.com/office/officeart/2005/8/layout/cycle6"/>
    <dgm:cxn modelId="{F930EFBA-F753-41C5-8BC6-CC4DE2419DAB}" type="presOf" srcId="{1C13BEA2-2B7F-49C7-82EE-0F5110755A03}" destId="{EB8AB353-8DF9-4AB5-98A6-EE58BCC3811A}" srcOrd="0" destOrd="0" presId="urn:microsoft.com/office/officeart/2005/8/layout/cycle6"/>
    <dgm:cxn modelId="{B34C92D2-C085-4750-94D4-825ACDBC9261}" srcId="{5392E5E0-211B-417A-B6FC-B712235EFD6B}" destId="{1C13BEA2-2B7F-49C7-82EE-0F5110755A03}" srcOrd="7" destOrd="0" parTransId="{75E302AB-4E24-4156-85B0-0E3781FA74B5}" sibTransId="{989A272B-A89B-4C3E-8784-CF287587AD48}"/>
    <dgm:cxn modelId="{15DBE2FD-7B6C-4220-92EE-A5E381D745E8}" type="presOf" srcId="{56427C3E-4C42-4C1D-9E71-9F108CE40B33}" destId="{9EE5307A-2438-4420-9FB5-3FF38154F646}" srcOrd="0" destOrd="0" presId="urn:microsoft.com/office/officeart/2005/8/layout/cycle6"/>
    <dgm:cxn modelId="{143B55F4-3BBF-4D20-8508-017FA1125A3C}" type="presParOf" srcId="{581A8371-1986-4DAB-9500-B31E246B3FDF}" destId="{DCC37BAD-4280-44D9-A203-500460E478FD}" srcOrd="0" destOrd="0" presId="urn:microsoft.com/office/officeart/2005/8/layout/cycle6"/>
    <dgm:cxn modelId="{471EE9DD-8E19-4B7F-AEA5-DDDC2A9ECE57}" type="presParOf" srcId="{581A8371-1986-4DAB-9500-B31E246B3FDF}" destId="{20345795-069E-4C1C-8B65-00DEC9CA5477}" srcOrd="1" destOrd="0" presId="urn:microsoft.com/office/officeart/2005/8/layout/cycle6"/>
    <dgm:cxn modelId="{5223F81C-E1A8-48EA-BF96-FC82C99DF181}" type="presParOf" srcId="{581A8371-1986-4DAB-9500-B31E246B3FDF}" destId="{A500CCE2-9073-436A-89DF-FBF687424C24}" srcOrd="2" destOrd="0" presId="urn:microsoft.com/office/officeart/2005/8/layout/cycle6"/>
    <dgm:cxn modelId="{9EE34460-3D62-462F-81A8-8D74B0173FCC}" type="presParOf" srcId="{581A8371-1986-4DAB-9500-B31E246B3FDF}" destId="{0D1F735B-7C02-4791-859A-A498C47DE097}" srcOrd="3" destOrd="0" presId="urn:microsoft.com/office/officeart/2005/8/layout/cycle6"/>
    <dgm:cxn modelId="{83CF66D9-4D5B-43AB-95FA-714DCA55CBB5}" type="presParOf" srcId="{581A8371-1986-4DAB-9500-B31E246B3FDF}" destId="{83767500-4FCD-41C6-9FBB-6AB063428E65}" srcOrd="4" destOrd="0" presId="urn:microsoft.com/office/officeart/2005/8/layout/cycle6"/>
    <dgm:cxn modelId="{A5075B2C-58AD-459C-A4D0-25F51BCE82F5}" type="presParOf" srcId="{581A8371-1986-4DAB-9500-B31E246B3FDF}" destId="{9EE5307A-2438-4420-9FB5-3FF38154F646}" srcOrd="5" destOrd="0" presId="urn:microsoft.com/office/officeart/2005/8/layout/cycle6"/>
    <dgm:cxn modelId="{300761CA-79CE-49BB-8889-86E11FD56F38}" type="presParOf" srcId="{581A8371-1986-4DAB-9500-B31E246B3FDF}" destId="{0252C958-E6EF-4FCA-9825-C60F28AA3169}" srcOrd="6" destOrd="0" presId="urn:microsoft.com/office/officeart/2005/8/layout/cycle6"/>
    <dgm:cxn modelId="{32C141A5-08F6-4CC5-81CF-ABB4D46FFEB9}" type="presParOf" srcId="{581A8371-1986-4DAB-9500-B31E246B3FDF}" destId="{9CF27F4B-6D6F-4AB0-A66B-FF2453B67F0F}" srcOrd="7" destOrd="0" presId="urn:microsoft.com/office/officeart/2005/8/layout/cycle6"/>
    <dgm:cxn modelId="{22DB01B9-9249-4DB4-B44C-7A7619B825CB}" type="presParOf" srcId="{581A8371-1986-4DAB-9500-B31E246B3FDF}" destId="{B6DEA228-247D-445E-9785-ED9F3CFCEACA}" srcOrd="8" destOrd="0" presId="urn:microsoft.com/office/officeart/2005/8/layout/cycle6"/>
    <dgm:cxn modelId="{0BF2A3CF-B10C-4DEB-AF7F-920D043B4B8E}" type="presParOf" srcId="{581A8371-1986-4DAB-9500-B31E246B3FDF}" destId="{A6CD62F1-910D-4740-9B89-9819A53B7544}" srcOrd="9" destOrd="0" presId="urn:microsoft.com/office/officeart/2005/8/layout/cycle6"/>
    <dgm:cxn modelId="{5CEA081A-B479-4D09-85AE-9E28AB4F2D29}" type="presParOf" srcId="{581A8371-1986-4DAB-9500-B31E246B3FDF}" destId="{ED0B4EED-2C0E-48BB-8389-73D4825AE082}" srcOrd="10" destOrd="0" presId="urn:microsoft.com/office/officeart/2005/8/layout/cycle6"/>
    <dgm:cxn modelId="{3870B06B-DECB-49DC-9383-E9244160EFF7}" type="presParOf" srcId="{581A8371-1986-4DAB-9500-B31E246B3FDF}" destId="{C28361E8-0FB5-4689-904A-ACB92431E3C0}" srcOrd="11" destOrd="0" presId="urn:microsoft.com/office/officeart/2005/8/layout/cycle6"/>
    <dgm:cxn modelId="{FCC56FD2-8D4B-4212-BF4A-25A3AF66ACC1}" type="presParOf" srcId="{581A8371-1986-4DAB-9500-B31E246B3FDF}" destId="{48307AD7-825B-4FB3-BA18-58A2E16C2587}" srcOrd="12" destOrd="0" presId="urn:microsoft.com/office/officeart/2005/8/layout/cycle6"/>
    <dgm:cxn modelId="{61A88EF1-49B6-491B-9811-C529027D4CF5}" type="presParOf" srcId="{581A8371-1986-4DAB-9500-B31E246B3FDF}" destId="{04C210A6-2F36-432C-A486-49B37E979F10}" srcOrd="13" destOrd="0" presId="urn:microsoft.com/office/officeart/2005/8/layout/cycle6"/>
    <dgm:cxn modelId="{643FFBF0-E57C-4B36-9983-A8383085B62A}" type="presParOf" srcId="{581A8371-1986-4DAB-9500-B31E246B3FDF}" destId="{349A10DD-2074-4004-AAF5-63D6E7EAA157}" srcOrd="14" destOrd="0" presId="urn:microsoft.com/office/officeart/2005/8/layout/cycle6"/>
    <dgm:cxn modelId="{430BC003-0045-46D8-8198-F33320150AF3}" type="presParOf" srcId="{581A8371-1986-4DAB-9500-B31E246B3FDF}" destId="{C8BDF1B2-F2F8-47CE-9F33-B6123139240F}" srcOrd="15" destOrd="0" presId="urn:microsoft.com/office/officeart/2005/8/layout/cycle6"/>
    <dgm:cxn modelId="{B800FA13-6D84-4E36-9F55-53514DCECE77}" type="presParOf" srcId="{581A8371-1986-4DAB-9500-B31E246B3FDF}" destId="{0D7BDDCD-E7A4-4599-9915-34BF6B0F277F}" srcOrd="16" destOrd="0" presId="urn:microsoft.com/office/officeart/2005/8/layout/cycle6"/>
    <dgm:cxn modelId="{6DF6BB0E-B579-4B00-BEFC-5BFD107CF1B8}" type="presParOf" srcId="{581A8371-1986-4DAB-9500-B31E246B3FDF}" destId="{DB95088A-02FA-49E3-9F21-092A7B7F7BB5}" srcOrd="17" destOrd="0" presId="urn:microsoft.com/office/officeart/2005/8/layout/cycle6"/>
    <dgm:cxn modelId="{98EA5F95-4972-41F5-B520-6E2217F349EB}" type="presParOf" srcId="{581A8371-1986-4DAB-9500-B31E246B3FDF}" destId="{365E8050-3B70-4B37-9793-8AFFAB87866B}" srcOrd="18" destOrd="0" presId="urn:microsoft.com/office/officeart/2005/8/layout/cycle6"/>
    <dgm:cxn modelId="{993AFD0D-3E97-4CC2-B0BD-9495E34188A7}" type="presParOf" srcId="{581A8371-1986-4DAB-9500-B31E246B3FDF}" destId="{EE0686EE-0893-4E8D-AAD8-4DA518CF7BBF}" srcOrd="19" destOrd="0" presId="urn:microsoft.com/office/officeart/2005/8/layout/cycle6"/>
    <dgm:cxn modelId="{467FA03C-3FE4-49FD-8B42-0A3ED9735773}" type="presParOf" srcId="{581A8371-1986-4DAB-9500-B31E246B3FDF}" destId="{04671F45-34CA-4D38-9E96-6C79E1C42385}" srcOrd="20" destOrd="0" presId="urn:microsoft.com/office/officeart/2005/8/layout/cycle6"/>
    <dgm:cxn modelId="{3D9F5CB0-9EE5-4659-87A7-7FAA77ED2A13}" type="presParOf" srcId="{581A8371-1986-4DAB-9500-B31E246B3FDF}" destId="{EB8AB353-8DF9-4AB5-98A6-EE58BCC3811A}" srcOrd="21" destOrd="0" presId="urn:microsoft.com/office/officeart/2005/8/layout/cycle6"/>
    <dgm:cxn modelId="{17D4FA89-CFBD-413F-9412-D51F597AFDD5}" type="presParOf" srcId="{581A8371-1986-4DAB-9500-B31E246B3FDF}" destId="{5F00ED76-AAAA-4DB7-B7B7-54E145F110A5}" srcOrd="22" destOrd="0" presId="urn:microsoft.com/office/officeart/2005/8/layout/cycle6"/>
    <dgm:cxn modelId="{89062266-C112-42EC-BFF2-C1EB753BD1A8}" type="presParOf" srcId="{581A8371-1986-4DAB-9500-B31E246B3FDF}" destId="{B8776CE2-948E-40B2-96BB-C8C3EF360DA3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84245-1FA6-44E8-BCAA-D7A94FF3AD21}">
      <dsp:nvSpPr>
        <dsp:cNvPr id="0" name=""/>
        <dsp:cNvSpPr/>
      </dsp:nvSpPr>
      <dsp:spPr>
        <a:xfrm>
          <a:off x="-4" y="961867"/>
          <a:ext cx="7391408" cy="11717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75277-331B-4150-ACDD-8CC5C96317EC}">
      <dsp:nvSpPr>
        <dsp:cNvPr id="0" name=""/>
        <dsp:cNvSpPr/>
      </dsp:nvSpPr>
      <dsp:spPr>
        <a:xfrm>
          <a:off x="1219199" y="1600201"/>
          <a:ext cx="227584" cy="227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39BBA-C063-435D-9417-A6F1B498D344}">
      <dsp:nvSpPr>
        <dsp:cNvPr id="0" name=""/>
        <dsp:cNvSpPr/>
      </dsp:nvSpPr>
      <dsp:spPr>
        <a:xfrm>
          <a:off x="1524007" y="1600201"/>
          <a:ext cx="2113280" cy="173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9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中国企业平均水平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4007" y="1600201"/>
        <a:ext cx="2113280" cy="1735328"/>
      </dsp:txXfrm>
    </dsp:sp>
    <dsp:sp modelId="{0266B63A-3157-40D0-8029-75BDC997C7FA}">
      <dsp:nvSpPr>
        <dsp:cNvPr id="0" name=""/>
        <dsp:cNvSpPr/>
      </dsp:nvSpPr>
      <dsp:spPr>
        <a:xfrm>
          <a:off x="5105398" y="1142999"/>
          <a:ext cx="390144" cy="390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24E57-7EF4-46C5-8356-3148BB5976F4}">
      <dsp:nvSpPr>
        <dsp:cNvPr id="0" name=""/>
        <dsp:cNvSpPr/>
      </dsp:nvSpPr>
      <dsp:spPr>
        <a:xfrm>
          <a:off x="4952992" y="1524001"/>
          <a:ext cx="2113280" cy="51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国际标杆企业平均水平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52992" y="1524001"/>
        <a:ext cx="2113280" cy="5100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37BAD-4280-44D9-A203-500460E478FD}">
      <dsp:nvSpPr>
        <dsp:cNvPr id="0" name=""/>
        <dsp:cNvSpPr/>
      </dsp:nvSpPr>
      <dsp:spPr>
        <a:xfrm>
          <a:off x="3426097" y="209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责任心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33711"/>
        <a:ext cx="933172" cy="584430"/>
      </dsp:txXfrm>
    </dsp:sp>
    <dsp:sp modelId="{A500CCE2-9073-436A-89DF-FBF687424C24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754128" y="57526"/>
              </a:moveTo>
              <a:arcTo wR="2248740" hR="2248740" stAng="169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735B-7C02-4791-859A-A498C47DE097}">
      <dsp:nvSpPr>
        <dsp:cNvPr id="0" name=""/>
        <dsp:cNvSpPr/>
      </dsp:nvSpPr>
      <dsp:spPr>
        <a:xfrm>
          <a:off x="5016197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纪律性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692351"/>
        <a:ext cx="933172" cy="584430"/>
      </dsp:txXfrm>
    </dsp:sp>
    <dsp:sp modelId="{9EE5307A-2438-4420-9FB5-3FF38154F646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112748" y="990842"/>
              </a:moveTo>
              <a:arcTo wR="2248740" hR="2248740" stAng="195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C958-E6EF-4FCA-9825-C60F28AA3169}">
      <dsp:nvSpPr>
        <dsp:cNvPr id="0" name=""/>
        <dsp:cNvSpPr/>
      </dsp:nvSpPr>
      <dsp:spPr>
        <a:xfrm>
          <a:off x="5674838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诚信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6454" y="2282451"/>
        <a:ext cx="933172" cy="584430"/>
      </dsp:txXfrm>
    </dsp:sp>
    <dsp:sp modelId="{B6DEA228-247D-445E-9785-ED9F3CFCEACA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472563" y="2582576"/>
              </a:moveTo>
              <a:arcTo wR="2248740" hR="2248740" stAng="5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D62F1-910D-4740-9B89-9819A53B7544}">
      <dsp:nvSpPr>
        <dsp:cNvPr id="0" name=""/>
        <dsp:cNvSpPr/>
      </dsp:nvSpPr>
      <dsp:spPr>
        <a:xfrm>
          <a:off x="5016197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主动性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3872551"/>
        <a:ext cx="933172" cy="584430"/>
      </dsp:txXfrm>
    </dsp:sp>
    <dsp:sp modelId="{C28361E8-0FB5-4689-904A-ACB92431E3C0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423011" y="4166531"/>
              </a:moveTo>
              <a:arcTo wR="2248740" hR="2248740" stAng="35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07AD7-825B-4FB3-BA18-58A2E16C2587}">
      <dsp:nvSpPr>
        <dsp:cNvPr id="0" name=""/>
        <dsp:cNvSpPr/>
      </dsp:nvSpPr>
      <dsp:spPr>
        <a:xfrm>
          <a:off x="3426097" y="4499576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坚韧性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4531192"/>
        <a:ext cx="933172" cy="584430"/>
      </dsp:txXfrm>
    </dsp:sp>
    <dsp:sp modelId="{349A10DD-2074-4004-AAF5-63D6E7EAA157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743352" y="4439954"/>
              </a:moveTo>
              <a:arcTo wR="2248740" hR="2248740" stAng="61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F1B2-F2F8-47CE-9F33-B6123139240F}">
      <dsp:nvSpPr>
        <dsp:cNvPr id="0" name=""/>
        <dsp:cNvSpPr/>
      </dsp:nvSpPr>
      <dsp:spPr>
        <a:xfrm>
          <a:off x="1835998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团队意识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3872551"/>
        <a:ext cx="933172" cy="584430"/>
      </dsp:txXfrm>
    </dsp:sp>
    <dsp:sp modelId="{DB95088A-02FA-49E3-9F21-092A7B7F7BB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84732" y="3506638"/>
              </a:moveTo>
              <a:arcTo wR="2248740" hR="2248740" stAng="87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8050-3B70-4B37-9793-8AFFAB87866B}">
      <dsp:nvSpPr>
        <dsp:cNvPr id="0" name=""/>
        <dsp:cNvSpPr/>
      </dsp:nvSpPr>
      <dsp:spPr>
        <a:xfrm>
          <a:off x="1177357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服务意识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208973" y="2282451"/>
        <a:ext cx="933172" cy="584430"/>
      </dsp:txXfrm>
    </dsp:sp>
    <dsp:sp modelId="{04671F45-34CA-4D38-9E96-6C79E1C4238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4917" y="1914904"/>
              </a:moveTo>
              <a:arcTo wR="2248740" hR="2248740" stAng="113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B353-8DF9-4AB5-98A6-EE58BCC3811A}">
      <dsp:nvSpPr>
        <dsp:cNvPr id="0" name=""/>
        <dsp:cNvSpPr/>
      </dsp:nvSpPr>
      <dsp:spPr>
        <a:xfrm>
          <a:off x="1835998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忠诚度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692351"/>
        <a:ext cx="933172" cy="584430"/>
      </dsp:txXfrm>
    </dsp:sp>
    <dsp:sp modelId="{B8776CE2-948E-40B2-96BB-C8C3EF360DA3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074469" y="330949"/>
              </a:moveTo>
              <a:arcTo wR="2248740" hR="2248740" stAng="143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B1FB9-F4CA-458B-9512-F31C40485189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16651-CD19-44E4-A8E6-AC652422D9F3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、对纳入培养的潜力人才定期跟踪，跟进培养效果，动态管理；</a:t>
          </a:r>
          <a:endParaRPr lang="zh-CN" altLang="en-US" sz="2000" kern="1200" dirty="0"/>
        </a:p>
      </dsp:txBody>
      <dsp:txXfrm>
        <a:off x="1828800" y="203199"/>
        <a:ext cx="4267200" cy="777239"/>
      </dsp:txXfrm>
    </dsp:sp>
    <dsp:sp modelId="{4D531E17-A4C0-494F-B73E-347A5D260E29}">
      <dsp:nvSpPr>
        <dsp:cNvPr id="0" name=""/>
        <dsp:cNvSpPr/>
      </dsp:nvSpPr>
      <dsp:spPr>
        <a:xfrm>
          <a:off x="480059" y="980439"/>
          <a:ext cx="2697480" cy="26974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12260-CB66-4090-A4C5-26638CA39506}">
      <dsp:nvSpPr>
        <dsp:cNvPr id="0" name=""/>
        <dsp:cNvSpPr/>
      </dsp:nvSpPr>
      <dsp:spPr>
        <a:xfrm>
          <a:off x="1828800" y="1592241"/>
          <a:ext cx="4267200" cy="9641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828800" y="1592241"/>
        <a:ext cx="4267200" cy="277808"/>
      </dsp:txXfrm>
    </dsp:sp>
    <dsp:sp modelId="{F0BCA9B8-235C-4D20-9AA2-15F9D70DB34D}">
      <dsp:nvSpPr>
        <dsp:cNvPr id="0" name=""/>
        <dsp:cNvSpPr/>
      </dsp:nvSpPr>
      <dsp:spPr>
        <a:xfrm>
          <a:off x="960120" y="1757680"/>
          <a:ext cx="1737360" cy="17373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23B35-8BE5-47F2-A957-2BD716A9B02D}">
      <dsp:nvSpPr>
        <dsp:cNvPr id="0" name=""/>
        <dsp:cNvSpPr/>
      </dsp:nvSpPr>
      <dsp:spPr>
        <a:xfrm>
          <a:off x="1828800" y="1447795"/>
          <a:ext cx="4267200" cy="8011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effectLst/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000" kern="1200" dirty="0" smtClean="0">
              <a:effectLst/>
              <a:latin typeface="微软雅黑" pitchFamily="34" charset="-122"/>
              <a:ea typeface="微软雅黑" pitchFamily="34" charset="-122"/>
            </a:rPr>
            <a:t>、人才培养是每一位团队负责人的主要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职责之一；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1828800" y="1447795"/>
        <a:ext cx="4267200" cy="358393"/>
      </dsp:txXfrm>
    </dsp:sp>
    <dsp:sp modelId="{E2703A0F-D80B-4355-83F2-30001D1089DC}">
      <dsp:nvSpPr>
        <dsp:cNvPr id="0" name=""/>
        <dsp:cNvSpPr/>
      </dsp:nvSpPr>
      <dsp:spPr>
        <a:xfrm>
          <a:off x="1440180" y="2534920"/>
          <a:ext cx="777240" cy="7772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2E152A-84C6-4150-8943-5D14CCD57AC0}">
      <dsp:nvSpPr>
        <dsp:cNvPr id="0" name=""/>
        <dsp:cNvSpPr/>
      </dsp:nvSpPr>
      <dsp:spPr>
        <a:xfrm>
          <a:off x="1828800" y="2534920"/>
          <a:ext cx="4267200" cy="7772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、当没有合适的培养对象时就选择外部招聘。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28800" y="2534920"/>
        <a:ext cx="4267200" cy="777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EB832-181B-490B-8343-8083D8FDDAFA}">
      <dsp:nvSpPr>
        <dsp:cNvPr id="0" name=""/>
        <dsp:cNvSpPr/>
      </dsp:nvSpPr>
      <dsp:spPr>
        <a:xfrm>
          <a:off x="0" y="110799"/>
          <a:ext cx="7010400" cy="14773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A6DCC-B4AF-460E-BF97-60A488736F34}">
      <dsp:nvSpPr>
        <dsp:cNvPr id="0" name=""/>
        <dsp:cNvSpPr/>
      </dsp:nvSpPr>
      <dsp:spPr>
        <a:xfrm>
          <a:off x="0" y="0"/>
          <a:ext cx="6297043" cy="36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需要在座的各位积极参与和支持</a:t>
          </a:r>
          <a:endParaRPr lang="zh-CN" altLang="en-US" sz="2400" b="1" kern="1200" dirty="0"/>
        </a:p>
      </dsp:txBody>
      <dsp:txXfrm>
        <a:off x="0" y="0"/>
        <a:ext cx="6297043" cy="369332"/>
      </dsp:txXfrm>
    </dsp:sp>
    <dsp:sp modelId="{3A6C4373-42E6-4F6E-B71A-9EED386DBCEE}">
      <dsp:nvSpPr>
        <dsp:cNvPr id="0" name=""/>
        <dsp:cNvSpPr/>
      </dsp:nvSpPr>
      <dsp:spPr>
        <a:xfrm>
          <a:off x="3136213" y="221599"/>
          <a:ext cx="36933" cy="36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741AB-9E18-4D87-BA02-E5A6CA11EA45}">
      <dsp:nvSpPr>
        <dsp:cNvPr id="0" name=""/>
        <dsp:cNvSpPr/>
      </dsp:nvSpPr>
      <dsp:spPr>
        <a:xfrm>
          <a:off x="1" y="0"/>
          <a:ext cx="7467596" cy="4241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F73BC-1D73-4ABA-B7A9-287FB810181D}">
      <dsp:nvSpPr>
        <dsp:cNvPr id="0" name=""/>
        <dsp:cNvSpPr/>
      </dsp:nvSpPr>
      <dsp:spPr>
        <a:xfrm>
          <a:off x="29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建立人才发展档案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43950" y="1316193"/>
        <a:ext cx="806944" cy="1609412"/>
      </dsp:txXfrm>
    </dsp:sp>
    <dsp:sp modelId="{49F5BF19-5673-4D25-908E-7ECD6A04B37F}">
      <dsp:nvSpPr>
        <dsp:cNvPr id="0" name=""/>
        <dsp:cNvSpPr/>
      </dsp:nvSpPr>
      <dsp:spPr>
        <a:xfrm>
          <a:off x="93926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业绩、潜力双维度盘点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982915" y="1316193"/>
        <a:ext cx="806944" cy="1609412"/>
      </dsp:txXfrm>
    </dsp:sp>
    <dsp:sp modelId="{555D6100-E46A-47D2-924E-9E12ABD4F35A}">
      <dsp:nvSpPr>
        <dsp:cNvPr id="0" name=""/>
        <dsp:cNvSpPr/>
      </dsp:nvSpPr>
      <dsp:spPr>
        <a:xfrm>
          <a:off x="187822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绘制人才地图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1921880" y="1316193"/>
        <a:ext cx="806944" cy="1609412"/>
      </dsp:txXfrm>
    </dsp:sp>
    <dsp:sp modelId="{7D49B72C-64A9-48BB-B761-E137FA492E91}">
      <dsp:nvSpPr>
        <dsp:cNvPr id="0" name=""/>
        <dsp:cNvSpPr/>
      </dsp:nvSpPr>
      <dsp:spPr>
        <a:xfrm>
          <a:off x="281719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识别高潜力人才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2860845" y="1316193"/>
        <a:ext cx="806944" cy="1609412"/>
      </dsp:txXfrm>
    </dsp:sp>
    <dsp:sp modelId="{642D0A50-8424-44DE-86E3-FEADE5C5066D}">
      <dsp:nvSpPr>
        <dsp:cNvPr id="0" name=""/>
        <dsp:cNvSpPr/>
      </dsp:nvSpPr>
      <dsp:spPr>
        <a:xfrm>
          <a:off x="375615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梳理关键岗位清单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3799810" y="1316193"/>
        <a:ext cx="806944" cy="1609412"/>
      </dsp:txXfrm>
    </dsp:sp>
    <dsp:sp modelId="{85BA6561-6352-4BDE-A9F1-957592577EA6}">
      <dsp:nvSpPr>
        <dsp:cNvPr id="0" name=""/>
        <dsp:cNvSpPr/>
      </dsp:nvSpPr>
      <dsp:spPr>
        <a:xfrm>
          <a:off x="469512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建立继任计划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4738775" y="1316193"/>
        <a:ext cx="806944" cy="1609412"/>
      </dsp:txXfrm>
    </dsp:sp>
    <dsp:sp modelId="{957ED779-94CF-4631-997E-017DC69617CA}">
      <dsp:nvSpPr>
        <dsp:cNvPr id="0" name=""/>
        <dsp:cNvSpPr/>
      </dsp:nvSpPr>
      <dsp:spPr>
        <a:xfrm>
          <a:off x="563408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高潜力人才发展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5677740" y="1316193"/>
        <a:ext cx="806944" cy="1609412"/>
      </dsp:txXfrm>
    </dsp:sp>
    <dsp:sp modelId="{0949C173-6385-4E74-9E85-2761E0916D28}">
      <dsp:nvSpPr>
        <dsp:cNvPr id="0" name=""/>
        <dsp:cNvSpPr/>
      </dsp:nvSpPr>
      <dsp:spPr>
        <a:xfrm>
          <a:off x="657305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结果跟进、动态管理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6616705" y="1316193"/>
        <a:ext cx="806944" cy="160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2251A-A297-4ADD-A36B-2DAE2D65E12D}">
      <dsp:nvSpPr>
        <dsp:cNvPr id="0" name=""/>
        <dsp:cNvSpPr/>
      </dsp:nvSpPr>
      <dsp:spPr>
        <a:xfrm>
          <a:off x="1295397" y="1041403"/>
          <a:ext cx="2740919" cy="2524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00FF"/>
              </a:solidFill>
            </a:rPr>
            <a:t>人才盘点需要解决的关键问题</a:t>
          </a:r>
          <a:endParaRPr lang="zh-CN" altLang="en-US" sz="2000" b="1" kern="1200" dirty="0">
            <a:solidFill>
              <a:srgbClr val="0000FF"/>
            </a:solidFill>
          </a:endParaRPr>
        </a:p>
      </dsp:txBody>
      <dsp:txXfrm>
        <a:off x="1696795" y="1411142"/>
        <a:ext cx="1938123" cy="1785259"/>
      </dsp:txXfrm>
    </dsp:sp>
    <dsp:sp modelId="{7B366B43-A302-4EAC-ACC8-4135496B70B8}">
      <dsp:nvSpPr>
        <dsp:cNvPr id="0" name=""/>
        <dsp:cNvSpPr/>
      </dsp:nvSpPr>
      <dsp:spPr>
        <a:xfrm>
          <a:off x="610788" y="166883"/>
          <a:ext cx="4078649" cy="4251589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5AE0-4D03-4C2E-9764-076C3DE76D3E}">
      <dsp:nvSpPr>
        <dsp:cNvPr id="0" name=""/>
        <dsp:cNvSpPr/>
      </dsp:nvSpPr>
      <dsp:spPr>
        <a:xfrm>
          <a:off x="3135808" y="0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47080-936D-4E98-91B0-0EC89E6C3715}">
      <dsp:nvSpPr>
        <dsp:cNvPr id="0" name=""/>
        <dsp:cNvSpPr/>
      </dsp:nvSpPr>
      <dsp:spPr>
        <a:xfrm>
          <a:off x="4302664" y="13868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组织与业务战略的匹配问题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4302664" y="13868"/>
        <a:ext cx="1451440" cy="1049375"/>
      </dsp:txXfrm>
    </dsp:sp>
    <dsp:sp modelId="{D4912177-4800-45D4-965A-2E0006B2D309}">
      <dsp:nvSpPr>
        <dsp:cNvPr id="0" name=""/>
        <dsp:cNvSpPr/>
      </dsp:nvSpPr>
      <dsp:spPr>
        <a:xfrm>
          <a:off x="3936685" y="1009619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8A1BD-3ED3-4819-8904-9DF2120CDA72}">
      <dsp:nvSpPr>
        <dsp:cNvPr id="0" name=""/>
        <dsp:cNvSpPr/>
      </dsp:nvSpPr>
      <dsp:spPr>
        <a:xfrm>
          <a:off x="5100570" y="1028573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发现高潜力人才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5100570" y="1028573"/>
        <a:ext cx="1451440" cy="1049375"/>
      </dsp:txXfrm>
    </dsp:sp>
    <dsp:sp modelId="{5527CAB3-FA01-46BA-B730-05BB3044B36E}">
      <dsp:nvSpPr>
        <dsp:cNvPr id="0" name=""/>
        <dsp:cNvSpPr/>
      </dsp:nvSpPr>
      <dsp:spPr>
        <a:xfrm>
          <a:off x="3932526" y="2494000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48DCF-1485-4450-8636-B2E7746313EC}">
      <dsp:nvSpPr>
        <dsp:cNvPr id="0" name=""/>
        <dsp:cNvSpPr/>
      </dsp:nvSpPr>
      <dsp:spPr>
        <a:xfrm>
          <a:off x="5100570" y="2511567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关键岗位的继任计划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5100570" y="2511567"/>
        <a:ext cx="1451440" cy="1049375"/>
      </dsp:txXfrm>
    </dsp:sp>
    <dsp:sp modelId="{EFFEAAB4-E003-4866-87CF-B6FD575DE4B0}">
      <dsp:nvSpPr>
        <dsp:cNvPr id="0" name=""/>
        <dsp:cNvSpPr/>
      </dsp:nvSpPr>
      <dsp:spPr>
        <a:xfrm>
          <a:off x="3135808" y="3538753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33379-04F8-4799-A4B8-2B5D17E5EB52}">
      <dsp:nvSpPr>
        <dsp:cNvPr id="0" name=""/>
        <dsp:cNvSpPr/>
      </dsp:nvSpPr>
      <dsp:spPr>
        <a:xfrm>
          <a:off x="4302664" y="3560942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关键人才的发展计划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4302664" y="3560942"/>
        <a:ext cx="1451440" cy="1049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公司经营战略、业务战略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并购、重组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与战略方向匹配的组织类型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新公司、新项目等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初步明确需要的人才类型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各个关键岗位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313707" y="-2273509"/>
          <a:ext cx="964803" cy="551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制定标准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针对同一群体，采用相同标准和评价尺度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4670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313707" y="-984845"/>
          <a:ext cx="964803" cy="551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业绩和潜力双维度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业绩是以往的工作结果；潜力是未来的发展空间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4670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313707" y="303818"/>
          <a:ext cx="964803" cy="551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绘制人才地图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九宫格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467083" cy="870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关键岗位的识别因素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评价标准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形成关键岗位清单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关键岗位继任计划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E4C40-CE3A-4959-9082-3AEADB28A44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2B9A4-DEAA-493F-8EA7-828EDA655A85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业务影响（关系到企业的核心竞争力）</a:t>
          </a: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0128" y="312440"/>
        <a:ext cx="5580684" cy="625205"/>
      </dsp:txXfrm>
    </dsp:sp>
    <dsp:sp modelId="{BC0AF53C-7725-44F2-8C7D-F85DFA34312B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756A8-2F73-4496-80F2-6A66B0488596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难培养：任职者内部培养周期长</a:t>
          </a: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18573" y="1250411"/>
        <a:ext cx="5222240" cy="625205"/>
      </dsp:txXfrm>
    </dsp:sp>
    <dsp:sp modelId="{3BA50875-0EAF-441D-A028-1DEBAAA1C697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45AFD-6F7D-4270-AA1F-A33103B6AFC4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难获取：任职者在人力资源市场的稀缺性</a:t>
          </a: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18573" y="2188382"/>
        <a:ext cx="5222240" cy="625205"/>
      </dsp:txXfrm>
    </dsp:sp>
    <dsp:sp modelId="{E2DCEE95-991D-40F5-983F-9DA7C849D8EF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25B7B-3B7F-4CAD-A759-52B26775DD4A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关键指标贡献（影响企业的经营业绩）</a:t>
          </a:r>
          <a:endParaRPr lang="en-US" altLang="zh-CN" sz="1800" kern="12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0128" y="3126353"/>
        <a:ext cx="5580684" cy="625205"/>
      </dsp:txXfrm>
    </dsp:sp>
    <dsp:sp modelId="{88FF87EE-4C58-428B-8710-5E43DEBD39F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建立高潜力人才发展档案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经验地图、职业发展规划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高潜力人才评估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明确优劣势、职业发展潜力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高潜力人才发展计划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37BAD-4280-44D9-A203-500460E478FD}">
      <dsp:nvSpPr>
        <dsp:cNvPr id="0" name=""/>
        <dsp:cNvSpPr/>
      </dsp:nvSpPr>
      <dsp:spPr>
        <a:xfrm>
          <a:off x="3499870" y="3707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授权能力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26805" y="30642"/>
        <a:ext cx="794989" cy="497888"/>
      </dsp:txXfrm>
    </dsp:sp>
    <dsp:sp modelId="{A500CCE2-9073-436A-89DF-FBF687424C24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2724654" y="40560"/>
              </a:moveTo>
              <a:arcTo wR="2295080" hR="2295080" stAng="16847267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735B-7C02-4791-859A-A498C47DE097}">
      <dsp:nvSpPr>
        <dsp:cNvPr id="0" name=""/>
        <dsp:cNvSpPr/>
      </dsp:nvSpPr>
      <dsp:spPr>
        <a:xfrm>
          <a:off x="4848884" y="44202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评估下属能力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75819" y="468963"/>
        <a:ext cx="794989" cy="497888"/>
      </dsp:txXfrm>
    </dsp:sp>
    <dsp:sp modelId="{9EE5307A-2438-4420-9FB5-3FF38154F646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3963844" y="719447"/>
              </a:moveTo>
              <a:arcTo wR="2295080" hR="2295080" stAng="1899865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C958-E6EF-4FCA-9825-C60F28AA3169}">
      <dsp:nvSpPr>
        <dsp:cNvPr id="0" name=""/>
        <dsp:cNvSpPr/>
      </dsp:nvSpPr>
      <dsp:spPr>
        <a:xfrm>
          <a:off x="5682621" y="158956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激励能力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9556" y="1616503"/>
        <a:ext cx="794989" cy="497888"/>
      </dsp:txXfrm>
    </dsp:sp>
    <dsp:sp modelId="{B6DEA228-247D-445E-9785-ED9F3CFCEACA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4550499" y="1870254"/>
              </a:moveTo>
              <a:arcTo wR="2295080" hR="2295080" stAng="20959973" swAng="12800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D62F1-910D-4740-9B89-9819A53B7544}">
      <dsp:nvSpPr>
        <dsp:cNvPr id="0" name=""/>
        <dsp:cNvSpPr/>
      </dsp:nvSpPr>
      <dsp:spPr>
        <a:xfrm>
          <a:off x="5682621" y="300800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组织协调能力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9556" y="3034941"/>
        <a:ext cx="794989" cy="497888"/>
      </dsp:txXfrm>
    </dsp:sp>
    <dsp:sp modelId="{C28361E8-0FB5-4689-904A-ACB92431E3C0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4364882" y="3286701"/>
              </a:moveTo>
              <a:arcTo wR="2295080" hR="2295080" stAng="153591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07AD7-825B-4FB3-BA18-58A2E16C2587}">
      <dsp:nvSpPr>
        <dsp:cNvPr id="0" name=""/>
        <dsp:cNvSpPr/>
      </dsp:nvSpPr>
      <dsp:spPr>
        <a:xfrm>
          <a:off x="4848884" y="415554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决策能力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75819" y="4182481"/>
        <a:ext cx="794989" cy="497888"/>
      </dsp:txXfrm>
    </dsp:sp>
    <dsp:sp modelId="{349A10DD-2074-4004-AAF5-63D6E7EAA157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3214869" y="4397787"/>
              </a:moveTo>
              <a:arcTo wR="2295080" hR="2295080" stAng="3982436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F1B2-F2F8-47CE-9F33-B6123139240F}">
      <dsp:nvSpPr>
        <dsp:cNvPr id="0" name=""/>
        <dsp:cNvSpPr/>
      </dsp:nvSpPr>
      <dsp:spPr>
        <a:xfrm>
          <a:off x="3499870" y="4593867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过程监控能力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26805" y="4620802"/>
        <a:ext cx="794989" cy="497888"/>
      </dsp:txXfrm>
    </dsp:sp>
    <dsp:sp modelId="{DB95088A-02FA-49E3-9F21-092A7B7F7BB5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1865505" y="4549599"/>
              </a:moveTo>
              <a:arcTo wR="2295080" hR="2295080" stAng="6047267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8050-3B70-4B37-9793-8AFFAB87866B}">
      <dsp:nvSpPr>
        <dsp:cNvPr id="0" name=""/>
        <dsp:cNvSpPr/>
      </dsp:nvSpPr>
      <dsp:spPr>
        <a:xfrm>
          <a:off x="2150855" y="415554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说服他人能力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77790" y="4182481"/>
        <a:ext cx="794989" cy="497888"/>
      </dsp:txXfrm>
    </dsp:sp>
    <dsp:sp modelId="{04671F45-34CA-4D38-9E96-6C79E1C42385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626315" y="3870712"/>
              </a:moveTo>
              <a:arcTo wR="2295080" hR="2295080" stAng="819865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B353-8DF9-4AB5-98A6-EE58BCC3811A}">
      <dsp:nvSpPr>
        <dsp:cNvPr id="0" name=""/>
        <dsp:cNvSpPr/>
      </dsp:nvSpPr>
      <dsp:spPr>
        <a:xfrm>
          <a:off x="1317119" y="300800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冲突解决能力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44054" y="3034941"/>
        <a:ext cx="794989" cy="497888"/>
      </dsp:txXfrm>
    </dsp:sp>
    <dsp:sp modelId="{B8776CE2-948E-40B2-96BB-C8C3EF360DA3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39660" y="2719905"/>
              </a:moveTo>
              <a:arcTo wR="2295080" hR="2295080" stAng="10159973" swAng="12800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3BCC3-6EF8-423B-8303-C01A789841C4}">
      <dsp:nvSpPr>
        <dsp:cNvPr id="0" name=""/>
        <dsp:cNvSpPr/>
      </dsp:nvSpPr>
      <dsp:spPr>
        <a:xfrm>
          <a:off x="1317119" y="158956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创新能力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44054" y="1616503"/>
        <a:ext cx="794989" cy="497888"/>
      </dsp:txXfrm>
    </dsp:sp>
    <dsp:sp modelId="{9C57C5F8-30B6-4065-881E-9E0916D71816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225278" y="1303459"/>
              </a:moveTo>
              <a:arcTo wR="2295080" hR="2295080" stAng="1233591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202B4-ECCF-43AD-AA9C-FA796A0A02CF}">
      <dsp:nvSpPr>
        <dsp:cNvPr id="0" name=""/>
        <dsp:cNvSpPr/>
      </dsp:nvSpPr>
      <dsp:spPr>
        <a:xfrm>
          <a:off x="2150855" y="44202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团队建设能力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77790" y="468963"/>
        <a:ext cx="794989" cy="497888"/>
      </dsp:txXfrm>
    </dsp:sp>
    <dsp:sp modelId="{E85DBC91-CC7C-4399-8A5F-2FBA94904618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1375290" y="192372"/>
              </a:moveTo>
              <a:arcTo wR="2295080" hR="2295080" stAng="14782436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37BAD-4280-44D9-A203-500460E478FD}">
      <dsp:nvSpPr>
        <dsp:cNvPr id="0" name=""/>
        <dsp:cNvSpPr/>
      </dsp:nvSpPr>
      <dsp:spPr>
        <a:xfrm>
          <a:off x="3426097" y="209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沟通能力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33711"/>
        <a:ext cx="933172" cy="584430"/>
      </dsp:txXfrm>
    </dsp:sp>
    <dsp:sp modelId="{A500CCE2-9073-436A-89DF-FBF687424C24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754128" y="57526"/>
              </a:moveTo>
              <a:arcTo wR="2248740" hR="2248740" stAng="169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735B-7C02-4791-859A-A498C47DE097}">
      <dsp:nvSpPr>
        <dsp:cNvPr id="0" name=""/>
        <dsp:cNvSpPr/>
      </dsp:nvSpPr>
      <dsp:spPr>
        <a:xfrm>
          <a:off x="5016197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计划能力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692351"/>
        <a:ext cx="933172" cy="584430"/>
      </dsp:txXfrm>
    </dsp:sp>
    <dsp:sp modelId="{9EE5307A-2438-4420-9FB5-3FF38154F646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112748" y="990842"/>
              </a:moveTo>
              <a:arcTo wR="2248740" hR="2248740" stAng="195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C958-E6EF-4FCA-9825-C60F28AA3169}">
      <dsp:nvSpPr>
        <dsp:cNvPr id="0" name=""/>
        <dsp:cNvSpPr/>
      </dsp:nvSpPr>
      <dsp:spPr>
        <a:xfrm>
          <a:off x="5674838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人际交往能力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6454" y="2282451"/>
        <a:ext cx="933172" cy="584430"/>
      </dsp:txXfrm>
    </dsp:sp>
    <dsp:sp modelId="{B6DEA228-247D-445E-9785-ED9F3CFCEACA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472563" y="2582576"/>
              </a:moveTo>
              <a:arcTo wR="2248740" hR="2248740" stAng="5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D62F1-910D-4740-9B89-9819A53B7544}">
      <dsp:nvSpPr>
        <dsp:cNvPr id="0" name=""/>
        <dsp:cNvSpPr/>
      </dsp:nvSpPr>
      <dsp:spPr>
        <a:xfrm>
          <a:off x="5016197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执行能力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3872551"/>
        <a:ext cx="933172" cy="584430"/>
      </dsp:txXfrm>
    </dsp:sp>
    <dsp:sp modelId="{C28361E8-0FB5-4689-904A-ACB92431E3C0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423011" y="4166531"/>
              </a:moveTo>
              <a:arcTo wR="2248740" hR="2248740" stAng="35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07AD7-825B-4FB3-BA18-58A2E16C2587}">
      <dsp:nvSpPr>
        <dsp:cNvPr id="0" name=""/>
        <dsp:cNvSpPr/>
      </dsp:nvSpPr>
      <dsp:spPr>
        <a:xfrm>
          <a:off x="3426097" y="4499576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解决问题能力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4531192"/>
        <a:ext cx="933172" cy="584430"/>
      </dsp:txXfrm>
    </dsp:sp>
    <dsp:sp modelId="{349A10DD-2074-4004-AAF5-63D6E7EAA157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743352" y="4439954"/>
              </a:moveTo>
              <a:arcTo wR="2248740" hR="2248740" stAng="61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F1B2-F2F8-47CE-9F33-B6123139240F}">
      <dsp:nvSpPr>
        <dsp:cNvPr id="0" name=""/>
        <dsp:cNvSpPr/>
      </dsp:nvSpPr>
      <dsp:spPr>
        <a:xfrm>
          <a:off x="1835998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分析判断能力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3872551"/>
        <a:ext cx="933172" cy="584430"/>
      </dsp:txXfrm>
    </dsp:sp>
    <dsp:sp modelId="{DB95088A-02FA-49E3-9F21-092A7B7F7BB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84732" y="3506638"/>
              </a:moveTo>
              <a:arcTo wR="2248740" hR="2248740" stAng="87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8050-3B70-4B37-9793-8AFFAB87866B}">
      <dsp:nvSpPr>
        <dsp:cNvPr id="0" name=""/>
        <dsp:cNvSpPr/>
      </dsp:nvSpPr>
      <dsp:spPr>
        <a:xfrm>
          <a:off x="1177357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学习能力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208973" y="2282451"/>
        <a:ext cx="933172" cy="584430"/>
      </dsp:txXfrm>
    </dsp:sp>
    <dsp:sp modelId="{04671F45-34CA-4D38-9E96-6C79E1C4238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4917" y="1914904"/>
              </a:moveTo>
              <a:arcTo wR="2248740" hR="2248740" stAng="113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B353-8DF9-4AB5-98A6-EE58BCC3811A}">
      <dsp:nvSpPr>
        <dsp:cNvPr id="0" name=""/>
        <dsp:cNvSpPr/>
      </dsp:nvSpPr>
      <dsp:spPr>
        <a:xfrm>
          <a:off x="1835998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岗位专业技能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692351"/>
        <a:ext cx="933172" cy="584430"/>
      </dsp:txXfrm>
    </dsp:sp>
    <dsp:sp modelId="{B8776CE2-948E-40B2-96BB-C8C3EF360DA3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074469" y="330949"/>
              </a:moveTo>
              <a:arcTo wR="2248740" hR="2248740" stAng="143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射线图片列表"/>
  <dgm:desc val="用于显示与中心观点的关系。级别 1 形状包含文本，所有级别 2 形状包含一张图片和对应文本。限制为四个级别 2 图片。不使用的图片不出现，但是在切换版式后仍然可用。非常适合于少量级别 2 文本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7BE7AB-61A1-48EE-B853-915A292DBEB2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E52E22-0E45-422F-9E00-FCD6C37DB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27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D779-0D7A-428F-AC55-6E8353F22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BDF12-3711-4D67-B016-2ABDD79A4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F2A1-42BD-4B9F-8611-070D987CF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A6C98-682E-47C7-86D9-7DC86586FE00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F97DA-B17C-44B4-99B2-AF795F1231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C4BB-C91A-4964-856B-863453CE9B22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CE214-7A21-436A-BB4A-EA3735272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DF54-4619-41E3-BFD1-B67ABD04FB8C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1E2B-4584-421B-9C69-DFA08C7711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10FEE-D453-4C6D-8C06-0C59330FAB18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F0547-7CD4-49E5-BEC1-0BCE9C939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CF5C-B5DF-4054-9C7A-57B19BC7E8BF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2735-82E8-4C3E-AEB1-0CC9348F41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3B462-2EDD-4275-A648-2AAD35650560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A1A51-EAAF-4BBC-B841-D0D51F2335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8DE9D-750C-4B7B-8669-35556DBF42FF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1E04D-02C0-411C-AEFF-B40157A796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8244-B935-4F8D-82EF-523DD5C2B88B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603B0-681A-4B7D-AAE5-5A3F08672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B48D0-8900-4D84-91F1-696568A60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E9FC-7014-4C25-9F4A-AA8E8985D61B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75EA0-B0ED-4D00-91E9-AD1EC9FD4A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33132-B61D-4A79-B895-AFE94C124593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9CAFC-C3F2-4FAA-847C-D956E17D0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B1E2C-DCA5-4263-A0AA-A325A786339A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A367-F944-439A-926C-317E06141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391A-EDBC-43F5-9164-C4EEE07EB854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845B9-D714-45ED-BBD2-016DC6A1B2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9DF27-C908-4EDD-9D40-AA568527DFF8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4641-2BE9-40FE-80E4-D12C7D5002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E360-096B-41DB-8648-2E25E1E2493E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6BA5-D5C0-441F-92A2-6542DE462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F708-A26F-4A2B-AFBE-D4AEE9AC289F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E6CA-BAE7-48B1-9EED-F3A01B537F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8E069-DB07-4C6D-904F-5AD9703E4DF4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1E89-A806-4258-BBB3-44B6BC0B94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B8CF-4568-4F38-8579-D732CA609FB5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86C6-8DC3-429C-9DC9-AC25877E10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4BCFD-C05A-49A3-A0A5-60F087B28E26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8DF26-C807-47BF-BCBA-0D98B2955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BF3F-BC2E-4B8E-8673-655476859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BE55B-A655-4726-94DC-9ED23BD671A2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9D0C-8B95-4985-BC1D-56D770B44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0919-23CE-4427-9FE9-5EEE041C015C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706E-A92F-4ADA-A3A2-4C6387D771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452D-1FBA-4C02-9019-C2AB18D4E409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9D7E7-FFE3-4B44-87D6-E1C50546A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7D8D9-F445-4854-93F4-77EFC8D4EE85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F290E-6C5A-49A4-8BF9-CAB2D3C4E5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9947D-2745-4829-ACF4-2C46B4289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E7F07-5075-4348-B638-5B356118F7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57F19-AC3F-48B5-BDDC-E5A497A18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5B4CF-FEAB-4C55-AE24-5E9A2D0E0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EC204-0620-4F2A-B8C8-A54610967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13A9-F084-4A18-9AAF-215715425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E077A28-F56C-4EE7-B5F1-DC4B4C542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29" r:id="rId2"/>
    <p:sldLayoutId id="2147484130" r:id="rId3"/>
    <p:sldLayoutId id="2147484131" r:id="rId4"/>
    <p:sldLayoutId id="2147484105" r:id="rId5"/>
    <p:sldLayoutId id="2147484132" r:id="rId6"/>
    <p:sldLayoutId id="2147484133" r:id="rId7"/>
    <p:sldLayoutId id="2147484134" r:id="rId8"/>
    <p:sldLayoutId id="2147484135" r:id="rId9"/>
    <p:sldLayoutId id="2147484106" r:id="rId10"/>
    <p:sldLayoutId id="2147484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8750EF9-66CB-4F5B-AEF1-DA21512C1D5F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8E6DCD8-A582-45D6-B60A-03C1ADB6A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CE8C021-72FC-4325-9D16-E7BD3D4AA3B8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13DEFF3-9863-4316-9B42-A2E5A3B2E8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ic.sogou.com/d?query=%B7%C5%B4%F3%BE%B5%CD%BC%C6%AC&amp;page=1&amp;did=8&amp;st=255&amp;mode=255&amp;phu=http://img12.3lian.com/gaoqing02/01/21/11.jpg&amp;p=4023050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07 银禧VI-多媒体传播系统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人才盘点与人才发展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3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—2014</a:t>
            </a:r>
            <a:r>
              <a:rPr lang="zh-CN" altLang="en-US" sz="3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3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3000" dirty="0" smtClean="0">
              <a:solidFill>
                <a:srgbClr val="333333"/>
              </a:solidFill>
              <a:ea typeface="方正小标宋简体" pitchFamily="65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5029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沈全利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个人发展计划（</a:t>
              </a:r>
              <a:r>
                <a:rPr lang="en-US" altLang="zh-CN" sz="24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IDP)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99876964"/>
              </p:ext>
            </p:extLst>
          </p:nvPr>
        </p:nvGraphicFramePr>
        <p:xfrm>
          <a:off x="914400" y="1397000"/>
          <a:ext cx="7162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6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问题一：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组织与业务战略的匹配问题</a:t>
            </a: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9560493"/>
              </p:ext>
            </p:extLst>
          </p:nvPr>
        </p:nvGraphicFramePr>
        <p:xfrm>
          <a:off x="1447800" y="2155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问题二：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发现高潜力人才</a:t>
            </a: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11904718"/>
              </p:ext>
            </p:extLst>
          </p:nvPr>
        </p:nvGraphicFramePr>
        <p:xfrm>
          <a:off x="1447800" y="2155686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业绩评价：评价过去的行为结果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18662"/>
              </p:ext>
            </p:extLst>
          </p:nvPr>
        </p:nvGraphicFramePr>
        <p:xfrm>
          <a:off x="1524000" y="1625108"/>
          <a:ext cx="6172199" cy="1840470"/>
        </p:xfrm>
        <a:graphic>
          <a:graphicData uri="http://schemas.openxmlformats.org/drawingml/2006/table">
            <a:tbl>
              <a:tblPr/>
              <a:tblGrid>
                <a:gridCol w="1754426"/>
                <a:gridCol w="3656817"/>
                <a:gridCol w="760956"/>
              </a:tblGrid>
              <a:tr h="36809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业绩标准划分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不合格（需提升）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未达到预期的要求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合格（符合要求）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持续地满足业绩要求，有时候超越预期目标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优秀（杰出）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持续的高业绩创造者，超越要求并远胜目标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27507"/>
              </p:ext>
            </p:extLst>
          </p:nvPr>
        </p:nvGraphicFramePr>
        <p:xfrm>
          <a:off x="1981200" y="4114800"/>
          <a:ext cx="5340350" cy="2057561"/>
        </p:xfrm>
        <a:graphic>
          <a:graphicData uri="http://schemas.openxmlformats.org/drawingml/2006/table">
            <a:tbl>
              <a:tblPr/>
              <a:tblGrid>
                <a:gridCol w="1731442"/>
                <a:gridCol w="1856606"/>
                <a:gridCol w="1752302"/>
              </a:tblGrid>
              <a:tr h="49236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基于盘点人员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过去两年的工作绩效按照以下分类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21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需提升（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左右）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符合要求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杰出（≤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0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潜力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评价：未来的发展空间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95130"/>
              </p:ext>
            </p:extLst>
          </p:nvPr>
        </p:nvGraphicFramePr>
        <p:xfrm>
          <a:off x="1600199" y="1752600"/>
          <a:ext cx="6019802" cy="1981200"/>
        </p:xfrm>
        <a:graphic>
          <a:graphicData uri="http://schemas.openxmlformats.org/drawingml/2006/table">
            <a:tbl>
              <a:tblPr/>
              <a:tblGrid>
                <a:gridCol w="1408161"/>
                <a:gridCol w="2004315"/>
                <a:gridCol w="931922"/>
                <a:gridCol w="935348"/>
                <a:gridCol w="740056"/>
              </a:tblGrid>
              <a:tr h="3962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                                     潜力标准划分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高潜力人才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通过培养最具有可能胜任更高一层岗位工作的能力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中潜力人才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在同一层岗位最具有可能胜任更复杂工作的能力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低潜力人才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需要在原岗位上不断学习，持续提升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0436"/>
              </p:ext>
            </p:extLst>
          </p:nvPr>
        </p:nvGraphicFramePr>
        <p:xfrm>
          <a:off x="1828800" y="4191000"/>
          <a:ext cx="5524500" cy="1721177"/>
        </p:xfrm>
        <a:graphic>
          <a:graphicData uri="http://schemas.openxmlformats.org/drawingml/2006/table">
            <a:tbl>
              <a:tblPr/>
              <a:tblGrid>
                <a:gridCol w="1863802"/>
                <a:gridCol w="1729990"/>
                <a:gridCol w="1930708"/>
              </a:tblGrid>
              <a:tr h="45719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将盘点对象的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发展潜力作如下分类：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21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左右）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高潜力（≤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90600"/>
            <a:ext cx="434340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人才盘点的方法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潜力级别评价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05492"/>
              </p:ext>
            </p:extLst>
          </p:nvPr>
        </p:nvGraphicFramePr>
        <p:xfrm>
          <a:off x="228600" y="1447800"/>
          <a:ext cx="8686800" cy="5393712"/>
        </p:xfrm>
        <a:graphic>
          <a:graphicData uri="http://schemas.openxmlformats.org/drawingml/2006/table">
            <a:tbl>
              <a:tblPr/>
              <a:tblGrid>
                <a:gridCol w="762000"/>
                <a:gridCol w="2949632"/>
                <a:gridCol w="2522140"/>
                <a:gridCol w="2453028"/>
              </a:tblGrid>
              <a:tr h="1908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潜力要素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52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成就动机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、一般由上级设定目标，自己不做调整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、主动给自己设定目标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、为自己设定并努力实现挑战性的目标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、很少为自己订立衡量进步的客观标准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、主动为自己订立衡量进步的客观标准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、阶段性地对自己的进步情况作总结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、做事偏保守求稳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、经过周密盘算后，敢于冒风险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、果断正确决策，勇于承担风险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、想把工作做好的愿望不强烈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、表现出把工作做好的愿望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、表现出把工作做好的强烈愿望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、针对自己的表现，很少向上级反馈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、关注自己的业绩，主动与上级沟通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、对自己的表现是否出色非常关注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00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、提高能力、丰富经验的愿望不强烈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、重视个人成长，善于从经验中学习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、个人发展目标明确，对掌握知识、技能的愿望强烈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、接受和掌握新知识、新技能的速度慢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、能够较快地理解和掌握新知识、新技能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、快速在新旧知识、技能间建立联系，掌握速度快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、接受组织规范和标准，坚持使用传统方法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、经常总结做事情的方法，并取得了进步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、整合或改进工作方法、流程，明显提高了效率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、对新知识、新技能掌握较死，可迁移性低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、能够把学到的新知识、新技能用到实际工作中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、活用新的知识和技能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、胸襟不够开阔，很少跟别人分享交流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、清楚自己的不足，主动向他人请教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、开放，能否定自己，愿意向不如自己的人学习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洞察力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、对问题反应较慢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、对问题展现出较强的理解能力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、反应敏捷，快速抓住问题主旨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、注重事实和信息收集，向前看的眼力不够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、在有限的数据和信息下得出较佳决策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、在有限的信息下快速准确地决策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、相信传统做法，很少表现出革新意识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、能够跳出常规模式，并提出更好的方法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、挑战原有的思维模式，迅速产生新想法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前瞻力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、注重问题的解决，对问题的根源关注不够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、经常会预测到问题的发生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、预测发展趋势，敏锐把握机会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、只关注个人业务范围，限制了看问题的高度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、能够跳出画面看画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、站在更高的层次上考虑个人或部门行为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、认为公司战略离自己太远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、考虑问题有大局观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、时刻关注公司战略，保持业务与战略的一致性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66128"/>
              </p:ext>
            </p:extLst>
          </p:nvPr>
        </p:nvGraphicFramePr>
        <p:xfrm>
          <a:off x="1219201" y="1447801"/>
          <a:ext cx="6629398" cy="4807723"/>
        </p:xfrm>
        <a:graphic>
          <a:graphicData uri="http://schemas.openxmlformats.org/drawingml/2006/table">
            <a:tbl>
              <a:tblPr/>
              <a:tblGrid>
                <a:gridCol w="537618"/>
                <a:gridCol w="479497"/>
                <a:gridCol w="1907087"/>
                <a:gridCol w="1754519"/>
                <a:gridCol w="1950677"/>
              </a:tblGrid>
              <a:tr h="204075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有人吗？都是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5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84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542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人多吗？都是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12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8785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0345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人才地图（一）：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7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66818"/>
              </p:ext>
            </p:extLst>
          </p:nvPr>
        </p:nvGraphicFramePr>
        <p:xfrm>
          <a:off x="1447800" y="1752600"/>
          <a:ext cx="6324602" cy="4501880"/>
        </p:xfrm>
        <a:graphic>
          <a:graphicData uri="http://schemas.openxmlformats.org/drawingml/2006/table">
            <a:tbl>
              <a:tblPr/>
              <a:tblGrid>
                <a:gridCol w="512900"/>
                <a:gridCol w="457450"/>
                <a:gridCol w="1819407"/>
                <a:gridCol w="1673853"/>
                <a:gridCol w="1860992"/>
              </a:tblGrid>
              <a:tr h="28395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个月内新提拔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人员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进一步提升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现在需要提拔的高潜力人才（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87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81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发挥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优势，提升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       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进一步提升绩效和能力（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发展其更高级的技能（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28100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降职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辞退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纠正其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行为表现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经验丰富的“专家”（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395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10345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人才地图（二）：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745532" y="5051121"/>
            <a:ext cx="713315" cy="206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468259" y="5051121"/>
            <a:ext cx="713315" cy="206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 rot="1150530">
            <a:off x="3545942" y="4272063"/>
            <a:ext cx="2692539" cy="1728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05200" y="3422903"/>
            <a:ext cx="1121055" cy="12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 rot="1780157">
            <a:off x="3248028" y="2917944"/>
            <a:ext cx="1486046" cy="146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626682">
            <a:off x="3895962" y="2894708"/>
            <a:ext cx="2285801" cy="13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 rot="1780157">
            <a:off x="4995244" y="2990082"/>
            <a:ext cx="1712063" cy="138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81600" y="2057400"/>
            <a:ext cx="126703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447"/>
              </p:ext>
            </p:extLst>
          </p:nvPr>
        </p:nvGraphicFramePr>
        <p:xfrm>
          <a:off x="1295400" y="1524001"/>
          <a:ext cx="6553200" cy="4974467"/>
        </p:xfrm>
        <a:graphic>
          <a:graphicData uri="http://schemas.openxmlformats.org/drawingml/2006/table">
            <a:tbl>
              <a:tblPr/>
              <a:tblGrid>
                <a:gridCol w="531439"/>
                <a:gridCol w="473984"/>
                <a:gridCol w="1885168"/>
                <a:gridCol w="1734352"/>
                <a:gridCol w="1928257"/>
              </a:tblGrid>
              <a:tr h="279564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●分析原因、警告，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●严格要求业绩提升，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●调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●沟通明确下一步，有计划的晋升、轮岗，进行业绩辅导，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●合理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激励（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●制订下一步发展计划（后备人员）， 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●重点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激励（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9564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01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3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现岗位上发展，严格要求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提升能力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●明确能力发展重点，有针对性的培训或辅导，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●合理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激励（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63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淘汰，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转岗（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564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564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564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0345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人才地图（三）：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370905" y="3915847"/>
            <a:ext cx="295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个人发展计划（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问题三：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关键岗位的继任计划</a:t>
            </a: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35100228"/>
              </p:ext>
            </p:extLst>
          </p:nvPr>
        </p:nvGraphicFramePr>
        <p:xfrm>
          <a:off x="1447800" y="2155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50329157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114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关键岗位识别因素：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4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89889"/>
              </p:ext>
            </p:extLst>
          </p:nvPr>
        </p:nvGraphicFramePr>
        <p:xfrm>
          <a:off x="762000" y="1143000"/>
          <a:ext cx="7772402" cy="5312506"/>
        </p:xfrm>
        <a:graphic>
          <a:graphicData uri="http://schemas.openxmlformats.org/drawingml/2006/table">
            <a:tbl>
              <a:tblPr/>
              <a:tblGrid>
                <a:gridCol w="786296"/>
                <a:gridCol w="786296"/>
                <a:gridCol w="733287"/>
                <a:gridCol w="735495"/>
                <a:gridCol w="768627"/>
                <a:gridCol w="768627"/>
                <a:gridCol w="759791"/>
                <a:gridCol w="762000"/>
                <a:gridCol w="733287"/>
                <a:gridCol w="735495"/>
                <a:gridCol w="203201"/>
              </a:tblGrid>
              <a:tr h="34059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关键岗位继任计划示意图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597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目前可以接替者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4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18-36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问题四：高潜力人才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的发展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计划</a:t>
            </a:r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83721032"/>
              </p:ext>
            </p:extLst>
          </p:nvPr>
        </p:nvGraphicFramePr>
        <p:xfrm>
          <a:off x="1447800" y="2155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60531"/>
              </p:ext>
            </p:extLst>
          </p:nvPr>
        </p:nvGraphicFramePr>
        <p:xfrm>
          <a:off x="3581400" y="762000"/>
          <a:ext cx="5029199" cy="6035328"/>
        </p:xfrm>
        <a:graphic>
          <a:graphicData uri="http://schemas.openxmlformats.org/drawingml/2006/table">
            <a:tbl>
              <a:tblPr/>
              <a:tblGrid>
                <a:gridCol w="587750"/>
                <a:gridCol w="545336"/>
                <a:gridCol w="684700"/>
                <a:gridCol w="375677"/>
                <a:gridCol w="436268"/>
                <a:gridCol w="347399"/>
                <a:gridCol w="250449"/>
                <a:gridCol w="250449"/>
                <a:gridCol w="250449"/>
                <a:gridCol w="258529"/>
                <a:gridCol w="250449"/>
                <a:gridCol w="242372"/>
                <a:gridCol w="274686"/>
                <a:gridCol w="274686"/>
              </a:tblGrid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照片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所在公司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所在部门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出生年月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籍贯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手机号码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任现职时间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从事本专业年限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教育背景（由近及远）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入学时间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毕业时间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学习形式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培训再教育经历（由近及远）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培训课程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培训机构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工作经验（集团内部）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0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公司名称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岗位工作年限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生产管理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工作经验（集团外部）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公司名称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岗位工作年限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生产管理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职业规划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兴趣点（参照经验地图）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下一个岗位（或发展方向）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短期（≤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中期（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1&lt;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x≤3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评价期间的主要成就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完成主要项目或成果描述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本人在其中的作用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评价期间的奖惩信息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奖励信息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奖励类型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授予单位或部门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惩罚信息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惩罚类型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授予单位或部门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85386"/>
              </p:ext>
            </p:extLst>
          </p:nvPr>
        </p:nvGraphicFramePr>
        <p:xfrm>
          <a:off x="228601" y="1295400"/>
          <a:ext cx="3200403" cy="5257801"/>
        </p:xfrm>
        <a:graphic>
          <a:graphicData uri="http://schemas.openxmlformats.org/drawingml/2006/table">
            <a:tbl>
              <a:tblPr/>
              <a:tblGrid>
                <a:gridCol w="533399"/>
                <a:gridCol w="2492413"/>
                <a:gridCol w="174591"/>
              </a:tblGrid>
              <a:tr h="50074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经验地图说明：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从事生产技术创新与管理、现场生产管理、品质管控，以及设备维修等相关工作经历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从事新产品、新工艺的开发与管理等相关工作经历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从事市场研究、产品定价与推广，以及销售渠道建设与维护等相关工作经历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从事物流规划与采购等相关工作经历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专注于从事某项职能（如财务、人力资源、行政管理等）的工作经历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独立对某项业务的损益负责，即全面管理某个利润单元的工作经历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11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领导某个厂址选择、建厂、生产、市场开拓和市场销售等全面工作的经历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领导某个跨业务、跨部门、跨职能联合项目组的工作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91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人才发展档案：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4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59539"/>
              </p:ext>
            </p:extLst>
          </p:nvPr>
        </p:nvGraphicFramePr>
        <p:xfrm>
          <a:off x="228600" y="1828800"/>
          <a:ext cx="5181600" cy="4587320"/>
        </p:xfrm>
        <a:graphic>
          <a:graphicData uri="http://schemas.openxmlformats.org/drawingml/2006/table">
            <a:tbl>
              <a:tblPr/>
              <a:tblGrid>
                <a:gridCol w="1134170"/>
                <a:gridCol w="618430"/>
                <a:gridCol w="3429000"/>
              </a:tblGrid>
              <a:tr h="37066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高潜力人才发展评估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483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121"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入职时间（工龄）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现岗位任职时间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离职影响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优势项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待发展项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短期职业潜力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长期职业潜力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个人发展计划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54879"/>
              </p:ext>
            </p:extLst>
          </p:nvPr>
        </p:nvGraphicFramePr>
        <p:xfrm>
          <a:off x="5562600" y="2438400"/>
          <a:ext cx="3276600" cy="3988615"/>
        </p:xfrm>
        <a:graphic>
          <a:graphicData uri="http://schemas.openxmlformats.org/drawingml/2006/table">
            <a:tbl>
              <a:tblPr/>
              <a:tblGrid>
                <a:gridCol w="402585"/>
                <a:gridCol w="2874015"/>
              </a:tblGrid>
              <a:tr h="56022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风险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：职业发展模糊、个性求稳、目前职业符合其个人能力；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：职业发展规划清晰、不断自我学习提升、愿意承担更有挑战的工作；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：职业发展明确、个人综合素质较高、对目前的职位及薪水流露出不满足、有迹象表现正在寻找新的工作机会；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：个人技能水平不突出、可替代性强；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：个人综合素质较高、岗位的可替代性稍弱、或目前有人员可临时兼职；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：个人综合能力优秀且系公司关键岗位的人员，离职短期会对公司的某项具体工作开展带来被动、或会影响到公司公司业绩；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08739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潜力人才发展评估：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5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个人发展计划（</a:t>
              </a:r>
              <a:r>
                <a:rPr lang="en-US" altLang="zh-CN" sz="24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IDP)</a:t>
              </a:r>
              <a:endPara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13609"/>
              </p:ext>
            </p:extLst>
          </p:nvPr>
        </p:nvGraphicFramePr>
        <p:xfrm>
          <a:off x="762000" y="1143000"/>
          <a:ext cx="7772402" cy="5312506"/>
        </p:xfrm>
        <a:graphic>
          <a:graphicData uri="http://schemas.openxmlformats.org/drawingml/2006/table">
            <a:tbl>
              <a:tblPr/>
              <a:tblGrid>
                <a:gridCol w="786296"/>
                <a:gridCol w="786296"/>
                <a:gridCol w="733287"/>
                <a:gridCol w="735495"/>
                <a:gridCol w="768627"/>
                <a:gridCol w="768627"/>
                <a:gridCol w="759791"/>
                <a:gridCol w="762000"/>
                <a:gridCol w="733287"/>
                <a:gridCol w="735495"/>
                <a:gridCol w="203201"/>
              </a:tblGrid>
              <a:tr h="34059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关键岗位继任计划示意图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597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目前可以接替者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4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18-36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49092" y="1736859"/>
            <a:ext cx="6122252" cy="4724400"/>
            <a:chOff x="1679" y="1033"/>
            <a:chExt cx="2574" cy="1578"/>
          </a:xfrm>
        </p:grpSpPr>
        <p:sp>
          <p:nvSpPr>
            <p:cNvPr id="3" name="AutoShape 6"/>
            <p:cNvSpPr>
              <a:spLocks noChangeAspect="1" noChangeArrowheads="1"/>
            </p:cNvSpPr>
            <p:nvPr/>
          </p:nvSpPr>
          <p:spPr bwMode="auto">
            <a:xfrm>
              <a:off x="1679" y="1033"/>
              <a:ext cx="2574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gray">
            <a:xfrm>
              <a:off x="1852" y="1195"/>
              <a:ext cx="2164" cy="113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2447" y="1628"/>
              <a:ext cx="1082" cy="32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457" y="1725"/>
              <a:ext cx="109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个人发展计划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(IDP)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655" y="1033"/>
              <a:ext cx="560" cy="48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659" y="1533"/>
              <a:ext cx="561" cy="48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714" y="2125"/>
              <a:ext cx="560" cy="48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724" y="1521"/>
              <a:ext cx="615" cy="54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639" y="1166"/>
              <a:ext cx="63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我想到</a:t>
              </a:r>
            </a:p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哪里？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710" y="1668"/>
              <a:ext cx="45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我怎样到</a:t>
              </a:r>
            </a:p>
            <a:p>
              <a:pPr algn="just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那里？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817" y="2255"/>
              <a:ext cx="4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我现在</a:t>
              </a:r>
              <a:endPara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在哪里？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775" y="1636"/>
              <a:ext cx="51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8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我做些什么</a:t>
              </a:r>
            </a:p>
            <a:p>
              <a:pPr algn="just">
                <a:lnSpc>
                  <a:spcPct val="88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能帮助我到</a:t>
              </a:r>
            </a:p>
            <a:p>
              <a:pPr algn="just">
                <a:lnSpc>
                  <a:spcPct val="88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那里？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799" y="1066800"/>
            <a:ext cx="39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人才发展项目（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IDP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：个人发展计划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管理序列胜任力模型：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8144135"/>
              </p:ext>
            </p:extLst>
          </p:nvPr>
        </p:nvGraphicFramePr>
        <p:xfrm>
          <a:off x="685800" y="1251466"/>
          <a:ext cx="7848600" cy="51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1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269574609"/>
              </p:ext>
            </p:extLst>
          </p:nvPr>
        </p:nvGraphicFramePr>
        <p:xfrm>
          <a:off x="457200" y="1066800"/>
          <a:ext cx="8382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0" y="57912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     中国企业未来三年的挑战</a:t>
            </a:r>
            <a:endParaRPr lang="en-US" altLang="zh-CN" sz="2000" b="1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资料来源：中国企业领导力培养现状调查报告</a:t>
            </a:r>
            <a:r>
              <a:rPr lang="en-US" altLang="zh-CN" sz="1400" dirty="0" smtClean="0"/>
              <a:t>,2010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33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非管理序列胜任力模型：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2838335"/>
              </p:ext>
            </p:extLst>
          </p:nvPr>
        </p:nvGraphicFramePr>
        <p:xfrm>
          <a:off x="685800" y="1251466"/>
          <a:ext cx="7848600" cy="51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43400" y="3124200"/>
            <a:ext cx="461665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业务能力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72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94306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胜任力评估：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2958"/>
              </p:ext>
            </p:extLst>
          </p:nvPr>
        </p:nvGraphicFramePr>
        <p:xfrm>
          <a:off x="990599" y="4572000"/>
          <a:ext cx="7711440" cy="1441450"/>
        </p:xfrm>
        <a:graphic>
          <a:graphicData uri="http://schemas.openxmlformats.org/drawingml/2006/table">
            <a:tbl>
              <a:tblPr/>
              <a:tblGrid>
                <a:gridCol w="838201"/>
                <a:gridCol w="986523"/>
                <a:gridCol w="5886716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遇到问题，束手无策，经常需要求助于上级处理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发生问题，能够去想解决办法，但有时抓不注关键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问题发生后，能够分辨关键问题，找到解决办法，并设法解决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能迅速理解并把握复杂的事物，发现明确关键问题、找到解决办法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95400" y="3896673"/>
            <a:ext cx="6096000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14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2.5</a:t>
            </a:r>
            <a:r>
              <a:rPr kumimoji="0" lang="zh-CN" altLang="en-US" sz="1200" b="1" i="0" u="none" strike="noStrike" cap="none" normalizeH="0" baseline="0" dirty="0" smtClean="0" bmk="_Toc127350314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解决问题的能力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定义：独立处理工作中所遇到的各种问题、找到解决办法、解决问题的能力。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8432"/>
              </p:ext>
            </p:extLst>
          </p:nvPr>
        </p:nvGraphicFramePr>
        <p:xfrm>
          <a:off x="1066800" y="2003991"/>
          <a:ext cx="7543801" cy="1427480"/>
        </p:xfrm>
        <a:graphic>
          <a:graphicData uri="http://schemas.openxmlformats.org/drawingml/2006/table">
            <a:tbl>
              <a:tblPr/>
              <a:tblGrid>
                <a:gridCol w="750430"/>
                <a:gridCol w="1026905"/>
                <a:gridCol w="5766466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常常不能按时完成上级交办的工作任务，工作质量较差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基本能够按时完成上级交办的工作任务，工作质量达到合格要求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能够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按时完成上级交办的工作任务，工作质量良好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能够充分利用资源，提前完成上级交办的工作任务，工作质量高，并善于总结提高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95400" y="1343175"/>
            <a:ext cx="6197600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13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2.4</a:t>
            </a:r>
            <a:r>
              <a:rPr kumimoji="0" lang="zh-CN" altLang="en-US" sz="1200" b="1" i="0" u="none" strike="noStrike" cap="none" normalizeH="0" baseline="0" dirty="0" smtClean="0" bmk="_Toc127350313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执行能力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贯彻执行岗位、部门或公司交办的工作任务，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有效达到目标的能力。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非管理序列胜任力模型：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1018213"/>
              </p:ext>
            </p:extLst>
          </p:nvPr>
        </p:nvGraphicFramePr>
        <p:xfrm>
          <a:off x="685800" y="1251466"/>
          <a:ext cx="7848600" cy="51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19600" y="3124200"/>
            <a:ext cx="461665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行为态度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46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94306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胜任力评估：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65343"/>
              </p:ext>
            </p:extLst>
          </p:nvPr>
        </p:nvGraphicFramePr>
        <p:xfrm>
          <a:off x="990600" y="2133600"/>
          <a:ext cx="7315199" cy="1441450"/>
        </p:xfrm>
        <a:graphic>
          <a:graphicData uri="http://schemas.openxmlformats.org/drawingml/2006/table">
            <a:tbl>
              <a:tblPr/>
              <a:tblGrid>
                <a:gridCol w="803868"/>
                <a:gridCol w="803868"/>
                <a:gridCol w="5707463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面对任务，设法逃避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能够履行岗位职责，承担应有的责任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勇于接受任务，承担责任，出现问题时不推脱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能勇于接受艰巨任务，出现问题时勇于承担责任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9200" y="1408404"/>
            <a:ext cx="6186309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2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3.1</a:t>
            </a:r>
            <a:r>
              <a:rPr kumimoji="0" lang="zh-CN" altLang="en-US" sz="1200" b="1" i="0" u="none" strike="noStrike" cap="none" normalizeH="0" baseline="0" dirty="0" smtClean="0" bmk="_Toc127350321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责任心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定义：对于工作职责范围内的任务、风险、出现的问题等主动承担责任，积极跟进处理。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3580"/>
              </p:ext>
            </p:extLst>
          </p:nvPr>
        </p:nvGraphicFramePr>
        <p:xfrm>
          <a:off x="990600" y="4419600"/>
          <a:ext cx="7315200" cy="1441450"/>
        </p:xfrm>
        <a:graphic>
          <a:graphicData uri="http://schemas.openxmlformats.org/drawingml/2006/table">
            <a:tbl>
              <a:tblPr/>
              <a:tblGrid>
                <a:gridCol w="778213"/>
                <a:gridCol w="829524"/>
                <a:gridCol w="5707463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工作态度消极，经常怠工，常常不能按时完成工作任务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工作缺乏主动性，有时无故不能完成工作任务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工作积极主动，能够按时完成工作任务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在行动上表现出很强的紧迫感，不靠上级压力，主动性非常强，一切都以工作为重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1900" y="3719804"/>
            <a:ext cx="4801314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24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3.4</a:t>
            </a:r>
            <a:r>
              <a:rPr kumimoji="0" lang="zh-CN" altLang="en-US" sz="1200" b="1" i="0" u="none" strike="noStrike" cap="none" normalizeH="0" baseline="0" dirty="0" smtClean="0" bmk="_Toc127350324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主动性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定义：依靠个人的能动性、紧迫感积极主动地承担工作、完成任务。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06188"/>
              </p:ext>
            </p:extLst>
          </p:nvPr>
        </p:nvGraphicFramePr>
        <p:xfrm>
          <a:off x="2463800" y="1447800"/>
          <a:ext cx="5613400" cy="4800597"/>
        </p:xfrm>
        <a:graphic>
          <a:graphicData uri="http://schemas.openxmlformats.org/drawingml/2006/table">
            <a:tbl>
              <a:tblPr/>
              <a:tblGrid>
                <a:gridCol w="686592"/>
                <a:gridCol w="636657"/>
                <a:gridCol w="611689"/>
                <a:gridCol w="599207"/>
                <a:gridCol w="574240"/>
                <a:gridCol w="565917"/>
                <a:gridCol w="665786"/>
                <a:gridCol w="661623"/>
                <a:gridCol w="611689"/>
              </a:tblGrid>
              <a:tr h="327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潜力人才名单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以往的经验地图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5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潜力人才名单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拟培养岗位需要的经验地图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8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7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潜力人才名单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需要培养的经验地图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990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岗或挂职锻炼：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9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组合 34"/>
          <p:cNvGrpSpPr>
            <a:grpSpLocks/>
          </p:cNvGrpSpPr>
          <p:nvPr/>
        </p:nvGrpSpPr>
        <p:grpSpPr bwMode="auto">
          <a:xfrm>
            <a:off x="838200" y="2497138"/>
            <a:ext cx="3429000" cy="3141662"/>
            <a:chOff x="671490" y="1764949"/>
            <a:chExt cx="4016375" cy="3370263"/>
          </a:xfrm>
        </p:grpSpPr>
        <p:sp>
          <p:nvSpPr>
            <p:cNvPr id="22550" name="Freeform 2"/>
            <p:cNvSpPr>
              <a:spLocks/>
            </p:cNvSpPr>
            <p:nvPr/>
          </p:nvSpPr>
          <p:spPr bwMode="auto">
            <a:xfrm rot="1551430">
              <a:off x="2070077" y="4370037"/>
              <a:ext cx="1436688" cy="765175"/>
            </a:xfrm>
            <a:custGeom>
              <a:avLst/>
              <a:gdLst>
                <a:gd name="T0" fmla="*/ 2147483647 w 1082"/>
                <a:gd name="T1" fmla="*/ 2147483647 h 577"/>
                <a:gd name="T2" fmla="*/ 2147483647 w 1082"/>
                <a:gd name="T3" fmla="*/ 2147483647 h 577"/>
                <a:gd name="T4" fmla="*/ 2147483647 w 1082"/>
                <a:gd name="T5" fmla="*/ 2147483647 h 577"/>
                <a:gd name="T6" fmla="*/ 2147483647 w 1082"/>
                <a:gd name="T7" fmla="*/ 2147483647 h 577"/>
                <a:gd name="T8" fmla="*/ 2147483647 w 1082"/>
                <a:gd name="T9" fmla="*/ 2147483647 h 577"/>
                <a:gd name="T10" fmla="*/ 2147483647 w 1082"/>
                <a:gd name="T11" fmla="*/ 2147483647 h 577"/>
                <a:gd name="T12" fmla="*/ 2147483647 w 1082"/>
                <a:gd name="T13" fmla="*/ 2147483647 h 577"/>
                <a:gd name="T14" fmla="*/ 2147483647 w 1082"/>
                <a:gd name="T15" fmla="*/ 2147483647 h 577"/>
                <a:gd name="T16" fmla="*/ 2147483647 w 1082"/>
                <a:gd name="T17" fmla="*/ 2147483647 h 577"/>
                <a:gd name="T18" fmla="*/ 2147483647 w 1082"/>
                <a:gd name="T19" fmla="*/ 2147483647 h 577"/>
                <a:gd name="T20" fmla="*/ 2147483647 w 1082"/>
                <a:gd name="T21" fmla="*/ 2147483647 h 577"/>
                <a:gd name="T22" fmla="*/ 2147483647 w 1082"/>
                <a:gd name="T23" fmla="*/ 2147483647 h 577"/>
                <a:gd name="T24" fmla="*/ 2147483647 w 1082"/>
                <a:gd name="T25" fmla="*/ 2147483647 h 577"/>
                <a:gd name="T26" fmla="*/ 2147483647 w 1082"/>
                <a:gd name="T27" fmla="*/ 2147483647 h 577"/>
                <a:gd name="T28" fmla="*/ 2147483647 w 1082"/>
                <a:gd name="T29" fmla="*/ 2147483647 h 577"/>
                <a:gd name="T30" fmla="*/ 2147483647 w 1082"/>
                <a:gd name="T31" fmla="*/ 2147483647 h 577"/>
                <a:gd name="T32" fmla="*/ 2147483647 w 1082"/>
                <a:gd name="T33" fmla="*/ 2147483647 h 577"/>
                <a:gd name="T34" fmla="*/ 2147483647 w 1082"/>
                <a:gd name="T35" fmla="*/ 2147483647 h 577"/>
                <a:gd name="T36" fmla="*/ 2147483647 w 1082"/>
                <a:gd name="T37" fmla="*/ 2147483647 h 577"/>
                <a:gd name="T38" fmla="*/ 2147483647 w 1082"/>
                <a:gd name="T39" fmla="*/ 0 h 577"/>
                <a:gd name="T40" fmla="*/ 2147483647 w 1082"/>
                <a:gd name="T41" fmla="*/ 2147483647 h 577"/>
                <a:gd name="T42" fmla="*/ 2147483647 w 1082"/>
                <a:gd name="T43" fmla="*/ 2147483647 h 577"/>
                <a:gd name="T44" fmla="*/ 2147483647 w 1082"/>
                <a:gd name="T45" fmla="*/ 2147483647 h 577"/>
                <a:gd name="T46" fmla="*/ 2147483647 w 1082"/>
                <a:gd name="T47" fmla="*/ 2147483647 h 577"/>
                <a:gd name="T48" fmla="*/ 2147483647 w 1082"/>
                <a:gd name="T49" fmla="*/ 2147483647 h 577"/>
                <a:gd name="T50" fmla="*/ 2147483647 w 1082"/>
                <a:gd name="T51" fmla="*/ 2147483647 h 577"/>
                <a:gd name="T52" fmla="*/ 2147483647 w 1082"/>
                <a:gd name="T53" fmla="*/ 2147483647 h 577"/>
                <a:gd name="T54" fmla="*/ 2147483647 w 1082"/>
                <a:gd name="T55" fmla="*/ 2147483647 h 577"/>
                <a:gd name="T56" fmla="*/ 2147483647 w 1082"/>
                <a:gd name="T57" fmla="*/ 2147483647 h 577"/>
                <a:gd name="T58" fmla="*/ 2147483647 w 1082"/>
                <a:gd name="T59" fmla="*/ 2147483647 h 577"/>
                <a:gd name="T60" fmla="*/ 2147483647 w 1082"/>
                <a:gd name="T61" fmla="*/ 2147483647 h 577"/>
                <a:gd name="T62" fmla="*/ 0 w 1082"/>
                <a:gd name="T63" fmla="*/ 2147483647 h 577"/>
                <a:gd name="T64" fmla="*/ 2147483647 w 1082"/>
                <a:gd name="T65" fmla="*/ 2147483647 h 577"/>
                <a:gd name="T66" fmla="*/ 2147483647 w 1082"/>
                <a:gd name="T67" fmla="*/ 2147483647 h 577"/>
                <a:gd name="T68" fmla="*/ 2147483647 w 1082"/>
                <a:gd name="T69" fmla="*/ 2147483647 h 577"/>
                <a:gd name="T70" fmla="*/ 2147483647 w 1082"/>
                <a:gd name="T71" fmla="*/ 2147483647 h 577"/>
                <a:gd name="T72" fmla="*/ 2147483647 w 1082"/>
                <a:gd name="T73" fmla="*/ 2147483647 h 577"/>
                <a:gd name="T74" fmla="*/ 2147483647 w 1082"/>
                <a:gd name="T75" fmla="*/ 2147483647 h 5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2"/>
                <a:gd name="T115" fmla="*/ 0 h 577"/>
                <a:gd name="T116" fmla="*/ 1082 w 1082"/>
                <a:gd name="T117" fmla="*/ 577 h 5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2" h="577">
                  <a:moveTo>
                    <a:pt x="124" y="577"/>
                  </a:moveTo>
                  <a:lnTo>
                    <a:pt x="961" y="576"/>
                  </a:lnTo>
                  <a:lnTo>
                    <a:pt x="961" y="404"/>
                  </a:lnTo>
                  <a:lnTo>
                    <a:pt x="992" y="418"/>
                  </a:lnTo>
                  <a:lnTo>
                    <a:pt x="1027" y="416"/>
                  </a:lnTo>
                  <a:lnTo>
                    <a:pt x="1057" y="399"/>
                  </a:lnTo>
                  <a:lnTo>
                    <a:pt x="1074" y="373"/>
                  </a:lnTo>
                  <a:lnTo>
                    <a:pt x="1082" y="340"/>
                  </a:lnTo>
                  <a:lnTo>
                    <a:pt x="1077" y="310"/>
                  </a:lnTo>
                  <a:lnTo>
                    <a:pt x="1055" y="286"/>
                  </a:lnTo>
                  <a:lnTo>
                    <a:pt x="1027" y="272"/>
                  </a:lnTo>
                  <a:lnTo>
                    <a:pt x="995" y="269"/>
                  </a:lnTo>
                  <a:lnTo>
                    <a:pt x="964" y="284"/>
                  </a:lnTo>
                  <a:lnTo>
                    <a:pt x="963" y="112"/>
                  </a:lnTo>
                  <a:lnTo>
                    <a:pt x="604" y="111"/>
                  </a:lnTo>
                  <a:lnTo>
                    <a:pt x="616" y="87"/>
                  </a:lnTo>
                  <a:lnTo>
                    <a:pt x="615" y="53"/>
                  </a:lnTo>
                  <a:lnTo>
                    <a:pt x="599" y="24"/>
                  </a:lnTo>
                  <a:lnTo>
                    <a:pt x="572" y="5"/>
                  </a:lnTo>
                  <a:lnTo>
                    <a:pt x="537" y="0"/>
                  </a:lnTo>
                  <a:lnTo>
                    <a:pt x="510" y="8"/>
                  </a:lnTo>
                  <a:lnTo>
                    <a:pt x="485" y="21"/>
                  </a:lnTo>
                  <a:lnTo>
                    <a:pt x="469" y="50"/>
                  </a:lnTo>
                  <a:lnTo>
                    <a:pt x="464" y="79"/>
                  </a:lnTo>
                  <a:lnTo>
                    <a:pt x="472" y="111"/>
                  </a:lnTo>
                  <a:lnTo>
                    <a:pt x="125" y="112"/>
                  </a:lnTo>
                  <a:lnTo>
                    <a:pt x="125" y="278"/>
                  </a:lnTo>
                  <a:lnTo>
                    <a:pt x="87" y="264"/>
                  </a:lnTo>
                  <a:lnTo>
                    <a:pt x="54" y="267"/>
                  </a:lnTo>
                  <a:lnTo>
                    <a:pt x="24" y="289"/>
                  </a:lnTo>
                  <a:lnTo>
                    <a:pt x="8" y="312"/>
                  </a:lnTo>
                  <a:lnTo>
                    <a:pt x="0" y="345"/>
                  </a:lnTo>
                  <a:lnTo>
                    <a:pt x="6" y="373"/>
                  </a:lnTo>
                  <a:lnTo>
                    <a:pt x="24" y="399"/>
                  </a:lnTo>
                  <a:lnTo>
                    <a:pt x="59" y="419"/>
                  </a:lnTo>
                  <a:lnTo>
                    <a:pt x="89" y="419"/>
                  </a:lnTo>
                  <a:lnTo>
                    <a:pt x="124" y="408"/>
                  </a:lnTo>
                  <a:lnTo>
                    <a:pt x="124" y="577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Freeform 17"/>
            <p:cNvSpPr>
              <a:spLocks/>
            </p:cNvSpPr>
            <p:nvPr/>
          </p:nvSpPr>
          <p:spPr bwMode="auto">
            <a:xfrm rot="920153">
              <a:off x="1919265" y="2952399"/>
              <a:ext cx="1271587" cy="622300"/>
            </a:xfrm>
            <a:custGeom>
              <a:avLst/>
              <a:gdLst>
                <a:gd name="T0" fmla="*/ 2147483647 w 1081"/>
                <a:gd name="T1" fmla="*/ 0 h 530"/>
                <a:gd name="T2" fmla="*/ 2147483647 w 1081"/>
                <a:gd name="T3" fmla="*/ 2147483647 h 530"/>
                <a:gd name="T4" fmla="*/ 2147483647 w 1081"/>
                <a:gd name="T5" fmla="*/ 2147483647 h 530"/>
                <a:gd name="T6" fmla="*/ 2147483647 w 1081"/>
                <a:gd name="T7" fmla="*/ 2147483647 h 530"/>
                <a:gd name="T8" fmla="*/ 2147483647 w 1081"/>
                <a:gd name="T9" fmla="*/ 2147483647 h 530"/>
                <a:gd name="T10" fmla="*/ 2147483647 w 1081"/>
                <a:gd name="T11" fmla="*/ 2147483647 h 530"/>
                <a:gd name="T12" fmla="*/ 2147483647 w 1081"/>
                <a:gd name="T13" fmla="*/ 2147483647 h 530"/>
                <a:gd name="T14" fmla="*/ 2147483647 w 1081"/>
                <a:gd name="T15" fmla="*/ 2147483647 h 530"/>
                <a:gd name="T16" fmla="*/ 2147483647 w 1081"/>
                <a:gd name="T17" fmla="*/ 2147483647 h 530"/>
                <a:gd name="T18" fmla="*/ 2147483647 w 1081"/>
                <a:gd name="T19" fmla="*/ 2147483647 h 530"/>
                <a:gd name="T20" fmla="*/ 2147483647 w 1081"/>
                <a:gd name="T21" fmla="*/ 2147483647 h 530"/>
                <a:gd name="T22" fmla="*/ 2147483647 w 1081"/>
                <a:gd name="T23" fmla="*/ 2147483647 h 530"/>
                <a:gd name="T24" fmla="*/ 2147483647 w 1081"/>
                <a:gd name="T25" fmla="*/ 2147483647 h 530"/>
                <a:gd name="T26" fmla="*/ 2147483647 w 1081"/>
                <a:gd name="T27" fmla="*/ 2147483647 h 530"/>
                <a:gd name="T28" fmla="*/ 2147483647 w 1081"/>
                <a:gd name="T29" fmla="*/ 2147483647 h 530"/>
                <a:gd name="T30" fmla="*/ 2147483647 w 1081"/>
                <a:gd name="T31" fmla="*/ 2147483647 h 530"/>
                <a:gd name="T32" fmla="*/ 2147483647 w 1081"/>
                <a:gd name="T33" fmla="*/ 2147483647 h 530"/>
                <a:gd name="T34" fmla="*/ 2147483647 w 1081"/>
                <a:gd name="T35" fmla="*/ 2147483647 h 530"/>
                <a:gd name="T36" fmla="*/ 0 w 1081"/>
                <a:gd name="T37" fmla="*/ 2147483647 h 530"/>
                <a:gd name="T38" fmla="*/ 2147483647 w 1081"/>
                <a:gd name="T39" fmla="*/ 2147483647 h 530"/>
                <a:gd name="T40" fmla="*/ 2147483647 w 1081"/>
                <a:gd name="T41" fmla="*/ 2147483647 h 530"/>
                <a:gd name="T42" fmla="*/ 2147483647 w 1081"/>
                <a:gd name="T43" fmla="*/ 2147483647 h 530"/>
                <a:gd name="T44" fmla="*/ 2147483647 w 1081"/>
                <a:gd name="T45" fmla="*/ 2147483647 h 530"/>
                <a:gd name="T46" fmla="*/ 2147483647 w 1081"/>
                <a:gd name="T47" fmla="*/ 2147483647 h 530"/>
                <a:gd name="T48" fmla="*/ 2147483647 w 1081"/>
                <a:gd name="T49" fmla="*/ 2147483647 h 530"/>
                <a:gd name="T50" fmla="*/ 2147483647 w 1081"/>
                <a:gd name="T51" fmla="*/ 2147483647 h 530"/>
                <a:gd name="T52" fmla="*/ 2147483647 w 1081"/>
                <a:gd name="T53" fmla="*/ 2147483647 h 530"/>
                <a:gd name="T54" fmla="*/ 2147483647 w 1081"/>
                <a:gd name="T55" fmla="*/ 2147483647 h 530"/>
                <a:gd name="T56" fmla="*/ 2147483647 w 1081"/>
                <a:gd name="T57" fmla="*/ 2147483647 h 530"/>
                <a:gd name="T58" fmla="*/ 2147483647 w 1081"/>
                <a:gd name="T59" fmla="*/ 2147483647 h 530"/>
                <a:gd name="T60" fmla="*/ 2147483647 w 1081"/>
                <a:gd name="T61" fmla="*/ 2147483647 h 530"/>
                <a:gd name="T62" fmla="*/ 2147483647 w 1081"/>
                <a:gd name="T63" fmla="*/ 2147483647 h 530"/>
                <a:gd name="T64" fmla="*/ 2147483647 w 1081"/>
                <a:gd name="T65" fmla="*/ 2147483647 h 530"/>
                <a:gd name="T66" fmla="*/ 2147483647 w 1081"/>
                <a:gd name="T67" fmla="*/ 2147483647 h 530"/>
                <a:gd name="T68" fmla="*/ 2147483647 w 1081"/>
                <a:gd name="T69" fmla="*/ 2147483647 h 530"/>
                <a:gd name="T70" fmla="*/ 2147483647 w 1081"/>
                <a:gd name="T71" fmla="*/ 2147483647 h 530"/>
                <a:gd name="T72" fmla="*/ 2147483647 w 1081"/>
                <a:gd name="T73" fmla="*/ 2147483647 h 530"/>
                <a:gd name="T74" fmla="*/ 2147483647 w 1081"/>
                <a:gd name="T75" fmla="*/ 2147483647 h 530"/>
                <a:gd name="T76" fmla="*/ 2147483647 w 1081"/>
                <a:gd name="T77" fmla="*/ 2147483647 h 530"/>
                <a:gd name="T78" fmla="*/ 2147483647 w 1081"/>
                <a:gd name="T79" fmla="*/ 2147483647 h 530"/>
                <a:gd name="T80" fmla="*/ 2147483647 w 1081"/>
                <a:gd name="T81" fmla="*/ 2147483647 h 530"/>
                <a:gd name="T82" fmla="*/ 2147483647 w 1081"/>
                <a:gd name="T83" fmla="*/ 2147483647 h 530"/>
                <a:gd name="T84" fmla="*/ 2147483647 w 1081"/>
                <a:gd name="T85" fmla="*/ 2147483647 h 530"/>
                <a:gd name="T86" fmla="*/ 2147483647 w 1081"/>
                <a:gd name="T87" fmla="*/ 2147483647 h 530"/>
                <a:gd name="T88" fmla="*/ 2147483647 w 1081"/>
                <a:gd name="T89" fmla="*/ 2147483647 h 530"/>
                <a:gd name="T90" fmla="*/ 2147483647 w 1081"/>
                <a:gd name="T91" fmla="*/ 2147483647 h 530"/>
                <a:gd name="T92" fmla="*/ 2147483647 w 1081"/>
                <a:gd name="T93" fmla="*/ 2147483647 h 530"/>
                <a:gd name="T94" fmla="*/ 2147483647 w 1081"/>
                <a:gd name="T95" fmla="*/ 2147483647 h 530"/>
                <a:gd name="T96" fmla="*/ 2147483647 w 1081"/>
                <a:gd name="T97" fmla="*/ 0 h 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1"/>
                <a:gd name="T148" fmla="*/ 0 h 530"/>
                <a:gd name="T149" fmla="*/ 1081 w 1081"/>
                <a:gd name="T150" fmla="*/ 530 h 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1" h="530">
                  <a:moveTo>
                    <a:pt x="1081" y="0"/>
                  </a:moveTo>
                  <a:lnTo>
                    <a:pt x="670" y="3"/>
                  </a:lnTo>
                  <a:lnTo>
                    <a:pt x="685" y="36"/>
                  </a:lnTo>
                  <a:lnTo>
                    <a:pt x="686" y="75"/>
                  </a:lnTo>
                  <a:lnTo>
                    <a:pt x="670" y="104"/>
                  </a:lnTo>
                  <a:lnTo>
                    <a:pt x="645" y="127"/>
                  </a:lnTo>
                  <a:lnTo>
                    <a:pt x="609" y="139"/>
                  </a:lnTo>
                  <a:lnTo>
                    <a:pt x="567" y="130"/>
                  </a:lnTo>
                  <a:lnTo>
                    <a:pt x="533" y="103"/>
                  </a:lnTo>
                  <a:lnTo>
                    <a:pt x="520" y="69"/>
                  </a:lnTo>
                  <a:lnTo>
                    <a:pt x="517" y="34"/>
                  </a:lnTo>
                  <a:lnTo>
                    <a:pt x="538" y="4"/>
                  </a:lnTo>
                  <a:lnTo>
                    <a:pt x="134" y="7"/>
                  </a:lnTo>
                  <a:lnTo>
                    <a:pt x="134" y="197"/>
                  </a:lnTo>
                  <a:lnTo>
                    <a:pt x="92" y="181"/>
                  </a:lnTo>
                  <a:lnTo>
                    <a:pt x="55" y="188"/>
                  </a:lnTo>
                  <a:lnTo>
                    <a:pt x="27" y="206"/>
                  </a:lnTo>
                  <a:lnTo>
                    <a:pt x="9" y="234"/>
                  </a:lnTo>
                  <a:lnTo>
                    <a:pt x="0" y="264"/>
                  </a:lnTo>
                  <a:lnTo>
                    <a:pt x="6" y="300"/>
                  </a:lnTo>
                  <a:lnTo>
                    <a:pt x="22" y="326"/>
                  </a:lnTo>
                  <a:lnTo>
                    <a:pt x="60" y="347"/>
                  </a:lnTo>
                  <a:lnTo>
                    <a:pt x="100" y="349"/>
                  </a:lnTo>
                  <a:lnTo>
                    <a:pt x="134" y="337"/>
                  </a:lnTo>
                  <a:lnTo>
                    <a:pt x="134" y="529"/>
                  </a:lnTo>
                  <a:lnTo>
                    <a:pt x="536" y="529"/>
                  </a:lnTo>
                  <a:lnTo>
                    <a:pt x="520" y="499"/>
                  </a:lnTo>
                  <a:lnTo>
                    <a:pt x="529" y="457"/>
                  </a:lnTo>
                  <a:lnTo>
                    <a:pt x="549" y="434"/>
                  </a:lnTo>
                  <a:lnTo>
                    <a:pt x="572" y="417"/>
                  </a:lnTo>
                  <a:lnTo>
                    <a:pt x="603" y="410"/>
                  </a:lnTo>
                  <a:lnTo>
                    <a:pt x="634" y="413"/>
                  </a:lnTo>
                  <a:lnTo>
                    <a:pt x="664" y="429"/>
                  </a:lnTo>
                  <a:lnTo>
                    <a:pt x="685" y="460"/>
                  </a:lnTo>
                  <a:lnTo>
                    <a:pt x="697" y="498"/>
                  </a:lnTo>
                  <a:lnTo>
                    <a:pt x="688" y="529"/>
                  </a:lnTo>
                  <a:lnTo>
                    <a:pt x="1081" y="530"/>
                  </a:lnTo>
                  <a:lnTo>
                    <a:pt x="1081" y="335"/>
                  </a:lnTo>
                  <a:lnTo>
                    <a:pt x="1042" y="347"/>
                  </a:lnTo>
                  <a:lnTo>
                    <a:pt x="1002" y="344"/>
                  </a:lnTo>
                  <a:lnTo>
                    <a:pt x="971" y="325"/>
                  </a:lnTo>
                  <a:lnTo>
                    <a:pt x="956" y="295"/>
                  </a:lnTo>
                  <a:lnTo>
                    <a:pt x="947" y="265"/>
                  </a:lnTo>
                  <a:lnTo>
                    <a:pt x="953" y="232"/>
                  </a:lnTo>
                  <a:lnTo>
                    <a:pt x="974" y="206"/>
                  </a:lnTo>
                  <a:lnTo>
                    <a:pt x="1001" y="183"/>
                  </a:lnTo>
                  <a:lnTo>
                    <a:pt x="1042" y="179"/>
                  </a:lnTo>
                  <a:lnTo>
                    <a:pt x="1081" y="203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Freeform 18"/>
            <p:cNvSpPr>
              <a:spLocks/>
            </p:cNvSpPr>
            <p:nvPr/>
          </p:nvSpPr>
          <p:spPr bwMode="auto">
            <a:xfrm rot="-489521">
              <a:off x="1465240" y="1866549"/>
              <a:ext cx="1111250" cy="620713"/>
            </a:xfrm>
            <a:custGeom>
              <a:avLst/>
              <a:gdLst>
                <a:gd name="T0" fmla="*/ 0 w 837"/>
                <a:gd name="T1" fmla="*/ 0 h 468"/>
                <a:gd name="T2" fmla="*/ 2147483647 w 837"/>
                <a:gd name="T3" fmla="*/ 0 h 468"/>
                <a:gd name="T4" fmla="*/ 2147483647 w 837"/>
                <a:gd name="T5" fmla="*/ 2147483647 h 468"/>
                <a:gd name="T6" fmla="*/ 2147483647 w 837"/>
                <a:gd name="T7" fmla="*/ 2147483647 h 468"/>
                <a:gd name="T8" fmla="*/ 2147483647 w 837"/>
                <a:gd name="T9" fmla="*/ 2147483647 h 468"/>
                <a:gd name="T10" fmla="*/ 2147483647 w 837"/>
                <a:gd name="T11" fmla="*/ 2147483647 h 468"/>
                <a:gd name="T12" fmla="*/ 2147483647 w 837"/>
                <a:gd name="T13" fmla="*/ 2147483647 h 468"/>
                <a:gd name="T14" fmla="*/ 2147483647 w 837"/>
                <a:gd name="T15" fmla="*/ 2147483647 h 468"/>
                <a:gd name="T16" fmla="*/ 2147483647 w 837"/>
                <a:gd name="T17" fmla="*/ 2147483647 h 468"/>
                <a:gd name="T18" fmla="*/ 2147483647 w 837"/>
                <a:gd name="T19" fmla="*/ 2147483647 h 468"/>
                <a:gd name="T20" fmla="*/ 2147483647 w 837"/>
                <a:gd name="T21" fmla="*/ 2147483647 h 468"/>
                <a:gd name="T22" fmla="*/ 2147483647 w 837"/>
                <a:gd name="T23" fmla="*/ 2147483647 h 468"/>
                <a:gd name="T24" fmla="*/ 2147483647 w 837"/>
                <a:gd name="T25" fmla="*/ 2147483647 h 468"/>
                <a:gd name="T26" fmla="*/ 2147483647 w 837"/>
                <a:gd name="T27" fmla="*/ 2147483647 h 468"/>
                <a:gd name="T28" fmla="*/ 2147483647 w 837"/>
                <a:gd name="T29" fmla="*/ 2147483647 h 468"/>
                <a:gd name="T30" fmla="*/ 2147483647 w 837"/>
                <a:gd name="T31" fmla="*/ 2147483647 h 468"/>
                <a:gd name="T32" fmla="*/ 2147483647 w 837"/>
                <a:gd name="T33" fmla="*/ 2147483647 h 468"/>
                <a:gd name="T34" fmla="*/ 2147483647 w 837"/>
                <a:gd name="T35" fmla="*/ 2147483647 h 468"/>
                <a:gd name="T36" fmla="*/ 2147483647 w 837"/>
                <a:gd name="T37" fmla="*/ 2147483647 h 468"/>
                <a:gd name="T38" fmla="*/ 2147483647 w 837"/>
                <a:gd name="T39" fmla="*/ 2147483647 h 468"/>
                <a:gd name="T40" fmla="*/ 2147483647 w 837"/>
                <a:gd name="T41" fmla="*/ 2147483647 h 468"/>
                <a:gd name="T42" fmla="*/ 2147483647 w 837"/>
                <a:gd name="T43" fmla="*/ 2147483647 h 468"/>
                <a:gd name="T44" fmla="*/ 2147483647 w 837"/>
                <a:gd name="T45" fmla="*/ 2147483647 h 468"/>
                <a:gd name="T46" fmla="*/ 2147483647 w 837"/>
                <a:gd name="T47" fmla="*/ 2147483647 h 468"/>
                <a:gd name="T48" fmla="*/ 2147483647 w 837"/>
                <a:gd name="T49" fmla="*/ 2147483647 h 468"/>
                <a:gd name="T50" fmla="*/ 0 w 837"/>
                <a:gd name="T51" fmla="*/ 2147483647 h 468"/>
                <a:gd name="T52" fmla="*/ 0 w 837"/>
                <a:gd name="T53" fmla="*/ 0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8"/>
                <a:gd name="T83" fmla="*/ 837 w 837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8">
                  <a:moveTo>
                    <a:pt x="0" y="0"/>
                  </a:moveTo>
                  <a:lnTo>
                    <a:pt x="837" y="0"/>
                  </a:lnTo>
                  <a:lnTo>
                    <a:pt x="837" y="175"/>
                  </a:lnTo>
                  <a:lnTo>
                    <a:pt x="799" y="159"/>
                  </a:lnTo>
                  <a:lnTo>
                    <a:pt x="764" y="164"/>
                  </a:lnTo>
                  <a:lnTo>
                    <a:pt x="735" y="180"/>
                  </a:lnTo>
                  <a:lnTo>
                    <a:pt x="720" y="207"/>
                  </a:lnTo>
                  <a:lnTo>
                    <a:pt x="715" y="232"/>
                  </a:lnTo>
                  <a:lnTo>
                    <a:pt x="720" y="264"/>
                  </a:lnTo>
                  <a:lnTo>
                    <a:pt x="735" y="288"/>
                  </a:lnTo>
                  <a:lnTo>
                    <a:pt x="766" y="303"/>
                  </a:lnTo>
                  <a:lnTo>
                    <a:pt x="795" y="308"/>
                  </a:lnTo>
                  <a:lnTo>
                    <a:pt x="837" y="295"/>
                  </a:lnTo>
                  <a:lnTo>
                    <a:pt x="837" y="468"/>
                  </a:lnTo>
                  <a:lnTo>
                    <a:pt x="479" y="468"/>
                  </a:lnTo>
                  <a:lnTo>
                    <a:pt x="491" y="441"/>
                  </a:lnTo>
                  <a:lnTo>
                    <a:pt x="489" y="410"/>
                  </a:lnTo>
                  <a:lnTo>
                    <a:pt x="471" y="381"/>
                  </a:lnTo>
                  <a:lnTo>
                    <a:pt x="447" y="364"/>
                  </a:lnTo>
                  <a:lnTo>
                    <a:pt x="416" y="357"/>
                  </a:lnTo>
                  <a:lnTo>
                    <a:pt x="384" y="363"/>
                  </a:lnTo>
                  <a:lnTo>
                    <a:pt x="357" y="379"/>
                  </a:lnTo>
                  <a:lnTo>
                    <a:pt x="343" y="406"/>
                  </a:lnTo>
                  <a:lnTo>
                    <a:pt x="340" y="436"/>
                  </a:lnTo>
                  <a:lnTo>
                    <a:pt x="353" y="468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Freeform 19"/>
            <p:cNvSpPr>
              <a:spLocks/>
            </p:cNvSpPr>
            <p:nvPr/>
          </p:nvSpPr>
          <p:spPr bwMode="auto">
            <a:xfrm rot="677290">
              <a:off x="671490" y="3583767"/>
              <a:ext cx="1264414" cy="757840"/>
            </a:xfrm>
            <a:custGeom>
              <a:avLst/>
              <a:gdLst>
                <a:gd name="T0" fmla="*/ 0 w 1076"/>
                <a:gd name="T1" fmla="*/ 0 h 644"/>
                <a:gd name="T2" fmla="*/ 466517 w 1076"/>
                <a:gd name="T3" fmla="*/ 1177 h 644"/>
                <a:gd name="T4" fmla="*/ 455941 w 1076"/>
                <a:gd name="T5" fmla="*/ 36480 h 644"/>
                <a:gd name="T6" fmla="*/ 461817 w 1076"/>
                <a:gd name="T7" fmla="*/ 82374 h 644"/>
                <a:gd name="T8" fmla="*/ 479443 w 1076"/>
                <a:gd name="T9" fmla="*/ 115323 h 644"/>
                <a:gd name="T10" fmla="*/ 515872 w 1076"/>
                <a:gd name="T11" fmla="*/ 136505 h 644"/>
                <a:gd name="T12" fmla="*/ 551125 w 1076"/>
                <a:gd name="T13" fmla="*/ 142389 h 644"/>
                <a:gd name="T14" fmla="*/ 582853 w 1076"/>
                <a:gd name="T15" fmla="*/ 138859 h 644"/>
                <a:gd name="T16" fmla="*/ 620456 w 1076"/>
                <a:gd name="T17" fmla="*/ 117677 h 644"/>
                <a:gd name="T18" fmla="*/ 645133 w 1076"/>
                <a:gd name="T19" fmla="*/ 82374 h 644"/>
                <a:gd name="T20" fmla="*/ 652184 w 1076"/>
                <a:gd name="T21" fmla="*/ 34126 h 644"/>
                <a:gd name="T22" fmla="*/ 638083 w 1076"/>
                <a:gd name="T23" fmla="*/ 1177 h 644"/>
                <a:gd name="T24" fmla="*/ 1112825 w 1076"/>
                <a:gd name="T25" fmla="*/ 0 h 644"/>
                <a:gd name="T26" fmla="*/ 1112825 w 1076"/>
                <a:gd name="T27" fmla="*/ 227117 h 644"/>
                <a:gd name="T28" fmla="*/ 1150429 w 1076"/>
                <a:gd name="T29" fmla="*/ 210642 h 644"/>
                <a:gd name="T30" fmla="*/ 1200958 w 1076"/>
                <a:gd name="T31" fmla="*/ 210642 h 644"/>
                <a:gd name="T32" fmla="*/ 1238562 w 1076"/>
                <a:gd name="T33" fmla="*/ 233000 h 644"/>
                <a:gd name="T34" fmla="*/ 1253838 w 1076"/>
                <a:gd name="T35" fmla="*/ 269480 h 644"/>
                <a:gd name="T36" fmla="*/ 1264414 w 1076"/>
                <a:gd name="T37" fmla="*/ 304783 h 644"/>
                <a:gd name="T38" fmla="*/ 1256188 w 1076"/>
                <a:gd name="T39" fmla="*/ 347147 h 644"/>
                <a:gd name="T40" fmla="*/ 1238562 w 1076"/>
                <a:gd name="T41" fmla="*/ 376566 h 644"/>
                <a:gd name="T42" fmla="*/ 1200958 w 1076"/>
                <a:gd name="T43" fmla="*/ 404809 h 644"/>
                <a:gd name="T44" fmla="*/ 1156304 w 1076"/>
                <a:gd name="T45" fmla="*/ 404809 h 644"/>
                <a:gd name="T46" fmla="*/ 1112825 w 1076"/>
                <a:gd name="T47" fmla="*/ 394218 h 644"/>
                <a:gd name="T48" fmla="*/ 1112825 w 1076"/>
                <a:gd name="T49" fmla="*/ 616628 h 644"/>
                <a:gd name="T50" fmla="*/ 646308 w 1076"/>
                <a:gd name="T51" fmla="*/ 616628 h 644"/>
                <a:gd name="T52" fmla="*/ 656884 w 1076"/>
                <a:gd name="T53" fmla="*/ 650754 h 644"/>
                <a:gd name="T54" fmla="*/ 649834 w 1076"/>
                <a:gd name="T55" fmla="*/ 696648 h 644"/>
                <a:gd name="T56" fmla="*/ 629857 w 1076"/>
                <a:gd name="T57" fmla="*/ 723714 h 644"/>
                <a:gd name="T58" fmla="*/ 589903 w 1076"/>
                <a:gd name="T59" fmla="*/ 753133 h 644"/>
                <a:gd name="T60" fmla="*/ 547599 w 1076"/>
                <a:gd name="T61" fmla="*/ 757840 h 644"/>
                <a:gd name="T62" fmla="*/ 512346 w 1076"/>
                <a:gd name="T63" fmla="*/ 750779 h 644"/>
                <a:gd name="T64" fmla="*/ 484144 w 1076"/>
                <a:gd name="T65" fmla="*/ 728421 h 644"/>
                <a:gd name="T66" fmla="*/ 461817 w 1076"/>
                <a:gd name="T67" fmla="*/ 695471 h 644"/>
                <a:gd name="T68" fmla="*/ 455941 w 1076"/>
                <a:gd name="T69" fmla="*/ 650754 h 644"/>
                <a:gd name="T70" fmla="*/ 468867 w 1076"/>
                <a:gd name="T71" fmla="*/ 616628 h 644"/>
                <a:gd name="T72" fmla="*/ 0 w 1076"/>
                <a:gd name="T73" fmla="*/ 616628 h 644"/>
                <a:gd name="T74" fmla="*/ 0 w 1076"/>
                <a:gd name="T75" fmla="*/ 0 h 6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6" h="644">
                  <a:moveTo>
                    <a:pt x="0" y="0"/>
                  </a:moveTo>
                  <a:lnTo>
                    <a:pt x="397" y="1"/>
                  </a:lnTo>
                  <a:lnTo>
                    <a:pt x="388" y="31"/>
                  </a:lnTo>
                  <a:lnTo>
                    <a:pt x="393" y="70"/>
                  </a:lnTo>
                  <a:lnTo>
                    <a:pt x="408" y="98"/>
                  </a:lnTo>
                  <a:lnTo>
                    <a:pt x="439" y="116"/>
                  </a:lnTo>
                  <a:lnTo>
                    <a:pt x="469" y="121"/>
                  </a:lnTo>
                  <a:lnTo>
                    <a:pt x="496" y="118"/>
                  </a:lnTo>
                  <a:lnTo>
                    <a:pt x="528" y="100"/>
                  </a:lnTo>
                  <a:lnTo>
                    <a:pt x="549" y="70"/>
                  </a:lnTo>
                  <a:lnTo>
                    <a:pt x="555" y="29"/>
                  </a:lnTo>
                  <a:lnTo>
                    <a:pt x="543" y="1"/>
                  </a:lnTo>
                  <a:lnTo>
                    <a:pt x="947" y="0"/>
                  </a:lnTo>
                  <a:lnTo>
                    <a:pt x="947" y="193"/>
                  </a:lnTo>
                  <a:lnTo>
                    <a:pt x="979" y="179"/>
                  </a:lnTo>
                  <a:lnTo>
                    <a:pt x="1022" y="179"/>
                  </a:lnTo>
                  <a:lnTo>
                    <a:pt x="1054" y="198"/>
                  </a:lnTo>
                  <a:lnTo>
                    <a:pt x="1067" y="229"/>
                  </a:lnTo>
                  <a:lnTo>
                    <a:pt x="1076" y="259"/>
                  </a:lnTo>
                  <a:lnTo>
                    <a:pt x="1069" y="295"/>
                  </a:lnTo>
                  <a:lnTo>
                    <a:pt x="1054" y="320"/>
                  </a:lnTo>
                  <a:lnTo>
                    <a:pt x="1022" y="344"/>
                  </a:lnTo>
                  <a:lnTo>
                    <a:pt x="984" y="344"/>
                  </a:lnTo>
                  <a:lnTo>
                    <a:pt x="947" y="335"/>
                  </a:lnTo>
                  <a:lnTo>
                    <a:pt x="947" y="524"/>
                  </a:lnTo>
                  <a:lnTo>
                    <a:pt x="550" y="524"/>
                  </a:lnTo>
                  <a:lnTo>
                    <a:pt x="559" y="553"/>
                  </a:lnTo>
                  <a:lnTo>
                    <a:pt x="553" y="592"/>
                  </a:lnTo>
                  <a:lnTo>
                    <a:pt x="536" y="615"/>
                  </a:lnTo>
                  <a:lnTo>
                    <a:pt x="502" y="640"/>
                  </a:lnTo>
                  <a:lnTo>
                    <a:pt x="466" y="644"/>
                  </a:lnTo>
                  <a:lnTo>
                    <a:pt x="436" y="638"/>
                  </a:lnTo>
                  <a:lnTo>
                    <a:pt x="412" y="619"/>
                  </a:lnTo>
                  <a:lnTo>
                    <a:pt x="393" y="591"/>
                  </a:lnTo>
                  <a:lnTo>
                    <a:pt x="388" y="553"/>
                  </a:lnTo>
                  <a:lnTo>
                    <a:pt x="399" y="524"/>
                  </a:lnTo>
                  <a:lnTo>
                    <a:pt x="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54" name="Freeform 20"/>
            <p:cNvSpPr>
              <a:spLocks/>
            </p:cNvSpPr>
            <p:nvPr/>
          </p:nvSpPr>
          <p:spPr bwMode="auto">
            <a:xfrm rot="1545721">
              <a:off x="3467077" y="1764949"/>
              <a:ext cx="1103313" cy="617538"/>
            </a:xfrm>
            <a:custGeom>
              <a:avLst/>
              <a:gdLst>
                <a:gd name="T0" fmla="*/ 2147483647 w 942"/>
                <a:gd name="T1" fmla="*/ 2147483647 h 526"/>
                <a:gd name="T2" fmla="*/ 0 w 942"/>
                <a:gd name="T3" fmla="*/ 0 h 526"/>
                <a:gd name="T4" fmla="*/ 0 w 942"/>
                <a:gd name="T5" fmla="*/ 2147483647 h 526"/>
                <a:gd name="T6" fmla="*/ 2147483647 w 942"/>
                <a:gd name="T7" fmla="*/ 2147483647 h 526"/>
                <a:gd name="T8" fmla="*/ 2147483647 w 942"/>
                <a:gd name="T9" fmla="*/ 2147483647 h 526"/>
                <a:gd name="T10" fmla="*/ 2147483647 w 942"/>
                <a:gd name="T11" fmla="*/ 2147483647 h 526"/>
                <a:gd name="T12" fmla="*/ 2147483647 w 942"/>
                <a:gd name="T13" fmla="*/ 2147483647 h 526"/>
                <a:gd name="T14" fmla="*/ 2147483647 w 942"/>
                <a:gd name="T15" fmla="*/ 2147483647 h 526"/>
                <a:gd name="T16" fmla="*/ 2147483647 w 942"/>
                <a:gd name="T17" fmla="*/ 2147483647 h 526"/>
                <a:gd name="T18" fmla="*/ 2147483647 w 942"/>
                <a:gd name="T19" fmla="*/ 2147483647 h 526"/>
                <a:gd name="T20" fmla="*/ 2147483647 w 942"/>
                <a:gd name="T21" fmla="*/ 2147483647 h 526"/>
                <a:gd name="T22" fmla="*/ 2147483647 w 942"/>
                <a:gd name="T23" fmla="*/ 2147483647 h 526"/>
                <a:gd name="T24" fmla="*/ 0 w 942"/>
                <a:gd name="T25" fmla="*/ 2147483647 h 526"/>
                <a:gd name="T26" fmla="*/ 0 w 942"/>
                <a:gd name="T27" fmla="*/ 2147483647 h 526"/>
                <a:gd name="T28" fmla="*/ 2147483647 w 942"/>
                <a:gd name="T29" fmla="*/ 2147483647 h 526"/>
                <a:gd name="T30" fmla="*/ 2147483647 w 942"/>
                <a:gd name="T31" fmla="*/ 2147483647 h 526"/>
                <a:gd name="T32" fmla="*/ 2147483647 w 942"/>
                <a:gd name="T33" fmla="*/ 2147483647 h 526"/>
                <a:gd name="T34" fmla="*/ 2147483647 w 942"/>
                <a:gd name="T35" fmla="*/ 2147483647 h 526"/>
                <a:gd name="T36" fmla="*/ 2147483647 w 942"/>
                <a:gd name="T37" fmla="*/ 2147483647 h 526"/>
                <a:gd name="T38" fmla="*/ 2147483647 w 942"/>
                <a:gd name="T39" fmla="*/ 2147483647 h 526"/>
                <a:gd name="T40" fmla="*/ 2147483647 w 942"/>
                <a:gd name="T41" fmla="*/ 2147483647 h 526"/>
                <a:gd name="T42" fmla="*/ 2147483647 w 942"/>
                <a:gd name="T43" fmla="*/ 2147483647 h 526"/>
                <a:gd name="T44" fmla="*/ 2147483647 w 942"/>
                <a:gd name="T45" fmla="*/ 2147483647 h 526"/>
                <a:gd name="T46" fmla="*/ 2147483647 w 942"/>
                <a:gd name="T47" fmla="*/ 2147483647 h 526"/>
                <a:gd name="T48" fmla="*/ 2147483647 w 942"/>
                <a:gd name="T49" fmla="*/ 2147483647 h 526"/>
                <a:gd name="T50" fmla="*/ 2147483647 w 942"/>
                <a:gd name="T51" fmla="*/ 2147483647 h 526"/>
                <a:gd name="T52" fmla="*/ 2147483647 w 942"/>
                <a:gd name="T53" fmla="*/ 2147483647 h 52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2"/>
                <a:gd name="T82" fmla="*/ 0 h 526"/>
                <a:gd name="T83" fmla="*/ 942 w 942"/>
                <a:gd name="T84" fmla="*/ 526 h 52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2" h="526">
                  <a:moveTo>
                    <a:pt x="942" y="1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36" y="180"/>
                  </a:lnTo>
                  <a:lnTo>
                    <a:pt x="80" y="183"/>
                  </a:lnTo>
                  <a:lnTo>
                    <a:pt x="112" y="206"/>
                  </a:lnTo>
                  <a:lnTo>
                    <a:pt x="128" y="232"/>
                  </a:lnTo>
                  <a:lnTo>
                    <a:pt x="132" y="259"/>
                  </a:lnTo>
                  <a:lnTo>
                    <a:pt x="128" y="291"/>
                  </a:lnTo>
                  <a:lnTo>
                    <a:pt x="109" y="319"/>
                  </a:lnTo>
                  <a:lnTo>
                    <a:pt x="76" y="341"/>
                  </a:lnTo>
                  <a:lnTo>
                    <a:pt x="43" y="344"/>
                  </a:lnTo>
                  <a:lnTo>
                    <a:pt x="0" y="334"/>
                  </a:lnTo>
                  <a:lnTo>
                    <a:pt x="0" y="523"/>
                  </a:lnTo>
                  <a:lnTo>
                    <a:pt x="402" y="523"/>
                  </a:lnTo>
                  <a:lnTo>
                    <a:pt x="387" y="493"/>
                  </a:lnTo>
                  <a:lnTo>
                    <a:pt x="387" y="454"/>
                  </a:lnTo>
                  <a:lnTo>
                    <a:pt x="408" y="422"/>
                  </a:lnTo>
                  <a:lnTo>
                    <a:pt x="439" y="401"/>
                  </a:lnTo>
                  <a:lnTo>
                    <a:pt x="472" y="397"/>
                  </a:lnTo>
                  <a:lnTo>
                    <a:pt x="506" y="401"/>
                  </a:lnTo>
                  <a:lnTo>
                    <a:pt x="536" y="419"/>
                  </a:lnTo>
                  <a:lnTo>
                    <a:pt x="555" y="456"/>
                  </a:lnTo>
                  <a:lnTo>
                    <a:pt x="557" y="496"/>
                  </a:lnTo>
                  <a:lnTo>
                    <a:pt x="548" y="526"/>
                  </a:lnTo>
                  <a:lnTo>
                    <a:pt x="942" y="52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Freeform 21"/>
            <p:cNvSpPr>
              <a:spLocks/>
            </p:cNvSpPr>
            <p:nvPr/>
          </p:nvSpPr>
          <p:spPr bwMode="auto">
            <a:xfrm rot="-663609">
              <a:off x="828652" y="4498624"/>
              <a:ext cx="1109663" cy="619125"/>
            </a:xfrm>
            <a:custGeom>
              <a:avLst/>
              <a:gdLst>
                <a:gd name="T0" fmla="*/ 0 w 837"/>
                <a:gd name="T1" fmla="*/ 2147483647 h 466"/>
                <a:gd name="T2" fmla="*/ 2147483647 w 837"/>
                <a:gd name="T3" fmla="*/ 0 h 466"/>
                <a:gd name="T4" fmla="*/ 2147483647 w 837"/>
                <a:gd name="T5" fmla="*/ 2147483647 h 466"/>
                <a:gd name="T6" fmla="*/ 2147483647 w 837"/>
                <a:gd name="T7" fmla="*/ 2147483647 h 466"/>
                <a:gd name="T8" fmla="*/ 2147483647 w 837"/>
                <a:gd name="T9" fmla="*/ 2147483647 h 466"/>
                <a:gd name="T10" fmla="*/ 2147483647 w 837"/>
                <a:gd name="T11" fmla="*/ 2147483647 h 466"/>
                <a:gd name="T12" fmla="*/ 2147483647 w 837"/>
                <a:gd name="T13" fmla="*/ 2147483647 h 466"/>
                <a:gd name="T14" fmla="*/ 2147483647 w 837"/>
                <a:gd name="T15" fmla="*/ 2147483647 h 466"/>
                <a:gd name="T16" fmla="*/ 2147483647 w 837"/>
                <a:gd name="T17" fmla="*/ 2147483647 h 466"/>
                <a:gd name="T18" fmla="*/ 2147483647 w 837"/>
                <a:gd name="T19" fmla="*/ 2147483647 h 466"/>
                <a:gd name="T20" fmla="*/ 2147483647 w 837"/>
                <a:gd name="T21" fmla="*/ 2147483647 h 466"/>
                <a:gd name="T22" fmla="*/ 2147483647 w 837"/>
                <a:gd name="T23" fmla="*/ 2147483647 h 466"/>
                <a:gd name="T24" fmla="*/ 2147483647 w 837"/>
                <a:gd name="T25" fmla="*/ 2147483647 h 466"/>
                <a:gd name="T26" fmla="*/ 2147483647 w 837"/>
                <a:gd name="T27" fmla="*/ 2147483647 h 466"/>
                <a:gd name="T28" fmla="*/ 2147483647 w 837"/>
                <a:gd name="T29" fmla="*/ 2147483647 h 466"/>
                <a:gd name="T30" fmla="*/ 2147483647 w 837"/>
                <a:gd name="T31" fmla="*/ 2147483647 h 466"/>
                <a:gd name="T32" fmla="*/ 2147483647 w 837"/>
                <a:gd name="T33" fmla="*/ 2147483647 h 466"/>
                <a:gd name="T34" fmla="*/ 2147483647 w 837"/>
                <a:gd name="T35" fmla="*/ 2147483647 h 466"/>
                <a:gd name="T36" fmla="*/ 2147483647 w 837"/>
                <a:gd name="T37" fmla="*/ 2147483647 h 466"/>
                <a:gd name="T38" fmla="*/ 2147483647 w 837"/>
                <a:gd name="T39" fmla="*/ 2147483647 h 466"/>
                <a:gd name="T40" fmla="*/ 2147483647 w 837"/>
                <a:gd name="T41" fmla="*/ 2147483647 h 466"/>
                <a:gd name="T42" fmla="*/ 2147483647 w 837"/>
                <a:gd name="T43" fmla="*/ 2147483647 h 466"/>
                <a:gd name="T44" fmla="*/ 2147483647 w 837"/>
                <a:gd name="T45" fmla="*/ 2147483647 h 466"/>
                <a:gd name="T46" fmla="*/ 2147483647 w 837"/>
                <a:gd name="T47" fmla="*/ 2147483647 h 466"/>
                <a:gd name="T48" fmla="*/ 2147483647 w 837"/>
                <a:gd name="T49" fmla="*/ 2147483647 h 466"/>
                <a:gd name="T50" fmla="*/ 0 w 837"/>
                <a:gd name="T51" fmla="*/ 2147483647 h 466"/>
                <a:gd name="T52" fmla="*/ 0 w 837"/>
                <a:gd name="T53" fmla="*/ 2147483647 h 46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6"/>
                <a:gd name="T83" fmla="*/ 837 w 837"/>
                <a:gd name="T84" fmla="*/ 466 h 46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6">
                  <a:moveTo>
                    <a:pt x="0" y="1"/>
                  </a:moveTo>
                  <a:lnTo>
                    <a:pt x="353" y="0"/>
                  </a:lnTo>
                  <a:lnTo>
                    <a:pt x="343" y="29"/>
                  </a:lnTo>
                  <a:lnTo>
                    <a:pt x="348" y="63"/>
                  </a:lnTo>
                  <a:lnTo>
                    <a:pt x="365" y="83"/>
                  </a:lnTo>
                  <a:lnTo>
                    <a:pt x="387" y="103"/>
                  </a:lnTo>
                  <a:lnTo>
                    <a:pt x="415" y="107"/>
                  </a:lnTo>
                  <a:lnTo>
                    <a:pt x="442" y="103"/>
                  </a:lnTo>
                  <a:lnTo>
                    <a:pt x="467" y="87"/>
                  </a:lnTo>
                  <a:lnTo>
                    <a:pt x="489" y="63"/>
                  </a:lnTo>
                  <a:lnTo>
                    <a:pt x="494" y="27"/>
                  </a:lnTo>
                  <a:lnTo>
                    <a:pt x="486" y="1"/>
                  </a:lnTo>
                  <a:lnTo>
                    <a:pt x="837" y="1"/>
                  </a:lnTo>
                  <a:lnTo>
                    <a:pt x="837" y="174"/>
                  </a:lnTo>
                  <a:lnTo>
                    <a:pt x="805" y="156"/>
                  </a:lnTo>
                  <a:lnTo>
                    <a:pt x="772" y="161"/>
                  </a:lnTo>
                  <a:lnTo>
                    <a:pt x="742" y="176"/>
                  </a:lnTo>
                  <a:lnTo>
                    <a:pt x="726" y="200"/>
                  </a:lnTo>
                  <a:lnTo>
                    <a:pt x="718" y="231"/>
                  </a:lnTo>
                  <a:lnTo>
                    <a:pt x="726" y="259"/>
                  </a:lnTo>
                  <a:lnTo>
                    <a:pt x="743" y="290"/>
                  </a:lnTo>
                  <a:lnTo>
                    <a:pt x="770" y="302"/>
                  </a:lnTo>
                  <a:lnTo>
                    <a:pt x="802" y="307"/>
                  </a:lnTo>
                  <a:lnTo>
                    <a:pt x="837" y="296"/>
                  </a:lnTo>
                  <a:lnTo>
                    <a:pt x="836" y="466"/>
                  </a:lnTo>
                  <a:lnTo>
                    <a:pt x="0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8" name="Freeform 22"/>
            <p:cNvSpPr>
              <a:spLocks/>
            </p:cNvSpPr>
            <p:nvPr/>
          </p:nvSpPr>
          <p:spPr bwMode="auto">
            <a:xfrm rot="-2334543">
              <a:off x="2099534" y="2105552"/>
              <a:ext cx="1431763" cy="773168"/>
            </a:xfrm>
            <a:custGeom>
              <a:avLst/>
              <a:gdLst>
                <a:gd name="T0" fmla="*/ 165610 w 1219"/>
                <a:gd name="T1" fmla="*/ 0 h 659"/>
                <a:gd name="T2" fmla="*/ 1276724 w 1219"/>
                <a:gd name="T3" fmla="*/ 0 h 659"/>
                <a:gd name="T4" fmla="*/ 1276724 w 1219"/>
                <a:gd name="T5" fmla="*/ 228783 h 659"/>
                <a:gd name="T6" fmla="*/ 1317833 w 1219"/>
                <a:gd name="T7" fmla="*/ 207664 h 659"/>
                <a:gd name="T8" fmla="*/ 1360116 w 1219"/>
                <a:gd name="T9" fmla="*/ 210011 h 659"/>
                <a:gd name="T10" fmla="*/ 1397701 w 1219"/>
                <a:gd name="T11" fmla="*/ 227609 h 659"/>
                <a:gd name="T12" fmla="*/ 1424716 w 1219"/>
                <a:gd name="T13" fmla="*/ 263980 h 659"/>
                <a:gd name="T14" fmla="*/ 1431763 w 1219"/>
                <a:gd name="T15" fmla="*/ 299177 h 659"/>
                <a:gd name="T16" fmla="*/ 1427065 w 1219"/>
                <a:gd name="T17" fmla="*/ 339068 h 659"/>
                <a:gd name="T18" fmla="*/ 1400050 w 1219"/>
                <a:gd name="T19" fmla="*/ 377785 h 659"/>
                <a:gd name="T20" fmla="*/ 1361291 w 1219"/>
                <a:gd name="T21" fmla="*/ 398903 h 659"/>
                <a:gd name="T22" fmla="*/ 1324880 w 1219"/>
                <a:gd name="T23" fmla="*/ 400076 h 659"/>
                <a:gd name="T24" fmla="*/ 1276724 w 1219"/>
                <a:gd name="T25" fmla="*/ 391864 h 659"/>
                <a:gd name="T26" fmla="*/ 1276724 w 1219"/>
                <a:gd name="T27" fmla="*/ 613607 h 659"/>
                <a:gd name="T28" fmla="*/ 795163 w 1219"/>
                <a:gd name="T29" fmla="*/ 613607 h 659"/>
                <a:gd name="T30" fmla="*/ 808083 w 1219"/>
                <a:gd name="T31" fmla="*/ 645284 h 659"/>
                <a:gd name="T32" fmla="*/ 812781 w 1219"/>
                <a:gd name="T33" fmla="*/ 698080 h 659"/>
                <a:gd name="T34" fmla="*/ 801036 w 1219"/>
                <a:gd name="T35" fmla="*/ 730931 h 659"/>
                <a:gd name="T36" fmla="*/ 758752 w 1219"/>
                <a:gd name="T37" fmla="*/ 766129 h 659"/>
                <a:gd name="T38" fmla="*/ 716469 w 1219"/>
                <a:gd name="T39" fmla="*/ 773168 h 659"/>
                <a:gd name="T40" fmla="*/ 671836 w 1219"/>
                <a:gd name="T41" fmla="*/ 762609 h 659"/>
                <a:gd name="T42" fmla="*/ 634251 w 1219"/>
                <a:gd name="T43" fmla="*/ 734451 h 659"/>
                <a:gd name="T44" fmla="*/ 616633 w 1219"/>
                <a:gd name="T45" fmla="*/ 694561 h 659"/>
                <a:gd name="T46" fmla="*/ 618982 w 1219"/>
                <a:gd name="T47" fmla="*/ 645284 h 659"/>
                <a:gd name="T48" fmla="*/ 643647 w 1219"/>
                <a:gd name="T49" fmla="*/ 615953 h 659"/>
                <a:gd name="T50" fmla="*/ 165610 w 1219"/>
                <a:gd name="T51" fmla="*/ 618300 h 659"/>
                <a:gd name="T52" fmla="*/ 165610 w 1219"/>
                <a:gd name="T53" fmla="*/ 388344 h 659"/>
                <a:gd name="T54" fmla="*/ 115105 w 1219"/>
                <a:gd name="T55" fmla="*/ 407116 h 659"/>
                <a:gd name="T56" fmla="*/ 73996 w 1219"/>
                <a:gd name="T57" fmla="*/ 402423 h 659"/>
                <a:gd name="T58" fmla="*/ 31713 w 1219"/>
                <a:gd name="T59" fmla="*/ 381304 h 659"/>
                <a:gd name="T60" fmla="*/ 10571 w 1219"/>
                <a:gd name="T61" fmla="*/ 351973 h 659"/>
                <a:gd name="T62" fmla="*/ 0 w 1219"/>
                <a:gd name="T63" fmla="*/ 307390 h 659"/>
                <a:gd name="T64" fmla="*/ 8222 w 1219"/>
                <a:gd name="T65" fmla="*/ 271019 h 659"/>
                <a:gd name="T66" fmla="*/ 31713 w 1219"/>
                <a:gd name="T67" fmla="*/ 235822 h 659"/>
                <a:gd name="T68" fmla="*/ 78694 w 1219"/>
                <a:gd name="T69" fmla="*/ 210011 h 659"/>
                <a:gd name="T70" fmla="*/ 118628 w 1219"/>
                <a:gd name="T71" fmla="*/ 210011 h 659"/>
                <a:gd name="T72" fmla="*/ 165610 w 1219"/>
                <a:gd name="T73" fmla="*/ 228783 h 659"/>
                <a:gd name="T74" fmla="*/ 165610 w 1219"/>
                <a:gd name="T75" fmla="*/ 0 h 6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19" h="659">
                  <a:moveTo>
                    <a:pt x="141" y="0"/>
                  </a:moveTo>
                  <a:lnTo>
                    <a:pt x="1087" y="0"/>
                  </a:lnTo>
                  <a:lnTo>
                    <a:pt x="1087" y="195"/>
                  </a:lnTo>
                  <a:lnTo>
                    <a:pt x="1122" y="177"/>
                  </a:lnTo>
                  <a:lnTo>
                    <a:pt x="1158" y="179"/>
                  </a:lnTo>
                  <a:lnTo>
                    <a:pt x="1190" y="194"/>
                  </a:lnTo>
                  <a:lnTo>
                    <a:pt x="1213" y="225"/>
                  </a:lnTo>
                  <a:lnTo>
                    <a:pt x="1219" y="255"/>
                  </a:lnTo>
                  <a:lnTo>
                    <a:pt x="1215" y="289"/>
                  </a:lnTo>
                  <a:lnTo>
                    <a:pt x="1192" y="322"/>
                  </a:lnTo>
                  <a:lnTo>
                    <a:pt x="1159" y="340"/>
                  </a:lnTo>
                  <a:lnTo>
                    <a:pt x="1128" y="341"/>
                  </a:lnTo>
                  <a:lnTo>
                    <a:pt x="1087" y="334"/>
                  </a:lnTo>
                  <a:lnTo>
                    <a:pt x="1087" y="523"/>
                  </a:lnTo>
                  <a:lnTo>
                    <a:pt x="677" y="523"/>
                  </a:lnTo>
                  <a:lnTo>
                    <a:pt x="688" y="550"/>
                  </a:lnTo>
                  <a:lnTo>
                    <a:pt x="692" y="595"/>
                  </a:lnTo>
                  <a:lnTo>
                    <a:pt x="682" y="623"/>
                  </a:lnTo>
                  <a:lnTo>
                    <a:pt x="646" y="653"/>
                  </a:lnTo>
                  <a:lnTo>
                    <a:pt x="610" y="659"/>
                  </a:lnTo>
                  <a:lnTo>
                    <a:pt x="572" y="650"/>
                  </a:lnTo>
                  <a:lnTo>
                    <a:pt x="540" y="626"/>
                  </a:lnTo>
                  <a:lnTo>
                    <a:pt x="525" y="592"/>
                  </a:lnTo>
                  <a:lnTo>
                    <a:pt x="527" y="550"/>
                  </a:lnTo>
                  <a:lnTo>
                    <a:pt x="548" y="525"/>
                  </a:lnTo>
                  <a:lnTo>
                    <a:pt x="141" y="527"/>
                  </a:lnTo>
                  <a:lnTo>
                    <a:pt x="141" y="331"/>
                  </a:lnTo>
                  <a:lnTo>
                    <a:pt x="98" y="347"/>
                  </a:lnTo>
                  <a:lnTo>
                    <a:pt x="63" y="343"/>
                  </a:lnTo>
                  <a:lnTo>
                    <a:pt x="27" y="325"/>
                  </a:lnTo>
                  <a:lnTo>
                    <a:pt x="9" y="300"/>
                  </a:lnTo>
                  <a:lnTo>
                    <a:pt x="0" y="262"/>
                  </a:lnTo>
                  <a:lnTo>
                    <a:pt x="7" y="231"/>
                  </a:lnTo>
                  <a:lnTo>
                    <a:pt x="27" y="201"/>
                  </a:lnTo>
                  <a:lnTo>
                    <a:pt x="67" y="179"/>
                  </a:lnTo>
                  <a:lnTo>
                    <a:pt x="101" y="179"/>
                  </a:lnTo>
                  <a:lnTo>
                    <a:pt x="141" y="19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09" name="Freeform 23"/>
            <p:cNvSpPr>
              <a:spLocks/>
            </p:cNvSpPr>
            <p:nvPr/>
          </p:nvSpPr>
          <p:spPr bwMode="auto">
            <a:xfrm rot="-1557642">
              <a:off x="2238992" y="3493507"/>
              <a:ext cx="1111941" cy="761248"/>
            </a:xfrm>
            <a:custGeom>
              <a:avLst/>
              <a:gdLst>
                <a:gd name="T0" fmla="*/ 0 w 947"/>
                <a:gd name="T1" fmla="*/ 145671 h 648"/>
                <a:gd name="T2" fmla="*/ 470843 w 947"/>
                <a:gd name="T3" fmla="*/ 143321 h 648"/>
                <a:gd name="T4" fmla="*/ 453230 w 947"/>
                <a:gd name="T5" fmla="*/ 108078 h 648"/>
                <a:gd name="T6" fmla="*/ 463798 w 947"/>
                <a:gd name="T7" fmla="*/ 61088 h 648"/>
                <a:gd name="T8" fmla="*/ 487281 w 947"/>
                <a:gd name="T9" fmla="*/ 29369 h 648"/>
                <a:gd name="T10" fmla="*/ 521332 w 947"/>
                <a:gd name="T11" fmla="*/ 7049 h 648"/>
                <a:gd name="T12" fmla="*/ 550687 w 947"/>
                <a:gd name="T13" fmla="*/ 0 h 648"/>
                <a:gd name="T14" fmla="*/ 589434 w 947"/>
                <a:gd name="T15" fmla="*/ 7049 h 648"/>
                <a:gd name="T16" fmla="*/ 624660 w 947"/>
                <a:gd name="T17" fmla="*/ 28194 h 648"/>
                <a:gd name="T18" fmla="*/ 646969 w 947"/>
                <a:gd name="T19" fmla="*/ 61088 h 648"/>
                <a:gd name="T20" fmla="*/ 657536 w 947"/>
                <a:gd name="T21" fmla="*/ 104554 h 648"/>
                <a:gd name="T22" fmla="*/ 650491 w 947"/>
                <a:gd name="T23" fmla="*/ 142147 h 648"/>
                <a:gd name="T24" fmla="*/ 1111941 w 947"/>
                <a:gd name="T25" fmla="*/ 143321 h 648"/>
                <a:gd name="T26" fmla="*/ 1111941 w 947"/>
                <a:gd name="T27" fmla="*/ 372401 h 648"/>
                <a:gd name="T28" fmla="*/ 1061452 w 947"/>
                <a:gd name="T29" fmla="*/ 351255 h 648"/>
                <a:gd name="T30" fmla="*/ 1018007 w 947"/>
                <a:gd name="T31" fmla="*/ 358303 h 648"/>
                <a:gd name="T32" fmla="*/ 982782 w 947"/>
                <a:gd name="T33" fmla="*/ 382974 h 648"/>
                <a:gd name="T34" fmla="*/ 966344 w 947"/>
                <a:gd name="T35" fmla="*/ 409993 h 648"/>
                <a:gd name="T36" fmla="*/ 959299 w 947"/>
                <a:gd name="T37" fmla="*/ 449935 h 648"/>
                <a:gd name="T38" fmla="*/ 965169 w 947"/>
                <a:gd name="T39" fmla="*/ 486353 h 648"/>
                <a:gd name="T40" fmla="*/ 980434 w 947"/>
                <a:gd name="T41" fmla="*/ 519246 h 648"/>
                <a:gd name="T42" fmla="*/ 1018007 w 947"/>
                <a:gd name="T43" fmla="*/ 542742 h 648"/>
                <a:gd name="T44" fmla="*/ 1061452 w 947"/>
                <a:gd name="T45" fmla="*/ 547441 h 648"/>
                <a:gd name="T46" fmla="*/ 1111941 w 947"/>
                <a:gd name="T47" fmla="*/ 535693 h 648"/>
                <a:gd name="T48" fmla="*/ 1111941 w 947"/>
                <a:gd name="T49" fmla="*/ 761248 h 648"/>
                <a:gd name="T50" fmla="*/ 637575 w 947"/>
                <a:gd name="T51" fmla="*/ 761248 h 648"/>
                <a:gd name="T52" fmla="*/ 651666 w 947"/>
                <a:gd name="T53" fmla="*/ 724830 h 648"/>
                <a:gd name="T54" fmla="*/ 650491 w 947"/>
                <a:gd name="T55" fmla="*/ 682539 h 648"/>
                <a:gd name="T56" fmla="*/ 621137 w 947"/>
                <a:gd name="T57" fmla="*/ 639072 h 648"/>
                <a:gd name="T58" fmla="*/ 587086 w 947"/>
                <a:gd name="T59" fmla="*/ 617927 h 648"/>
                <a:gd name="T60" fmla="*/ 547164 w 947"/>
                <a:gd name="T61" fmla="*/ 614402 h 648"/>
                <a:gd name="T62" fmla="*/ 514287 w 947"/>
                <a:gd name="T63" fmla="*/ 619101 h 648"/>
                <a:gd name="T64" fmla="*/ 476714 w 947"/>
                <a:gd name="T65" fmla="*/ 643771 h 648"/>
                <a:gd name="T66" fmla="*/ 453230 w 947"/>
                <a:gd name="T67" fmla="*/ 682539 h 648"/>
                <a:gd name="T68" fmla="*/ 453230 w 947"/>
                <a:gd name="T69" fmla="*/ 724830 h 648"/>
                <a:gd name="T70" fmla="*/ 468495 w 947"/>
                <a:gd name="T71" fmla="*/ 761248 h 648"/>
                <a:gd name="T72" fmla="*/ 0 w 947"/>
                <a:gd name="T73" fmla="*/ 761248 h 648"/>
                <a:gd name="T74" fmla="*/ 0 w 947"/>
                <a:gd name="T75" fmla="*/ 539217 h 648"/>
                <a:gd name="T76" fmla="*/ 42270 w 947"/>
                <a:gd name="T77" fmla="*/ 549790 h 648"/>
                <a:gd name="T78" fmla="*/ 83366 w 947"/>
                <a:gd name="T79" fmla="*/ 549790 h 648"/>
                <a:gd name="T80" fmla="*/ 120940 w 947"/>
                <a:gd name="T81" fmla="*/ 528644 h 648"/>
                <a:gd name="T82" fmla="*/ 143249 w 947"/>
                <a:gd name="T83" fmla="*/ 492227 h 648"/>
                <a:gd name="T84" fmla="*/ 152642 w 947"/>
                <a:gd name="T85" fmla="*/ 454634 h 648"/>
                <a:gd name="T86" fmla="*/ 143249 w 947"/>
                <a:gd name="T87" fmla="*/ 414692 h 648"/>
                <a:gd name="T88" fmla="*/ 122114 w 947"/>
                <a:gd name="T89" fmla="*/ 378274 h 648"/>
                <a:gd name="T90" fmla="*/ 83366 w 947"/>
                <a:gd name="T91" fmla="*/ 351255 h 648"/>
                <a:gd name="T92" fmla="*/ 36399 w 947"/>
                <a:gd name="T93" fmla="*/ 354779 h 648"/>
                <a:gd name="T94" fmla="*/ 0 w 947"/>
                <a:gd name="T95" fmla="*/ 375925 h 648"/>
                <a:gd name="T96" fmla="*/ 0 w 947"/>
                <a:gd name="T97" fmla="*/ 145671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47" h="648">
                  <a:moveTo>
                    <a:pt x="0" y="124"/>
                  </a:moveTo>
                  <a:lnTo>
                    <a:pt x="401" y="122"/>
                  </a:lnTo>
                  <a:lnTo>
                    <a:pt x="386" y="92"/>
                  </a:lnTo>
                  <a:lnTo>
                    <a:pt x="395" y="52"/>
                  </a:lnTo>
                  <a:lnTo>
                    <a:pt x="415" y="25"/>
                  </a:lnTo>
                  <a:lnTo>
                    <a:pt x="444" y="6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2" y="24"/>
                  </a:lnTo>
                  <a:lnTo>
                    <a:pt x="551" y="52"/>
                  </a:lnTo>
                  <a:lnTo>
                    <a:pt x="560" y="89"/>
                  </a:lnTo>
                  <a:lnTo>
                    <a:pt x="554" y="121"/>
                  </a:lnTo>
                  <a:lnTo>
                    <a:pt x="947" y="122"/>
                  </a:lnTo>
                  <a:lnTo>
                    <a:pt x="947" y="317"/>
                  </a:lnTo>
                  <a:lnTo>
                    <a:pt x="904" y="299"/>
                  </a:lnTo>
                  <a:lnTo>
                    <a:pt x="867" y="305"/>
                  </a:lnTo>
                  <a:lnTo>
                    <a:pt x="837" y="326"/>
                  </a:lnTo>
                  <a:lnTo>
                    <a:pt x="823" y="349"/>
                  </a:lnTo>
                  <a:lnTo>
                    <a:pt x="817" y="383"/>
                  </a:lnTo>
                  <a:lnTo>
                    <a:pt x="822" y="414"/>
                  </a:lnTo>
                  <a:lnTo>
                    <a:pt x="835" y="442"/>
                  </a:lnTo>
                  <a:lnTo>
                    <a:pt x="867" y="462"/>
                  </a:lnTo>
                  <a:lnTo>
                    <a:pt x="904" y="466"/>
                  </a:lnTo>
                  <a:lnTo>
                    <a:pt x="947" y="456"/>
                  </a:lnTo>
                  <a:lnTo>
                    <a:pt x="947" y="648"/>
                  </a:lnTo>
                  <a:lnTo>
                    <a:pt x="543" y="648"/>
                  </a:lnTo>
                  <a:lnTo>
                    <a:pt x="555" y="617"/>
                  </a:lnTo>
                  <a:lnTo>
                    <a:pt x="554" y="581"/>
                  </a:lnTo>
                  <a:lnTo>
                    <a:pt x="529" y="544"/>
                  </a:lnTo>
                  <a:lnTo>
                    <a:pt x="500" y="526"/>
                  </a:lnTo>
                  <a:lnTo>
                    <a:pt x="466" y="523"/>
                  </a:lnTo>
                  <a:lnTo>
                    <a:pt x="438" y="527"/>
                  </a:lnTo>
                  <a:lnTo>
                    <a:pt x="406" y="548"/>
                  </a:lnTo>
                  <a:lnTo>
                    <a:pt x="386" y="581"/>
                  </a:lnTo>
                  <a:lnTo>
                    <a:pt x="386" y="617"/>
                  </a:lnTo>
                  <a:lnTo>
                    <a:pt x="399" y="648"/>
                  </a:lnTo>
                  <a:lnTo>
                    <a:pt x="0" y="648"/>
                  </a:lnTo>
                  <a:lnTo>
                    <a:pt x="0" y="459"/>
                  </a:lnTo>
                  <a:lnTo>
                    <a:pt x="36" y="468"/>
                  </a:lnTo>
                  <a:lnTo>
                    <a:pt x="71" y="468"/>
                  </a:lnTo>
                  <a:lnTo>
                    <a:pt x="103" y="450"/>
                  </a:lnTo>
                  <a:lnTo>
                    <a:pt x="122" y="419"/>
                  </a:lnTo>
                  <a:lnTo>
                    <a:pt x="130" y="387"/>
                  </a:lnTo>
                  <a:lnTo>
                    <a:pt x="122" y="353"/>
                  </a:lnTo>
                  <a:lnTo>
                    <a:pt x="104" y="322"/>
                  </a:lnTo>
                  <a:lnTo>
                    <a:pt x="71" y="299"/>
                  </a:lnTo>
                  <a:lnTo>
                    <a:pt x="31" y="302"/>
                  </a:lnTo>
                  <a:lnTo>
                    <a:pt x="0" y="32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58" name="Freeform 24"/>
            <p:cNvSpPr>
              <a:spLocks/>
            </p:cNvSpPr>
            <p:nvPr/>
          </p:nvSpPr>
          <p:spPr bwMode="auto">
            <a:xfrm rot="305954">
              <a:off x="3430565" y="3557237"/>
              <a:ext cx="1257300" cy="617537"/>
            </a:xfrm>
            <a:custGeom>
              <a:avLst/>
              <a:gdLst>
                <a:gd name="T0" fmla="*/ 2147483647 w 1073"/>
                <a:gd name="T1" fmla="*/ 2147483647 h 527"/>
                <a:gd name="T2" fmla="*/ 2147483647 w 1073"/>
                <a:gd name="T3" fmla="*/ 0 h 527"/>
                <a:gd name="T4" fmla="*/ 2147483647 w 1073"/>
                <a:gd name="T5" fmla="*/ 2147483647 h 527"/>
                <a:gd name="T6" fmla="*/ 2147483647 w 1073"/>
                <a:gd name="T7" fmla="*/ 2147483647 h 527"/>
                <a:gd name="T8" fmla="*/ 2147483647 w 1073"/>
                <a:gd name="T9" fmla="*/ 2147483647 h 527"/>
                <a:gd name="T10" fmla="*/ 2147483647 w 1073"/>
                <a:gd name="T11" fmla="*/ 2147483647 h 527"/>
                <a:gd name="T12" fmla="*/ 2147483647 w 1073"/>
                <a:gd name="T13" fmla="*/ 2147483647 h 527"/>
                <a:gd name="T14" fmla="*/ 2147483647 w 1073"/>
                <a:gd name="T15" fmla="*/ 2147483647 h 527"/>
                <a:gd name="T16" fmla="*/ 2147483647 w 1073"/>
                <a:gd name="T17" fmla="*/ 2147483647 h 527"/>
                <a:gd name="T18" fmla="*/ 2147483647 w 1073"/>
                <a:gd name="T19" fmla="*/ 2147483647 h 527"/>
                <a:gd name="T20" fmla="*/ 2147483647 w 1073"/>
                <a:gd name="T21" fmla="*/ 2147483647 h 527"/>
                <a:gd name="T22" fmla="*/ 2147483647 w 1073"/>
                <a:gd name="T23" fmla="*/ 2147483647 h 527"/>
                <a:gd name="T24" fmla="*/ 2147483647 w 1073"/>
                <a:gd name="T25" fmla="*/ 2147483647 h 527"/>
                <a:gd name="T26" fmla="*/ 2147483647 w 1073"/>
                <a:gd name="T27" fmla="*/ 2147483647 h 527"/>
                <a:gd name="T28" fmla="*/ 2147483647 w 1073"/>
                <a:gd name="T29" fmla="*/ 2147483647 h 527"/>
                <a:gd name="T30" fmla="*/ 2147483647 w 1073"/>
                <a:gd name="T31" fmla="*/ 2147483647 h 527"/>
                <a:gd name="T32" fmla="*/ 2147483647 w 1073"/>
                <a:gd name="T33" fmla="*/ 2147483647 h 527"/>
                <a:gd name="T34" fmla="*/ 2147483647 w 1073"/>
                <a:gd name="T35" fmla="*/ 2147483647 h 527"/>
                <a:gd name="T36" fmla="*/ 0 w 1073"/>
                <a:gd name="T37" fmla="*/ 2147483647 h 527"/>
                <a:gd name="T38" fmla="*/ 2147483647 w 1073"/>
                <a:gd name="T39" fmla="*/ 2147483647 h 527"/>
                <a:gd name="T40" fmla="*/ 2147483647 w 1073"/>
                <a:gd name="T41" fmla="*/ 2147483647 h 527"/>
                <a:gd name="T42" fmla="*/ 2147483647 w 1073"/>
                <a:gd name="T43" fmla="*/ 2147483647 h 527"/>
                <a:gd name="T44" fmla="*/ 2147483647 w 1073"/>
                <a:gd name="T45" fmla="*/ 2147483647 h 527"/>
                <a:gd name="T46" fmla="*/ 2147483647 w 1073"/>
                <a:gd name="T47" fmla="*/ 2147483647 h 527"/>
                <a:gd name="T48" fmla="*/ 2147483647 w 1073"/>
                <a:gd name="T49" fmla="*/ 2147483647 h 527"/>
                <a:gd name="T50" fmla="*/ 2147483647 w 1073"/>
                <a:gd name="T51" fmla="*/ 2147483647 h 527"/>
                <a:gd name="T52" fmla="*/ 2147483647 w 1073"/>
                <a:gd name="T53" fmla="*/ 2147483647 h 527"/>
                <a:gd name="T54" fmla="*/ 2147483647 w 1073"/>
                <a:gd name="T55" fmla="*/ 2147483647 h 527"/>
                <a:gd name="T56" fmla="*/ 2147483647 w 1073"/>
                <a:gd name="T57" fmla="*/ 2147483647 h 527"/>
                <a:gd name="T58" fmla="*/ 2147483647 w 1073"/>
                <a:gd name="T59" fmla="*/ 2147483647 h 527"/>
                <a:gd name="T60" fmla="*/ 2147483647 w 1073"/>
                <a:gd name="T61" fmla="*/ 2147483647 h 527"/>
                <a:gd name="T62" fmla="*/ 2147483647 w 1073"/>
                <a:gd name="T63" fmla="*/ 2147483647 h 527"/>
                <a:gd name="T64" fmla="*/ 2147483647 w 1073"/>
                <a:gd name="T65" fmla="*/ 2147483647 h 527"/>
                <a:gd name="T66" fmla="*/ 2147483647 w 1073"/>
                <a:gd name="T67" fmla="*/ 2147483647 h 527"/>
                <a:gd name="T68" fmla="*/ 2147483647 w 1073"/>
                <a:gd name="T69" fmla="*/ 2147483647 h 527"/>
                <a:gd name="T70" fmla="*/ 2147483647 w 1073"/>
                <a:gd name="T71" fmla="*/ 2147483647 h 527"/>
                <a:gd name="T72" fmla="*/ 2147483647 w 1073"/>
                <a:gd name="T73" fmla="*/ 2147483647 h 527"/>
                <a:gd name="T74" fmla="*/ 2147483647 w 1073"/>
                <a:gd name="T75" fmla="*/ 2147483647 h 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3"/>
                <a:gd name="T115" fmla="*/ 0 h 527"/>
                <a:gd name="T116" fmla="*/ 1073 w 1073"/>
                <a:gd name="T117" fmla="*/ 527 h 5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3" h="527">
                  <a:moveTo>
                    <a:pt x="1073" y="1"/>
                  </a:moveTo>
                  <a:lnTo>
                    <a:pt x="673" y="0"/>
                  </a:lnTo>
                  <a:lnTo>
                    <a:pt x="682" y="34"/>
                  </a:lnTo>
                  <a:lnTo>
                    <a:pt x="676" y="63"/>
                  </a:lnTo>
                  <a:lnTo>
                    <a:pt x="661" y="85"/>
                  </a:lnTo>
                  <a:lnTo>
                    <a:pt x="635" y="107"/>
                  </a:lnTo>
                  <a:lnTo>
                    <a:pt x="603" y="115"/>
                  </a:lnTo>
                  <a:lnTo>
                    <a:pt x="573" y="109"/>
                  </a:lnTo>
                  <a:lnTo>
                    <a:pt x="540" y="88"/>
                  </a:lnTo>
                  <a:lnTo>
                    <a:pt x="522" y="63"/>
                  </a:lnTo>
                  <a:lnTo>
                    <a:pt x="513" y="31"/>
                  </a:lnTo>
                  <a:lnTo>
                    <a:pt x="521" y="3"/>
                  </a:lnTo>
                  <a:lnTo>
                    <a:pt x="129" y="2"/>
                  </a:lnTo>
                  <a:lnTo>
                    <a:pt x="129" y="196"/>
                  </a:lnTo>
                  <a:lnTo>
                    <a:pt x="93" y="178"/>
                  </a:lnTo>
                  <a:lnTo>
                    <a:pt x="53" y="184"/>
                  </a:lnTo>
                  <a:lnTo>
                    <a:pt x="21" y="205"/>
                  </a:lnTo>
                  <a:lnTo>
                    <a:pt x="5" y="229"/>
                  </a:lnTo>
                  <a:lnTo>
                    <a:pt x="0" y="264"/>
                  </a:lnTo>
                  <a:lnTo>
                    <a:pt x="4" y="292"/>
                  </a:lnTo>
                  <a:lnTo>
                    <a:pt x="19" y="323"/>
                  </a:lnTo>
                  <a:lnTo>
                    <a:pt x="57" y="344"/>
                  </a:lnTo>
                  <a:lnTo>
                    <a:pt x="94" y="345"/>
                  </a:lnTo>
                  <a:lnTo>
                    <a:pt x="131" y="336"/>
                  </a:lnTo>
                  <a:lnTo>
                    <a:pt x="131" y="526"/>
                  </a:lnTo>
                  <a:lnTo>
                    <a:pt x="530" y="527"/>
                  </a:lnTo>
                  <a:lnTo>
                    <a:pt x="516" y="496"/>
                  </a:lnTo>
                  <a:lnTo>
                    <a:pt x="524" y="456"/>
                  </a:lnTo>
                  <a:lnTo>
                    <a:pt x="539" y="427"/>
                  </a:lnTo>
                  <a:lnTo>
                    <a:pt x="567" y="408"/>
                  </a:lnTo>
                  <a:lnTo>
                    <a:pt x="597" y="402"/>
                  </a:lnTo>
                  <a:lnTo>
                    <a:pt x="632" y="408"/>
                  </a:lnTo>
                  <a:lnTo>
                    <a:pt x="661" y="426"/>
                  </a:lnTo>
                  <a:lnTo>
                    <a:pt x="682" y="457"/>
                  </a:lnTo>
                  <a:lnTo>
                    <a:pt x="686" y="496"/>
                  </a:lnTo>
                  <a:lnTo>
                    <a:pt x="675" y="526"/>
                  </a:lnTo>
                  <a:lnTo>
                    <a:pt x="1073" y="52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Freeform 25"/>
            <p:cNvSpPr>
              <a:spLocks/>
            </p:cNvSpPr>
            <p:nvPr/>
          </p:nvSpPr>
          <p:spPr bwMode="auto">
            <a:xfrm rot="-2024734">
              <a:off x="3490390" y="4224100"/>
              <a:ext cx="1106363" cy="761246"/>
            </a:xfrm>
            <a:custGeom>
              <a:avLst/>
              <a:gdLst>
                <a:gd name="T0" fmla="*/ 1106363 w 835"/>
                <a:gd name="T1" fmla="*/ 145630 h 575"/>
                <a:gd name="T2" fmla="*/ 639968 w 835"/>
                <a:gd name="T3" fmla="*/ 142982 h 575"/>
                <a:gd name="T4" fmla="*/ 649243 w 835"/>
                <a:gd name="T5" fmla="*/ 107236 h 575"/>
                <a:gd name="T6" fmla="*/ 645268 w 835"/>
                <a:gd name="T7" fmla="*/ 64871 h 575"/>
                <a:gd name="T8" fmla="*/ 624068 w 835"/>
                <a:gd name="T9" fmla="*/ 31774 h 575"/>
                <a:gd name="T10" fmla="*/ 596244 w 835"/>
                <a:gd name="T11" fmla="*/ 10591 h 575"/>
                <a:gd name="T12" fmla="*/ 552519 w 835"/>
                <a:gd name="T13" fmla="*/ 0 h 575"/>
                <a:gd name="T14" fmla="*/ 512769 w 835"/>
                <a:gd name="T15" fmla="*/ 6620 h 575"/>
                <a:gd name="T16" fmla="*/ 478320 w 835"/>
                <a:gd name="T17" fmla="*/ 27802 h 575"/>
                <a:gd name="T18" fmla="*/ 455795 w 835"/>
                <a:gd name="T19" fmla="*/ 64871 h 575"/>
                <a:gd name="T20" fmla="*/ 453145 w 835"/>
                <a:gd name="T21" fmla="*/ 100617 h 575"/>
                <a:gd name="T22" fmla="*/ 463745 w 835"/>
                <a:gd name="T23" fmla="*/ 146954 h 575"/>
                <a:gd name="T24" fmla="*/ 3975 w 835"/>
                <a:gd name="T25" fmla="*/ 146954 h 575"/>
                <a:gd name="T26" fmla="*/ 3975 w 835"/>
                <a:gd name="T27" fmla="*/ 377313 h 575"/>
                <a:gd name="T28" fmla="*/ 41075 w 835"/>
                <a:gd name="T29" fmla="*/ 356131 h 575"/>
                <a:gd name="T30" fmla="*/ 84799 w 835"/>
                <a:gd name="T31" fmla="*/ 357455 h 575"/>
                <a:gd name="T32" fmla="*/ 124549 w 835"/>
                <a:gd name="T33" fmla="*/ 378637 h 575"/>
                <a:gd name="T34" fmla="*/ 149723 w 835"/>
                <a:gd name="T35" fmla="*/ 405115 h 575"/>
                <a:gd name="T36" fmla="*/ 160323 w 835"/>
                <a:gd name="T37" fmla="*/ 446156 h 575"/>
                <a:gd name="T38" fmla="*/ 149723 w 835"/>
                <a:gd name="T39" fmla="*/ 488521 h 575"/>
                <a:gd name="T40" fmla="*/ 127199 w 835"/>
                <a:gd name="T41" fmla="*/ 528239 h 575"/>
                <a:gd name="T42" fmla="*/ 87449 w 835"/>
                <a:gd name="T43" fmla="*/ 549421 h 575"/>
                <a:gd name="T44" fmla="*/ 45050 w 835"/>
                <a:gd name="T45" fmla="*/ 552069 h 575"/>
                <a:gd name="T46" fmla="*/ 0 w 835"/>
                <a:gd name="T47" fmla="*/ 536182 h 575"/>
                <a:gd name="T48" fmla="*/ 0 w 835"/>
                <a:gd name="T49" fmla="*/ 759922 h 575"/>
                <a:gd name="T50" fmla="*/ 1106363 w 835"/>
                <a:gd name="T51" fmla="*/ 761246 h 575"/>
                <a:gd name="T52" fmla="*/ 1106363 w 835"/>
                <a:gd name="T53" fmla="*/ 145630 h 5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35" h="575">
                  <a:moveTo>
                    <a:pt x="835" y="110"/>
                  </a:moveTo>
                  <a:lnTo>
                    <a:pt x="483" y="108"/>
                  </a:lnTo>
                  <a:lnTo>
                    <a:pt x="490" y="81"/>
                  </a:lnTo>
                  <a:lnTo>
                    <a:pt x="487" y="49"/>
                  </a:lnTo>
                  <a:lnTo>
                    <a:pt x="471" y="24"/>
                  </a:lnTo>
                  <a:lnTo>
                    <a:pt x="450" y="8"/>
                  </a:lnTo>
                  <a:lnTo>
                    <a:pt x="417" y="0"/>
                  </a:lnTo>
                  <a:lnTo>
                    <a:pt x="387" y="5"/>
                  </a:lnTo>
                  <a:lnTo>
                    <a:pt x="361" y="21"/>
                  </a:lnTo>
                  <a:lnTo>
                    <a:pt x="344" y="49"/>
                  </a:lnTo>
                  <a:lnTo>
                    <a:pt x="342" y="76"/>
                  </a:lnTo>
                  <a:lnTo>
                    <a:pt x="350" y="111"/>
                  </a:lnTo>
                  <a:lnTo>
                    <a:pt x="3" y="111"/>
                  </a:lnTo>
                  <a:lnTo>
                    <a:pt x="3" y="285"/>
                  </a:lnTo>
                  <a:lnTo>
                    <a:pt x="31" y="269"/>
                  </a:lnTo>
                  <a:lnTo>
                    <a:pt x="64" y="270"/>
                  </a:lnTo>
                  <a:lnTo>
                    <a:pt x="94" y="286"/>
                  </a:lnTo>
                  <a:lnTo>
                    <a:pt x="113" y="306"/>
                  </a:lnTo>
                  <a:lnTo>
                    <a:pt x="121" y="337"/>
                  </a:lnTo>
                  <a:lnTo>
                    <a:pt x="113" y="369"/>
                  </a:lnTo>
                  <a:lnTo>
                    <a:pt x="96" y="399"/>
                  </a:lnTo>
                  <a:lnTo>
                    <a:pt x="66" y="415"/>
                  </a:lnTo>
                  <a:lnTo>
                    <a:pt x="34" y="417"/>
                  </a:lnTo>
                  <a:lnTo>
                    <a:pt x="0" y="405"/>
                  </a:lnTo>
                  <a:lnTo>
                    <a:pt x="0" y="574"/>
                  </a:lnTo>
                  <a:lnTo>
                    <a:pt x="835" y="575"/>
                  </a:lnTo>
                  <a:lnTo>
                    <a:pt x="835" y="110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0" name="Freeform 26"/>
            <p:cNvSpPr>
              <a:spLocks/>
            </p:cNvSpPr>
            <p:nvPr/>
          </p:nvSpPr>
          <p:spPr bwMode="auto">
            <a:xfrm rot="1075941">
              <a:off x="752452" y="2512662"/>
              <a:ext cx="1109663" cy="903287"/>
            </a:xfrm>
            <a:custGeom>
              <a:avLst/>
              <a:gdLst>
                <a:gd name="T0" fmla="*/ 0 w 946"/>
                <a:gd name="T1" fmla="*/ 2147483647 h 769"/>
                <a:gd name="T2" fmla="*/ 2147483647 w 946"/>
                <a:gd name="T3" fmla="*/ 2147483647 h 769"/>
                <a:gd name="T4" fmla="*/ 2147483647 w 946"/>
                <a:gd name="T5" fmla="*/ 2147483647 h 769"/>
                <a:gd name="T6" fmla="*/ 2147483647 w 946"/>
                <a:gd name="T7" fmla="*/ 2147483647 h 769"/>
                <a:gd name="T8" fmla="*/ 2147483647 w 946"/>
                <a:gd name="T9" fmla="*/ 2147483647 h 769"/>
                <a:gd name="T10" fmla="*/ 2147483647 w 946"/>
                <a:gd name="T11" fmla="*/ 2147483647 h 769"/>
                <a:gd name="T12" fmla="*/ 2147483647 w 946"/>
                <a:gd name="T13" fmla="*/ 0 h 769"/>
                <a:gd name="T14" fmla="*/ 2147483647 w 946"/>
                <a:gd name="T15" fmla="*/ 2147483647 h 769"/>
                <a:gd name="T16" fmla="*/ 2147483647 w 946"/>
                <a:gd name="T17" fmla="*/ 2147483647 h 769"/>
                <a:gd name="T18" fmla="*/ 2147483647 w 946"/>
                <a:gd name="T19" fmla="*/ 2147483647 h 769"/>
                <a:gd name="T20" fmla="*/ 2147483647 w 946"/>
                <a:gd name="T21" fmla="*/ 2147483647 h 769"/>
                <a:gd name="T22" fmla="*/ 2147483647 w 946"/>
                <a:gd name="T23" fmla="*/ 2147483647 h 769"/>
                <a:gd name="T24" fmla="*/ 2147483647 w 946"/>
                <a:gd name="T25" fmla="*/ 2147483647 h 769"/>
                <a:gd name="T26" fmla="*/ 2147483647 w 946"/>
                <a:gd name="T27" fmla="*/ 2147483647 h 769"/>
                <a:gd name="T28" fmla="*/ 2147483647 w 946"/>
                <a:gd name="T29" fmla="*/ 2147483647 h 769"/>
                <a:gd name="T30" fmla="*/ 2147483647 w 946"/>
                <a:gd name="T31" fmla="*/ 2147483647 h 769"/>
                <a:gd name="T32" fmla="*/ 2147483647 w 946"/>
                <a:gd name="T33" fmla="*/ 2147483647 h 769"/>
                <a:gd name="T34" fmla="*/ 2147483647 w 946"/>
                <a:gd name="T35" fmla="*/ 2147483647 h 769"/>
                <a:gd name="T36" fmla="*/ 2147483647 w 946"/>
                <a:gd name="T37" fmla="*/ 2147483647 h 769"/>
                <a:gd name="T38" fmla="*/ 2147483647 w 946"/>
                <a:gd name="T39" fmla="*/ 2147483647 h 769"/>
                <a:gd name="T40" fmla="*/ 2147483647 w 946"/>
                <a:gd name="T41" fmla="*/ 2147483647 h 769"/>
                <a:gd name="T42" fmla="*/ 2147483647 w 946"/>
                <a:gd name="T43" fmla="*/ 2147483647 h 769"/>
                <a:gd name="T44" fmla="*/ 2147483647 w 946"/>
                <a:gd name="T45" fmla="*/ 2147483647 h 769"/>
                <a:gd name="T46" fmla="*/ 2147483647 w 946"/>
                <a:gd name="T47" fmla="*/ 2147483647 h 769"/>
                <a:gd name="T48" fmla="*/ 2147483647 w 946"/>
                <a:gd name="T49" fmla="*/ 2147483647 h 769"/>
                <a:gd name="T50" fmla="*/ 2147483647 w 946"/>
                <a:gd name="T51" fmla="*/ 2147483647 h 769"/>
                <a:gd name="T52" fmla="*/ 2147483647 w 946"/>
                <a:gd name="T53" fmla="*/ 2147483647 h 769"/>
                <a:gd name="T54" fmla="*/ 2147483647 w 946"/>
                <a:gd name="T55" fmla="*/ 2147483647 h 769"/>
                <a:gd name="T56" fmla="*/ 2147483647 w 946"/>
                <a:gd name="T57" fmla="*/ 2147483647 h 769"/>
                <a:gd name="T58" fmla="*/ 2147483647 w 946"/>
                <a:gd name="T59" fmla="*/ 2147483647 h 769"/>
                <a:gd name="T60" fmla="*/ 2147483647 w 946"/>
                <a:gd name="T61" fmla="*/ 2147483647 h 769"/>
                <a:gd name="T62" fmla="*/ 2147483647 w 946"/>
                <a:gd name="T63" fmla="*/ 2147483647 h 769"/>
                <a:gd name="T64" fmla="*/ 2147483647 w 946"/>
                <a:gd name="T65" fmla="*/ 2147483647 h 769"/>
                <a:gd name="T66" fmla="*/ 2147483647 w 946"/>
                <a:gd name="T67" fmla="*/ 2147483647 h 769"/>
                <a:gd name="T68" fmla="*/ 2147483647 w 946"/>
                <a:gd name="T69" fmla="*/ 2147483647 h 769"/>
                <a:gd name="T70" fmla="*/ 2147483647 w 946"/>
                <a:gd name="T71" fmla="*/ 2147483647 h 769"/>
                <a:gd name="T72" fmla="*/ 0 w 946"/>
                <a:gd name="T73" fmla="*/ 2147483647 h 769"/>
                <a:gd name="T74" fmla="*/ 0 w 946"/>
                <a:gd name="T75" fmla="*/ 2147483647 h 7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6"/>
                <a:gd name="T115" fmla="*/ 0 h 769"/>
                <a:gd name="T116" fmla="*/ 946 w 946"/>
                <a:gd name="T117" fmla="*/ 769 h 7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6" h="769">
                  <a:moveTo>
                    <a:pt x="0" y="121"/>
                  </a:moveTo>
                  <a:lnTo>
                    <a:pt x="394" y="121"/>
                  </a:lnTo>
                  <a:lnTo>
                    <a:pt x="384" y="89"/>
                  </a:lnTo>
                  <a:lnTo>
                    <a:pt x="385" y="52"/>
                  </a:lnTo>
                  <a:lnTo>
                    <a:pt x="402" y="25"/>
                  </a:lnTo>
                  <a:lnTo>
                    <a:pt x="434" y="4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1" y="25"/>
                  </a:lnTo>
                  <a:lnTo>
                    <a:pt x="550" y="54"/>
                  </a:lnTo>
                  <a:lnTo>
                    <a:pt x="555" y="94"/>
                  </a:lnTo>
                  <a:lnTo>
                    <a:pt x="540" y="121"/>
                  </a:lnTo>
                  <a:lnTo>
                    <a:pt x="946" y="121"/>
                  </a:lnTo>
                  <a:lnTo>
                    <a:pt x="946" y="316"/>
                  </a:lnTo>
                  <a:lnTo>
                    <a:pt x="904" y="300"/>
                  </a:lnTo>
                  <a:lnTo>
                    <a:pt x="866" y="307"/>
                  </a:lnTo>
                  <a:lnTo>
                    <a:pt x="834" y="329"/>
                  </a:lnTo>
                  <a:lnTo>
                    <a:pt x="818" y="356"/>
                  </a:lnTo>
                  <a:lnTo>
                    <a:pt x="814" y="383"/>
                  </a:lnTo>
                  <a:lnTo>
                    <a:pt x="818" y="414"/>
                  </a:lnTo>
                  <a:lnTo>
                    <a:pt x="834" y="444"/>
                  </a:lnTo>
                  <a:lnTo>
                    <a:pt x="867" y="459"/>
                  </a:lnTo>
                  <a:lnTo>
                    <a:pt x="903" y="465"/>
                  </a:lnTo>
                  <a:lnTo>
                    <a:pt x="946" y="453"/>
                  </a:lnTo>
                  <a:lnTo>
                    <a:pt x="946" y="647"/>
                  </a:lnTo>
                  <a:lnTo>
                    <a:pt x="544" y="647"/>
                  </a:lnTo>
                  <a:lnTo>
                    <a:pt x="555" y="674"/>
                  </a:lnTo>
                  <a:lnTo>
                    <a:pt x="550" y="715"/>
                  </a:lnTo>
                  <a:lnTo>
                    <a:pt x="537" y="741"/>
                  </a:lnTo>
                  <a:lnTo>
                    <a:pt x="506" y="763"/>
                  </a:lnTo>
                  <a:lnTo>
                    <a:pt x="470" y="769"/>
                  </a:lnTo>
                  <a:lnTo>
                    <a:pt x="439" y="763"/>
                  </a:lnTo>
                  <a:lnTo>
                    <a:pt x="411" y="750"/>
                  </a:lnTo>
                  <a:lnTo>
                    <a:pt x="393" y="714"/>
                  </a:lnTo>
                  <a:lnTo>
                    <a:pt x="385" y="675"/>
                  </a:lnTo>
                  <a:lnTo>
                    <a:pt x="397" y="647"/>
                  </a:lnTo>
                  <a:lnTo>
                    <a:pt x="0" y="647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1" name="Freeform 27"/>
            <p:cNvSpPr>
              <a:spLocks/>
            </p:cNvSpPr>
            <p:nvPr/>
          </p:nvSpPr>
          <p:spPr bwMode="auto">
            <a:xfrm rot="-1461176">
              <a:off x="3338490" y="2492024"/>
              <a:ext cx="1260475" cy="896938"/>
            </a:xfrm>
            <a:custGeom>
              <a:avLst/>
              <a:gdLst>
                <a:gd name="T0" fmla="*/ 2147483647 w 1076"/>
                <a:gd name="T1" fmla="*/ 2147483647 h 764"/>
                <a:gd name="T2" fmla="*/ 2147483647 w 1076"/>
                <a:gd name="T3" fmla="*/ 2147483647 h 764"/>
                <a:gd name="T4" fmla="*/ 2147483647 w 1076"/>
                <a:gd name="T5" fmla="*/ 2147483647 h 764"/>
                <a:gd name="T6" fmla="*/ 2147483647 w 1076"/>
                <a:gd name="T7" fmla="*/ 2147483647 h 764"/>
                <a:gd name="T8" fmla="*/ 2147483647 w 1076"/>
                <a:gd name="T9" fmla="*/ 2147483647 h 764"/>
                <a:gd name="T10" fmla="*/ 2147483647 w 1076"/>
                <a:gd name="T11" fmla="*/ 2147483647 h 764"/>
                <a:gd name="T12" fmla="*/ 2147483647 w 1076"/>
                <a:gd name="T13" fmla="*/ 0 h 764"/>
                <a:gd name="T14" fmla="*/ 2147483647 w 1076"/>
                <a:gd name="T15" fmla="*/ 2147483647 h 764"/>
                <a:gd name="T16" fmla="*/ 2147483647 w 1076"/>
                <a:gd name="T17" fmla="*/ 2147483647 h 764"/>
                <a:gd name="T18" fmla="*/ 2147483647 w 1076"/>
                <a:gd name="T19" fmla="*/ 2147483647 h 764"/>
                <a:gd name="T20" fmla="*/ 2147483647 w 1076"/>
                <a:gd name="T21" fmla="*/ 2147483647 h 764"/>
                <a:gd name="T22" fmla="*/ 2147483647 w 1076"/>
                <a:gd name="T23" fmla="*/ 2147483647 h 764"/>
                <a:gd name="T24" fmla="*/ 2147483647 w 1076"/>
                <a:gd name="T25" fmla="*/ 2147483647 h 764"/>
                <a:gd name="T26" fmla="*/ 2147483647 w 1076"/>
                <a:gd name="T27" fmla="*/ 2147483647 h 764"/>
                <a:gd name="T28" fmla="*/ 2147483647 w 1076"/>
                <a:gd name="T29" fmla="*/ 2147483647 h 764"/>
                <a:gd name="T30" fmla="*/ 2147483647 w 1076"/>
                <a:gd name="T31" fmla="*/ 2147483647 h 764"/>
                <a:gd name="T32" fmla="*/ 2147483647 w 1076"/>
                <a:gd name="T33" fmla="*/ 2147483647 h 764"/>
                <a:gd name="T34" fmla="*/ 2147483647 w 1076"/>
                <a:gd name="T35" fmla="*/ 2147483647 h 764"/>
                <a:gd name="T36" fmla="*/ 0 w 1076"/>
                <a:gd name="T37" fmla="*/ 2147483647 h 764"/>
                <a:gd name="T38" fmla="*/ 2147483647 w 1076"/>
                <a:gd name="T39" fmla="*/ 2147483647 h 764"/>
                <a:gd name="T40" fmla="*/ 2147483647 w 1076"/>
                <a:gd name="T41" fmla="*/ 2147483647 h 764"/>
                <a:gd name="T42" fmla="*/ 2147483647 w 1076"/>
                <a:gd name="T43" fmla="*/ 2147483647 h 764"/>
                <a:gd name="T44" fmla="*/ 2147483647 w 1076"/>
                <a:gd name="T45" fmla="*/ 2147483647 h 764"/>
                <a:gd name="T46" fmla="*/ 2147483647 w 1076"/>
                <a:gd name="T47" fmla="*/ 2147483647 h 764"/>
                <a:gd name="T48" fmla="*/ 2147483647 w 1076"/>
                <a:gd name="T49" fmla="*/ 2147483647 h 764"/>
                <a:gd name="T50" fmla="*/ 2147483647 w 1076"/>
                <a:gd name="T51" fmla="*/ 2147483647 h 764"/>
                <a:gd name="T52" fmla="*/ 2147483647 w 1076"/>
                <a:gd name="T53" fmla="*/ 2147483647 h 764"/>
                <a:gd name="T54" fmla="*/ 2147483647 w 1076"/>
                <a:gd name="T55" fmla="*/ 2147483647 h 764"/>
                <a:gd name="T56" fmla="*/ 2147483647 w 1076"/>
                <a:gd name="T57" fmla="*/ 2147483647 h 764"/>
                <a:gd name="T58" fmla="*/ 2147483647 w 1076"/>
                <a:gd name="T59" fmla="*/ 2147483647 h 764"/>
                <a:gd name="T60" fmla="*/ 2147483647 w 1076"/>
                <a:gd name="T61" fmla="*/ 2147483647 h 764"/>
                <a:gd name="T62" fmla="*/ 2147483647 w 1076"/>
                <a:gd name="T63" fmla="*/ 2147483647 h 764"/>
                <a:gd name="T64" fmla="*/ 2147483647 w 1076"/>
                <a:gd name="T65" fmla="*/ 2147483647 h 764"/>
                <a:gd name="T66" fmla="*/ 2147483647 w 1076"/>
                <a:gd name="T67" fmla="*/ 2147483647 h 764"/>
                <a:gd name="T68" fmla="*/ 2147483647 w 1076"/>
                <a:gd name="T69" fmla="*/ 2147483647 h 764"/>
                <a:gd name="T70" fmla="*/ 2147483647 w 1076"/>
                <a:gd name="T71" fmla="*/ 2147483647 h 764"/>
                <a:gd name="T72" fmla="*/ 2147483647 w 1076"/>
                <a:gd name="T73" fmla="*/ 2147483647 h 764"/>
                <a:gd name="T74" fmla="*/ 2147483647 w 1076"/>
                <a:gd name="T75" fmla="*/ 2147483647 h 7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6"/>
                <a:gd name="T115" fmla="*/ 0 h 764"/>
                <a:gd name="T116" fmla="*/ 1076 w 1076"/>
                <a:gd name="T117" fmla="*/ 764 h 7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6" h="764">
                  <a:moveTo>
                    <a:pt x="1076" y="127"/>
                  </a:moveTo>
                  <a:lnTo>
                    <a:pt x="683" y="128"/>
                  </a:lnTo>
                  <a:lnTo>
                    <a:pt x="692" y="85"/>
                  </a:lnTo>
                  <a:lnTo>
                    <a:pt x="688" y="51"/>
                  </a:lnTo>
                  <a:lnTo>
                    <a:pt x="665" y="19"/>
                  </a:lnTo>
                  <a:lnTo>
                    <a:pt x="640" y="1"/>
                  </a:lnTo>
                  <a:lnTo>
                    <a:pt x="603" y="0"/>
                  </a:lnTo>
                  <a:lnTo>
                    <a:pt x="569" y="4"/>
                  </a:lnTo>
                  <a:lnTo>
                    <a:pt x="542" y="22"/>
                  </a:lnTo>
                  <a:lnTo>
                    <a:pt x="521" y="55"/>
                  </a:lnTo>
                  <a:lnTo>
                    <a:pt x="519" y="89"/>
                  </a:lnTo>
                  <a:lnTo>
                    <a:pt x="536" y="125"/>
                  </a:lnTo>
                  <a:lnTo>
                    <a:pt x="131" y="125"/>
                  </a:lnTo>
                  <a:lnTo>
                    <a:pt x="131" y="320"/>
                  </a:lnTo>
                  <a:lnTo>
                    <a:pt x="97" y="301"/>
                  </a:lnTo>
                  <a:lnTo>
                    <a:pt x="58" y="305"/>
                  </a:lnTo>
                  <a:lnTo>
                    <a:pt x="25" y="326"/>
                  </a:lnTo>
                  <a:lnTo>
                    <a:pt x="7" y="353"/>
                  </a:lnTo>
                  <a:lnTo>
                    <a:pt x="0" y="386"/>
                  </a:lnTo>
                  <a:lnTo>
                    <a:pt x="6" y="416"/>
                  </a:lnTo>
                  <a:lnTo>
                    <a:pt x="25" y="447"/>
                  </a:lnTo>
                  <a:lnTo>
                    <a:pt x="54" y="466"/>
                  </a:lnTo>
                  <a:lnTo>
                    <a:pt x="98" y="471"/>
                  </a:lnTo>
                  <a:lnTo>
                    <a:pt x="134" y="457"/>
                  </a:lnTo>
                  <a:lnTo>
                    <a:pt x="134" y="653"/>
                  </a:lnTo>
                  <a:lnTo>
                    <a:pt x="527" y="654"/>
                  </a:lnTo>
                  <a:lnTo>
                    <a:pt x="518" y="678"/>
                  </a:lnTo>
                  <a:lnTo>
                    <a:pt x="521" y="707"/>
                  </a:lnTo>
                  <a:lnTo>
                    <a:pt x="542" y="734"/>
                  </a:lnTo>
                  <a:lnTo>
                    <a:pt x="571" y="760"/>
                  </a:lnTo>
                  <a:lnTo>
                    <a:pt x="601" y="764"/>
                  </a:lnTo>
                  <a:lnTo>
                    <a:pt x="637" y="755"/>
                  </a:lnTo>
                  <a:lnTo>
                    <a:pt x="659" y="739"/>
                  </a:lnTo>
                  <a:lnTo>
                    <a:pt x="679" y="715"/>
                  </a:lnTo>
                  <a:lnTo>
                    <a:pt x="683" y="675"/>
                  </a:lnTo>
                  <a:lnTo>
                    <a:pt x="679" y="654"/>
                  </a:lnTo>
                  <a:lnTo>
                    <a:pt x="1076" y="651"/>
                  </a:lnTo>
                  <a:lnTo>
                    <a:pt x="1076" y="127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2" name="矩形 22"/>
            <p:cNvSpPr>
              <a:spLocks noChangeArrowheads="1"/>
            </p:cNvSpPr>
            <p:nvPr/>
          </p:nvSpPr>
          <p:spPr bwMode="auto">
            <a:xfrm rot="-535110">
              <a:off x="1517189" y="198120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指定自学</a:t>
              </a:r>
            </a:p>
          </p:txBody>
        </p:sp>
        <p:sp>
          <p:nvSpPr>
            <p:cNvPr id="22563" name="矩形 23"/>
            <p:cNvSpPr>
              <a:spLocks noChangeArrowheads="1"/>
            </p:cNvSpPr>
            <p:nvPr/>
          </p:nvSpPr>
          <p:spPr bwMode="auto">
            <a:xfrm rot="-2441881">
              <a:off x="2396179" y="2277921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主管带</a:t>
              </a:r>
            </a:p>
          </p:txBody>
        </p:sp>
        <p:sp>
          <p:nvSpPr>
            <p:cNvPr id="22564" name="矩形 24"/>
            <p:cNvSpPr>
              <a:spLocks noChangeArrowheads="1"/>
            </p:cNvSpPr>
            <p:nvPr/>
          </p:nvSpPr>
          <p:spPr bwMode="auto">
            <a:xfrm rot="1037109">
              <a:off x="734681" y="2794176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黑体" pitchFamily="49" charset="-122"/>
                  <a:ea typeface="黑体" pitchFamily="49" charset="-122"/>
                </a:rPr>
                <a:t>E-learning</a:t>
              </a:r>
              <a:endParaRPr kumimoji="0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565" name="矩形 25"/>
            <p:cNvSpPr>
              <a:spLocks noChangeArrowheads="1"/>
            </p:cNvSpPr>
            <p:nvPr/>
          </p:nvSpPr>
          <p:spPr bwMode="auto">
            <a:xfrm rot="751728">
              <a:off x="673349" y="3701275"/>
              <a:ext cx="1048721" cy="32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高层交流</a:t>
              </a:r>
            </a:p>
          </p:txBody>
        </p:sp>
        <p:sp>
          <p:nvSpPr>
            <p:cNvPr id="22566" name="矩形 26"/>
            <p:cNvSpPr>
              <a:spLocks noChangeArrowheads="1"/>
            </p:cNvSpPr>
            <p:nvPr/>
          </p:nvSpPr>
          <p:spPr bwMode="auto">
            <a:xfrm rot="-705745">
              <a:off x="996435" y="4645009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研讨会</a:t>
              </a:r>
            </a:p>
          </p:txBody>
        </p:sp>
        <p:sp>
          <p:nvSpPr>
            <p:cNvPr id="22567" name="矩形 27"/>
            <p:cNvSpPr>
              <a:spLocks noChangeArrowheads="1"/>
            </p:cNvSpPr>
            <p:nvPr/>
          </p:nvSpPr>
          <p:spPr bwMode="auto">
            <a:xfrm rot="1479762">
              <a:off x="2307891" y="462330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轮岗训练</a:t>
              </a:r>
            </a:p>
          </p:txBody>
        </p:sp>
        <p:sp>
          <p:nvSpPr>
            <p:cNvPr id="22568" name="矩形 28"/>
            <p:cNvSpPr>
              <a:spLocks noChangeArrowheads="1"/>
            </p:cNvSpPr>
            <p:nvPr/>
          </p:nvSpPr>
          <p:spPr bwMode="auto">
            <a:xfrm rot="-1878398">
              <a:off x="3646152" y="447935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管理学院</a:t>
              </a:r>
            </a:p>
          </p:txBody>
        </p:sp>
        <p:sp>
          <p:nvSpPr>
            <p:cNvPr id="22569" name="矩形 29"/>
            <p:cNvSpPr>
              <a:spLocks noChangeArrowheads="1"/>
            </p:cNvSpPr>
            <p:nvPr/>
          </p:nvSpPr>
          <p:spPr bwMode="auto">
            <a:xfrm rot="-1592542">
              <a:off x="2376437" y="376689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脱岗学习</a:t>
              </a:r>
            </a:p>
          </p:txBody>
        </p:sp>
        <p:sp>
          <p:nvSpPr>
            <p:cNvPr id="22570" name="矩形 30"/>
            <p:cNvSpPr>
              <a:spLocks noChangeArrowheads="1"/>
            </p:cNvSpPr>
            <p:nvPr/>
          </p:nvSpPr>
          <p:spPr bwMode="auto">
            <a:xfrm rot="219786">
              <a:off x="3589184" y="3691100"/>
              <a:ext cx="1057459" cy="33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挂职锻炼</a:t>
              </a:r>
            </a:p>
          </p:txBody>
        </p:sp>
        <p:sp>
          <p:nvSpPr>
            <p:cNvPr id="22571" name="矩形 31"/>
            <p:cNvSpPr>
              <a:spLocks noChangeArrowheads="1"/>
            </p:cNvSpPr>
            <p:nvPr/>
          </p:nvSpPr>
          <p:spPr bwMode="auto">
            <a:xfrm rot="-1400309">
              <a:off x="3598237" y="2682873"/>
              <a:ext cx="1048720" cy="32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内部兼职</a:t>
              </a:r>
            </a:p>
          </p:txBody>
        </p:sp>
        <p:sp>
          <p:nvSpPr>
            <p:cNvPr id="22572" name="矩形 32"/>
            <p:cNvSpPr>
              <a:spLocks noChangeArrowheads="1"/>
            </p:cNvSpPr>
            <p:nvPr/>
          </p:nvSpPr>
          <p:spPr bwMode="auto">
            <a:xfrm rot="1213818">
              <a:off x="2332329" y="3090423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外训</a:t>
              </a:r>
            </a:p>
          </p:txBody>
        </p:sp>
        <p:sp>
          <p:nvSpPr>
            <p:cNvPr id="22573" name="矩形 33"/>
            <p:cNvSpPr>
              <a:spLocks noChangeArrowheads="1"/>
            </p:cNvSpPr>
            <p:nvPr/>
          </p:nvSpPr>
          <p:spPr bwMode="auto">
            <a:xfrm rot="1477645">
              <a:off x="3604467" y="185051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技术比武</a:t>
              </a:r>
            </a:p>
          </p:txBody>
        </p:sp>
      </p:grpSp>
      <p:sp>
        <p:nvSpPr>
          <p:cNvPr id="22532" name="矩形 35"/>
          <p:cNvSpPr>
            <a:spLocks noChangeArrowheads="1"/>
          </p:cNvSpPr>
          <p:nvPr/>
        </p:nvSpPr>
        <p:spPr bwMode="auto">
          <a:xfrm>
            <a:off x="1600200" y="14478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zh-CN" altLang="en-US" sz="1800"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人才培养拼图</a:t>
            </a:r>
            <a:endParaRPr lang="en-US" altLang="ko-KR" sz="1800" b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533" name="直接连接符 37"/>
          <p:cNvCxnSpPr>
            <a:cxnSpLocks noChangeShapeType="1"/>
          </p:cNvCxnSpPr>
          <p:nvPr/>
        </p:nvCxnSpPr>
        <p:spPr bwMode="auto">
          <a:xfrm>
            <a:off x="1524000" y="2190750"/>
            <a:ext cx="19812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4" name="Group 4"/>
          <p:cNvGrpSpPr>
            <a:grpSpLocks/>
          </p:cNvGrpSpPr>
          <p:nvPr/>
        </p:nvGrpSpPr>
        <p:grpSpPr bwMode="auto">
          <a:xfrm>
            <a:off x="5105400" y="3092450"/>
            <a:ext cx="3324225" cy="2466975"/>
            <a:chOff x="495" y="1887"/>
            <a:chExt cx="2508" cy="1859"/>
          </a:xfrm>
        </p:grpSpPr>
        <p:sp>
          <p:nvSpPr>
            <p:cNvPr id="22538" name="Freeform 5"/>
            <p:cNvSpPr>
              <a:spLocks/>
            </p:cNvSpPr>
            <p:nvPr/>
          </p:nvSpPr>
          <p:spPr bwMode="auto">
            <a:xfrm>
              <a:off x="2051" y="2239"/>
              <a:ext cx="952" cy="676"/>
            </a:xfrm>
            <a:custGeom>
              <a:avLst/>
              <a:gdLst>
                <a:gd name="T0" fmla="*/ 659 w 1076"/>
                <a:gd name="T1" fmla="*/ 78 h 764"/>
                <a:gd name="T2" fmla="*/ 418 w 1076"/>
                <a:gd name="T3" fmla="*/ 78 h 764"/>
                <a:gd name="T4" fmla="*/ 424 w 1076"/>
                <a:gd name="T5" fmla="*/ 51 h 764"/>
                <a:gd name="T6" fmla="*/ 422 w 1076"/>
                <a:gd name="T7" fmla="*/ 31 h 764"/>
                <a:gd name="T8" fmla="*/ 407 w 1076"/>
                <a:gd name="T9" fmla="*/ 12 h 764"/>
                <a:gd name="T10" fmla="*/ 392 w 1076"/>
                <a:gd name="T11" fmla="*/ 1 h 764"/>
                <a:gd name="T12" fmla="*/ 370 w 1076"/>
                <a:gd name="T13" fmla="*/ 0 h 764"/>
                <a:gd name="T14" fmla="*/ 349 w 1076"/>
                <a:gd name="T15" fmla="*/ 4 h 764"/>
                <a:gd name="T16" fmla="*/ 333 w 1076"/>
                <a:gd name="T17" fmla="*/ 13 h 764"/>
                <a:gd name="T18" fmla="*/ 319 w 1076"/>
                <a:gd name="T19" fmla="*/ 34 h 764"/>
                <a:gd name="T20" fmla="*/ 318 w 1076"/>
                <a:gd name="T21" fmla="*/ 55 h 764"/>
                <a:gd name="T22" fmla="*/ 328 w 1076"/>
                <a:gd name="T23" fmla="*/ 77 h 764"/>
                <a:gd name="T24" fmla="*/ 81 w 1076"/>
                <a:gd name="T25" fmla="*/ 77 h 764"/>
                <a:gd name="T26" fmla="*/ 81 w 1076"/>
                <a:gd name="T27" fmla="*/ 196 h 764"/>
                <a:gd name="T28" fmla="*/ 59 w 1076"/>
                <a:gd name="T29" fmla="*/ 184 h 764"/>
                <a:gd name="T30" fmla="*/ 35 w 1076"/>
                <a:gd name="T31" fmla="*/ 187 h 764"/>
                <a:gd name="T32" fmla="*/ 15 w 1076"/>
                <a:gd name="T33" fmla="*/ 200 h 764"/>
                <a:gd name="T34" fmla="*/ 4 w 1076"/>
                <a:gd name="T35" fmla="*/ 216 h 764"/>
                <a:gd name="T36" fmla="*/ 0 w 1076"/>
                <a:gd name="T37" fmla="*/ 237 h 764"/>
                <a:gd name="T38" fmla="*/ 4 w 1076"/>
                <a:gd name="T39" fmla="*/ 255 h 764"/>
                <a:gd name="T40" fmla="*/ 15 w 1076"/>
                <a:gd name="T41" fmla="*/ 274 h 764"/>
                <a:gd name="T42" fmla="*/ 33 w 1076"/>
                <a:gd name="T43" fmla="*/ 286 h 764"/>
                <a:gd name="T44" fmla="*/ 60 w 1076"/>
                <a:gd name="T45" fmla="*/ 288 h 764"/>
                <a:gd name="T46" fmla="*/ 82 w 1076"/>
                <a:gd name="T47" fmla="*/ 280 h 764"/>
                <a:gd name="T48" fmla="*/ 82 w 1076"/>
                <a:gd name="T49" fmla="*/ 400 h 764"/>
                <a:gd name="T50" fmla="*/ 323 w 1076"/>
                <a:gd name="T51" fmla="*/ 401 h 764"/>
                <a:gd name="T52" fmla="*/ 317 w 1076"/>
                <a:gd name="T53" fmla="*/ 416 h 764"/>
                <a:gd name="T54" fmla="*/ 319 w 1076"/>
                <a:gd name="T55" fmla="*/ 434 h 764"/>
                <a:gd name="T56" fmla="*/ 333 w 1076"/>
                <a:gd name="T57" fmla="*/ 449 h 764"/>
                <a:gd name="T58" fmla="*/ 349 w 1076"/>
                <a:gd name="T59" fmla="*/ 465 h 764"/>
                <a:gd name="T60" fmla="*/ 369 w 1076"/>
                <a:gd name="T61" fmla="*/ 468 h 764"/>
                <a:gd name="T62" fmla="*/ 390 w 1076"/>
                <a:gd name="T63" fmla="*/ 463 h 764"/>
                <a:gd name="T64" fmla="*/ 404 w 1076"/>
                <a:gd name="T65" fmla="*/ 453 h 764"/>
                <a:gd name="T66" fmla="*/ 417 w 1076"/>
                <a:gd name="T67" fmla="*/ 438 h 764"/>
                <a:gd name="T68" fmla="*/ 418 w 1076"/>
                <a:gd name="T69" fmla="*/ 413 h 764"/>
                <a:gd name="T70" fmla="*/ 417 w 1076"/>
                <a:gd name="T71" fmla="*/ 401 h 764"/>
                <a:gd name="T72" fmla="*/ 659 w 1076"/>
                <a:gd name="T73" fmla="*/ 399 h 764"/>
                <a:gd name="T74" fmla="*/ 659 w 1076"/>
                <a:gd name="T75" fmla="*/ 78 h 7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6"/>
                <a:gd name="T115" fmla="*/ 0 h 764"/>
                <a:gd name="T116" fmla="*/ 1076 w 1076"/>
                <a:gd name="T117" fmla="*/ 764 h 7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6" h="764">
                  <a:moveTo>
                    <a:pt x="1076" y="127"/>
                  </a:moveTo>
                  <a:lnTo>
                    <a:pt x="683" y="128"/>
                  </a:lnTo>
                  <a:lnTo>
                    <a:pt x="692" y="85"/>
                  </a:lnTo>
                  <a:lnTo>
                    <a:pt x="688" y="51"/>
                  </a:lnTo>
                  <a:lnTo>
                    <a:pt x="665" y="19"/>
                  </a:lnTo>
                  <a:lnTo>
                    <a:pt x="640" y="1"/>
                  </a:lnTo>
                  <a:lnTo>
                    <a:pt x="603" y="0"/>
                  </a:lnTo>
                  <a:lnTo>
                    <a:pt x="569" y="4"/>
                  </a:lnTo>
                  <a:lnTo>
                    <a:pt x="542" y="22"/>
                  </a:lnTo>
                  <a:lnTo>
                    <a:pt x="521" y="55"/>
                  </a:lnTo>
                  <a:lnTo>
                    <a:pt x="519" y="89"/>
                  </a:lnTo>
                  <a:lnTo>
                    <a:pt x="536" y="125"/>
                  </a:lnTo>
                  <a:lnTo>
                    <a:pt x="131" y="125"/>
                  </a:lnTo>
                  <a:lnTo>
                    <a:pt x="131" y="320"/>
                  </a:lnTo>
                  <a:lnTo>
                    <a:pt x="97" y="301"/>
                  </a:lnTo>
                  <a:lnTo>
                    <a:pt x="58" y="305"/>
                  </a:lnTo>
                  <a:lnTo>
                    <a:pt x="25" y="326"/>
                  </a:lnTo>
                  <a:lnTo>
                    <a:pt x="7" y="353"/>
                  </a:lnTo>
                  <a:lnTo>
                    <a:pt x="0" y="386"/>
                  </a:lnTo>
                  <a:lnTo>
                    <a:pt x="6" y="416"/>
                  </a:lnTo>
                  <a:lnTo>
                    <a:pt x="25" y="447"/>
                  </a:lnTo>
                  <a:lnTo>
                    <a:pt x="54" y="466"/>
                  </a:lnTo>
                  <a:lnTo>
                    <a:pt x="98" y="471"/>
                  </a:lnTo>
                  <a:lnTo>
                    <a:pt x="134" y="457"/>
                  </a:lnTo>
                  <a:lnTo>
                    <a:pt x="134" y="653"/>
                  </a:lnTo>
                  <a:lnTo>
                    <a:pt x="527" y="654"/>
                  </a:lnTo>
                  <a:lnTo>
                    <a:pt x="518" y="678"/>
                  </a:lnTo>
                  <a:lnTo>
                    <a:pt x="521" y="707"/>
                  </a:lnTo>
                  <a:lnTo>
                    <a:pt x="542" y="734"/>
                  </a:lnTo>
                  <a:lnTo>
                    <a:pt x="571" y="760"/>
                  </a:lnTo>
                  <a:lnTo>
                    <a:pt x="601" y="764"/>
                  </a:lnTo>
                  <a:lnTo>
                    <a:pt x="637" y="755"/>
                  </a:lnTo>
                  <a:lnTo>
                    <a:pt x="659" y="739"/>
                  </a:lnTo>
                  <a:lnTo>
                    <a:pt x="679" y="715"/>
                  </a:lnTo>
                  <a:lnTo>
                    <a:pt x="683" y="675"/>
                  </a:lnTo>
                  <a:lnTo>
                    <a:pt x="679" y="654"/>
                  </a:lnTo>
                  <a:lnTo>
                    <a:pt x="1076" y="651"/>
                  </a:lnTo>
                  <a:lnTo>
                    <a:pt x="1076" y="127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9" name="Freeform 6"/>
            <p:cNvSpPr>
              <a:spLocks/>
            </p:cNvSpPr>
            <p:nvPr/>
          </p:nvSpPr>
          <p:spPr bwMode="auto">
            <a:xfrm>
              <a:off x="495" y="2245"/>
              <a:ext cx="837" cy="680"/>
            </a:xfrm>
            <a:custGeom>
              <a:avLst/>
              <a:gdLst>
                <a:gd name="T0" fmla="*/ 0 w 946"/>
                <a:gd name="T1" fmla="*/ 74 h 769"/>
                <a:gd name="T2" fmla="*/ 242 w 946"/>
                <a:gd name="T3" fmla="*/ 74 h 769"/>
                <a:gd name="T4" fmla="*/ 235 w 946"/>
                <a:gd name="T5" fmla="*/ 55 h 769"/>
                <a:gd name="T6" fmla="*/ 236 w 946"/>
                <a:gd name="T7" fmla="*/ 32 h 769"/>
                <a:gd name="T8" fmla="*/ 247 w 946"/>
                <a:gd name="T9" fmla="*/ 15 h 769"/>
                <a:gd name="T10" fmla="*/ 266 w 946"/>
                <a:gd name="T11" fmla="*/ 4 h 769"/>
                <a:gd name="T12" fmla="*/ 288 w 946"/>
                <a:gd name="T13" fmla="*/ 0 h 769"/>
                <a:gd name="T14" fmla="*/ 308 w 946"/>
                <a:gd name="T15" fmla="*/ 4 h 769"/>
                <a:gd name="T16" fmla="*/ 326 w 946"/>
                <a:gd name="T17" fmla="*/ 15 h 769"/>
                <a:gd name="T18" fmla="*/ 337 w 946"/>
                <a:gd name="T19" fmla="*/ 33 h 769"/>
                <a:gd name="T20" fmla="*/ 340 w 946"/>
                <a:gd name="T21" fmla="*/ 57 h 769"/>
                <a:gd name="T22" fmla="*/ 331 w 946"/>
                <a:gd name="T23" fmla="*/ 74 h 769"/>
                <a:gd name="T24" fmla="*/ 580 w 946"/>
                <a:gd name="T25" fmla="*/ 74 h 769"/>
                <a:gd name="T26" fmla="*/ 580 w 946"/>
                <a:gd name="T27" fmla="*/ 193 h 769"/>
                <a:gd name="T28" fmla="*/ 554 w 946"/>
                <a:gd name="T29" fmla="*/ 183 h 769"/>
                <a:gd name="T30" fmla="*/ 531 w 946"/>
                <a:gd name="T31" fmla="*/ 187 h 769"/>
                <a:gd name="T32" fmla="*/ 511 w 946"/>
                <a:gd name="T33" fmla="*/ 201 h 769"/>
                <a:gd name="T34" fmla="*/ 502 w 946"/>
                <a:gd name="T35" fmla="*/ 218 h 769"/>
                <a:gd name="T36" fmla="*/ 499 w 946"/>
                <a:gd name="T37" fmla="*/ 234 h 769"/>
                <a:gd name="T38" fmla="*/ 502 w 946"/>
                <a:gd name="T39" fmla="*/ 254 h 769"/>
                <a:gd name="T40" fmla="*/ 511 w 946"/>
                <a:gd name="T41" fmla="*/ 272 h 769"/>
                <a:gd name="T42" fmla="*/ 532 w 946"/>
                <a:gd name="T43" fmla="*/ 280 h 769"/>
                <a:gd name="T44" fmla="*/ 554 w 946"/>
                <a:gd name="T45" fmla="*/ 284 h 769"/>
                <a:gd name="T46" fmla="*/ 580 w 946"/>
                <a:gd name="T47" fmla="*/ 278 h 769"/>
                <a:gd name="T48" fmla="*/ 580 w 946"/>
                <a:gd name="T49" fmla="*/ 395 h 769"/>
                <a:gd name="T50" fmla="*/ 334 w 946"/>
                <a:gd name="T51" fmla="*/ 395 h 769"/>
                <a:gd name="T52" fmla="*/ 340 w 946"/>
                <a:gd name="T53" fmla="*/ 412 h 769"/>
                <a:gd name="T54" fmla="*/ 337 w 946"/>
                <a:gd name="T55" fmla="*/ 437 h 769"/>
                <a:gd name="T56" fmla="*/ 329 w 946"/>
                <a:gd name="T57" fmla="*/ 453 h 769"/>
                <a:gd name="T58" fmla="*/ 310 w 946"/>
                <a:gd name="T59" fmla="*/ 467 h 769"/>
                <a:gd name="T60" fmla="*/ 288 w 946"/>
                <a:gd name="T61" fmla="*/ 470 h 769"/>
                <a:gd name="T62" fmla="*/ 268 w 946"/>
                <a:gd name="T63" fmla="*/ 467 h 769"/>
                <a:gd name="T64" fmla="*/ 252 w 946"/>
                <a:gd name="T65" fmla="*/ 458 h 769"/>
                <a:gd name="T66" fmla="*/ 242 w 946"/>
                <a:gd name="T67" fmla="*/ 436 h 769"/>
                <a:gd name="T68" fmla="*/ 236 w 946"/>
                <a:gd name="T69" fmla="*/ 413 h 769"/>
                <a:gd name="T70" fmla="*/ 243 w 946"/>
                <a:gd name="T71" fmla="*/ 395 h 769"/>
                <a:gd name="T72" fmla="*/ 0 w 946"/>
                <a:gd name="T73" fmla="*/ 395 h 769"/>
                <a:gd name="T74" fmla="*/ 0 w 946"/>
                <a:gd name="T75" fmla="*/ 74 h 7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6"/>
                <a:gd name="T115" fmla="*/ 0 h 769"/>
                <a:gd name="T116" fmla="*/ 946 w 946"/>
                <a:gd name="T117" fmla="*/ 769 h 7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6" h="769">
                  <a:moveTo>
                    <a:pt x="0" y="121"/>
                  </a:moveTo>
                  <a:lnTo>
                    <a:pt x="394" y="121"/>
                  </a:lnTo>
                  <a:lnTo>
                    <a:pt x="384" y="89"/>
                  </a:lnTo>
                  <a:lnTo>
                    <a:pt x="385" y="52"/>
                  </a:lnTo>
                  <a:lnTo>
                    <a:pt x="402" y="25"/>
                  </a:lnTo>
                  <a:lnTo>
                    <a:pt x="434" y="4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1" y="25"/>
                  </a:lnTo>
                  <a:lnTo>
                    <a:pt x="550" y="54"/>
                  </a:lnTo>
                  <a:lnTo>
                    <a:pt x="555" y="94"/>
                  </a:lnTo>
                  <a:lnTo>
                    <a:pt x="540" y="121"/>
                  </a:lnTo>
                  <a:lnTo>
                    <a:pt x="946" y="121"/>
                  </a:lnTo>
                  <a:lnTo>
                    <a:pt x="946" y="316"/>
                  </a:lnTo>
                  <a:lnTo>
                    <a:pt x="904" y="300"/>
                  </a:lnTo>
                  <a:lnTo>
                    <a:pt x="866" y="307"/>
                  </a:lnTo>
                  <a:lnTo>
                    <a:pt x="834" y="329"/>
                  </a:lnTo>
                  <a:lnTo>
                    <a:pt x="818" y="356"/>
                  </a:lnTo>
                  <a:lnTo>
                    <a:pt x="814" y="383"/>
                  </a:lnTo>
                  <a:lnTo>
                    <a:pt x="818" y="414"/>
                  </a:lnTo>
                  <a:lnTo>
                    <a:pt x="834" y="444"/>
                  </a:lnTo>
                  <a:lnTo>
                    <a:pt x="867" y="459"/>
                  </a:lnTo>
                  <a:lnTo>
                    <a:pt x="903" y="465"/>
                  </a:lnTo>
                  <a:lnTo>
                    <a:pt x="946" y="453"/>
                  </a:lnTo>
                  <a:lnTo>
                    <a:pt x="946" y="647"/>
                  </a:lnTo>
                  <a:lnTo>
                    <a:pt x="544" y="647"/>
                  </a:lnTo>
                  <a:lnTo>
                    <a:pt x="555" y="674"/>
                  </a:lnTo>
                  <a:lnTo>
                    <a:pt x="550" y="715"/>
                  </a:lnTo>
                  <a:lnTo>
                    <a:pt x="537" y="741"/>
                  </a:lnTo>
                  <a:lnTo>
                    <a:pt x="506" y="763"/>
                  </a:lnTo>
                  <a:lnTo>
                    <a:pt x="470" y="769"/>
                  </a:lnTo>
                  <a:lnTo>
                    <a:pt x="439" y="763"/>
                  </a:lnTo>
                  <a:lnTo>
                    <a:pt x="411" y="750"/>
                  </a:lnTo>
                  <a:lnTo>
                    <a:pt x="393" y="714"/>
                  </a:lnTo>
                  <a:lnTo>
                    <a:pt x="385" y="675"/>
                  </a:lnTo>
                  <a:lnTo>
                    <a:pt x="397" y="647"/>
                  </a:lnTo>
                  <a:lnTo>
                    <a:pt x="0" y="647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0" name="Freeform 7"/>
            <p:cNvSpPr>
              <a:spLocks/>
            </p:cNvSpPr>
            <p:nvPr/>
          </p:nvSpPr>
          <p:spPr bwMode="auto">
            <a:xfrm>
              <a:off x="1213" y="2348"/>
              <a:ext cx="957" cy="469"/>
            </a:xfrm>
            <a:custGeom>
              <a:avLst/>
              <a:gdLst>
                <a:gd name="T0" fmla="*/ 664 w 1081"/>
                <a:gd name="T1" fmla="*/ 0 h 530"/>
                <a:gd name="T2" fmla="*/ 412 w 1081"/>
                <a:gd name="T3" fmla="*/ 3 h 530"/>
                <a:gd name="T4" fmla="*/ 421 w 1081"/>
                <a:gd name="T5" fmla="*/ 22 h 530"/>
                <a:gd name="T6" fmla="*/ 421 w 1081"/>
                <a:gd name="T7" fmla="*/ 45 h 530"/>
                <a:gd name="T8" fmla="*/ 412 w 1081"/>
                <a:gd name="T9" fmla="*/ 64 h 530"/>
                <a:gd name="T10" fmla="*/ 397 w 1081"/>
                <a:gd name="T11" fmla="*/ 78 h 530"/>
                <a:gd name="T12" fmla="*/ 374 w 1081"/>
                <a:gd name="T13" fmla="*/ 85 h 530"/>
                <a:gd name="T14" fmla="*/ 348 w 1081"/>
                <a:gd name="T15" fmla="*/ 80 h 530"/>
                <a:gd name="T16" fmla="*/ 328 w 1081"/>
                <a:gd name="T17" fmla="*/ 64 h 530"/>
                <a:gd name="T18" fmla="*/ 319 w 1081"/>
                <a:gd name="T19" fmla="*/ 42 h 530"/>
                <a:gd name="T20" fmla="*/ 318 w 1081"/>
                <a:gd name="T21" fmla="*/ 21 h 530"/>
                <a:gd name="T22" fmla="*/ 330 w 1081"/>
                <a:gd name="T23" fmla="*/ 4 h 530"/>
                <a:gd name="T24" fmla="*/ 82 w 1081"/>
                <a:gd name="T25" fmla="*/ 4 h 530"/>
                <a:gd name="T26" fmla="*/ 82 w 1081"/>
                <a:gd name="T27" fmla="*/ 120 h 530"/>
                <a:gd name="T28" fmla="*/ 57 w 1081"/>
                <a:gd name="T29" fmla="*/ 111 h 530"/>
                <a:gd name="T30" fmla="*/ 34 w 1081"/>
                <a:gd name="T31" fmla="*/ 115 h 530"/>
                <a:gd name="T32" fmla="*/ 17 w 1081"/>
                <a:gd name="T33" fmla="*/ 126 h 530"/>
                <a:gd name="T34" fmla="*/ 5 w 1081"/>
                <a:gd name="T35" fmla="*/ 143 h 530"/>
                <a:gd name="T36" fmla="*/ 0 w 1081"/>
                <a:gd name="T37" fmla="*/ 162 h 530"/>
                <a:gd name="T38" fmla="*/ 4 w 1081"/>
                <a:gd name="T39" fmla="*/ 184 h 530"/>
                <a:gd name="T40" fmla="*/ 13 w 1081"/>
                <a:gd name="T41" fmla="*/ 200 h 530"/>
                <a:gd name="T42" fmla="*/ 37 w 1081"/>
                <a:gd name="T43" fmla="*/ 213 h 530"/>
                <a:gd name="T44" fmla="*/ 62 w 1081"/>
                <a:gd name="T45" fmla="*/ 214 h 530"/>
                <a:gd name="T46" fmla="*/ 82 w 1081"/>
                <a:gd name="T47" fmla="*/ 207 h 530"/>
                <a:gd name="T48" fmla="*/ 82 w 1081"/>
                <a:gd name="T49" fmla="*/ 324 h 530"/>
                <a:gd name="T50" fmla="*/ 330 w 1081"/>
                <a:gd name="T51" fmla="*/ 324 h 530"/>
                <a:gd name="T52" fmla="*/ 319 w 1081"/>
                <a:gd name="T53" fmla="*/ 306 h 530"/>
                <a:gd name="T54" fmla="*/ 325 w 1081"/>
                <a:gd name="T55" fmla="*/ 281 h 530"/>
                <a:gd name="T56" fmla="*/ 337 w 1081"/>
                <a:gd name="T57" fmla="*/ 266 h 530"/>
                <a:gd name="T58" fmla="*/ 351 w 1081"/>
                <a:gd name="T59" fmla="*/ 256 h 530"/>
                <a:gd name="T60" fmla="*/ 371 w 1081"/>
                <a:gd name="T61" fmla="*/ 251 h 530"/>
                <a:gd name="T62" fmla="*/ 390 w 1081"/>
                <a:gd name="T63" fmla="*/ 253 h 530"/>
                <a:gd name="T64" fmla="*/ 408 w 1081"/>
                <a:gd name="T65" fmla="*/ 263 h 530"/>
                <a:gd name="T66" fmla="*/ 421 w 1081"/>
                <a:gd name="T67" fmla="*/ 282 h 530"/>
                <a:gd name="T68" fmla="*/ 428 w 1081"/>
                <a:gd name="T69" fmla="*/ 305 h 530"/>
                <a:gd name="T70" fmla="*/ 422 w 1081"/>
                <a:gd name="T71" fmla="*/ 324 h 530"/>
                <a:gd name="T72" fmla="*/ 664 w 1081"/>
                <a:gd name="T73" fmla="*/ 325 h 530"/>
                <a:gd name="T74" fmla="*/ 664 w 1081"/>
                <a:gd name="T75" fmla="*/ 205 h 530"/>
                <a:gd name="T76" fmla="*/ 639 w 1081"/>
                <a:gd name="T77" fmla="*/ 213 h 530"/>
                <a:gd name="T78" fmla="*/ 615 w 1081"/>
                <a:gd name="T79" fmla="*/ 211 h 530"/>
                <a:gd name="T80" fmla="*/ 597 w 1081"/>
                <a:gd name="T81" fmla="*/ 200 h 530"/>
                <a:gd name="T82" fmla="*/ 587 w 1081"/>
                <a:gd name="T83" fmla="*/ 181 h 530"/>
                <a:gd name="T84" fmla="*/ 582 w 1081"/>
                <a:gd name="T85" fmla="*/ 163 h 530"/>
                <a:gd name="T86" fmla="*/ 585 w 1081"/>
                <a:gd name="T87" fmla="*/ 142 h 530"/>
                <a:gd name="T88" fmla="*/ 598 w 1081"/>
                <a:gd name="T89" fmla="*/ 126 h 530"/>
                <a:gd name="T90" fmla="*/ 614 w 1081"/>
                <a:gd name="T91" fmla="*/ 112 h 530"/>
                <a:gd name="T92" fmla="*/ 639 w 1081"/>
                <a:gd name="T93" fmla="*/ 110 h 530"/>
                <a:gd name="T94" fmla="*/ 664 w 1081"/>
                <a:gd name="T95" fmla="*/ 125 h 530"/>
                <a:gd name="T96" fmla="*/ 664 w 1081"/>
                <a:gd name="T97" fmla="*/ 0 h 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1"/>
                <a:gd name="T148" fmla="*/ 0 h 530"/>
                <a:gd name="T149" fmla="*/ 1081 w 1081"/>
                <a:gd name="T150" fmla="*/ 530 h 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1" h="530">
                  <a:moveTo>
                    <a:pt x="1081" y="0"/>
                  </a:moveTo>
                  <a:lnTo>
                    <a:pt x="670" y="3"/>
                  </a:lnTo>
                  <a:lnTo>
                    <a:pt x="685" y="36"/>
                  </a:lnTo>
                  <a:lnTo>
                    <a:pt x="686" y="75"/>
                  </a:lnTo>
                  <a:lnTo>
                    <a:pt x="670" y="104"/>
                  </a:lnTo>
                  <a:lnTo>
                    <a:pt x="645" y="127"/>
                  </a:lnTo>
                  <a:lnTo>
                    <a:pt x="609" y="139"/>
                  </a:lnTo>
                  <a:lnTo>
                    <a:pt x="567" y="130"/>
                  </a:lnTo>
                  <a:lnTo>
                    <a:pt x="533" y="103"/>
                  </a:lnTo>
                  <a:lnTo>
                    <a:pt x="520" y="69"/>
                  </a:lnTo>
                  <a:lnTo>
                    <a:pt x="517" y="34"/>
                  </a:lnTo>
                  <a:lnTo>
                    <a:pt x="538" y="4"/>
                  </a:lnTo>
                  <a:lnTo>
                    <a:pt x="134" y="7"/>
                  </a:lnTo>
                  <a:lnTo>
                    <a:pt x="134" y="197"/>
                  </a:lnTo>
                  <a:lnTo>
                    <a:pt x="92" y="181"/>
                  </a:lnTo>
                  <a:lnTo>
                    <a:pt x="55" y="188"/>
                  </a:lnTo>
                  <a:lnTo>
                    <a:pt x="27" y="206"/>
                  </a:lnTo>
                  <a:lnTo>
                    <a:pt x="9" y="234"/>
                  </a:lnTo>
                  <a:lnTo>
                    <a:pt x="0" y="264"/>
                  </a:lnTo>
                  <a:lnTo>
                    <a:pt x="6" y="300"/>
                  </a:lnTo>
                  <a:lnTo>
                    <a:pt x="22" y="326"/>
                  </a:lnTo>
                  <a:lnTo>
                    <a:pt x="60" y="347"/>
                  </a:lnTo>
                  <a:lnTo>
                    <a:pt x="100" y="349"/>
                  </a:lnTo>
                  <a:lnTo>
                    <a:pt x="134" y="337"/>
                  </a:lnTo>
                  <a:lnTo>
                    <a:pt x="134" y="529"/>
                  </a:lnTo>
                  <a:lnTo>
                    <a:pt x="536" y="529"/>
                  </a:lnTo>
                  <a:lnTo>
                    <a:pt x="520" y="499"/>
                  </a:lnTo>
                  <a:lnTo>
                    <a:pt x="529" y="457"/>
                  </a:lnTo>
                  <a:lnTo>
                    <a:pt x="549" y="434"/>
                  </a:lnTo>
                  <a:lnTo>
                    <a:pt x="572" y="417"/>
                  </a:lnTo>
                  <a:lnTo>
                    <a:pt x="603" y="410"/>
                  </a:lnTo>
                  <a:lnTo>
                    <a:pt x="634" y="413"/>
                  </a:lnTo>
                  <a:lnTo>
                    <a:pt x="664" y="429"/>
                  </a:lnTo>
                  <a:lnTo>
                    <a:pt x="685" y="460"/>
                  </a:lnTo>
                  <a:lnTo>
                    <a:pt x="697" y="498"/>
                  </a:lnTo>
                  <a:lnTo>
                    <a:pt x="688" y="529"/>
                  </a:lnTo>
                  <a:lnTo>
                    <a:pt x="1081" y="530"/>
                  </a:lnTo>
                  <a:lnTo>
                    <a:pt x="1081" y="335"/>
                  </a:lnTo>
                  <a:lnTo>
                    <a:pt x="1042" y="347"/>
                  </a:lnTo>
                  <a:lnTo>
                    <a:pt x="1002" y="344"/>
                  </a:lnTo>
                  <a:lnTo>
                    <a:pt x="971" y="325"/>
                  </a:lnTo>
                  <a:lnTo>
                    <a:pt x="956" y="295"/>
                  </a:lnTo>
                  <a:lnTo>
                    <a:pt x="947" y="265"/>
                  </a:lnTo>
                  <a:lnTo>
                    <a:pt x="953" y="232"/>
                  </a:lnTo>
                  <a:lnTo>
                    <a:pt x="974" y="206"/>
                  </a:lnTo>
                  <a:lnTo>
                    <a:pt x="1001" y="183"/>
                  </a:lnTo>
                  <a:lnTo>
                    <a:pt x="1042" y="179"/>
                  </a:lnTo>
                  <a:lnTo>
                    <a:pt x="1081" y="203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1" name="Freeform 8"/>
            <p:cNvSpPr>
              <a:spLocks/>
            </p:cNvSpPr>
            <p:nvPr/>
          </p:nvSpPr>
          <p:spPr bwMode="auto">
            <a:xfrm>
              <a:off x="495" y="1887"/>
              <a:ext cx="837" cy="468"/>
            </a:xfrm>
            <a:custGeom>
              <a:avLst/>
              <a:gdLst>
                <a:gd name="T0" fmla="*/ 0 w 837"/>
                <a:gd name="T1" fmla="*/ 0 h 468"/>
                <a:gd name="T2" fmla="*/ 837 w 837"/>
                <a:gd name="T3" fmla="*/ 0 h 468"/>
                <a:gd name="T4" fmla="*/ 837 w 837"/>
                <a:gd name="T5" fmla="*/ 175 h 468"/>
                <a:gd name="T6" fmla="*/ 799 w 837"/>
                <a:gd name="T7" fmla="*/ 159 h 468"/>
                <a:gd name="T8" fmla="*/ 764 w 837"/>
                <a:gd name="T9" fmla="*/ 164 h 468"/>
                <a:gd name="T10" fmla="*/ 735 w 837"/>
                <a:gd name="T11" fmla="*/ 180 h 468"/>
                <a:gd name="T12" fmla="*/ 720 w 837"/>
                <a:gd name="T13" fmla="*/ 207 h 468"/>
                <a:gd name="T14" fmla="*/ 715 w 837"/>
                <a:gd name="T15" fmla="*/ 232 h 468"/>
                <a:gd name="T16" fmla="*/ 720 w 837"/>
                <a:gd name="T17" fmla="*/ 264 h 468"/>
                <a:gd name="T18" fmla="*/ 735 w 837"/>
                <a:gd name="T19" fmla="*/ 288 h 468"/>
                <a:gd name="T20" fmla="*/ 766 w 837"/>
                <a:gd name="T21" fmla="*/ 303 h 468"/>
                <a:gd name="T22" fmla="*/ 795 w 837"/>
                <a:gd name="T23" fmla="*/ 308 h 468"/>
                <a:gd name="T24" fmla="*/ 837 w 837"/>
                <a:gd name="T25" fmla="*/ 295 h 468"/>
                <a:gd name="T26" fmla="*/ 837 w 837"/>
                <a:gd name="T27" fmla="*/ 468 h 468"/>
                <a:gd name="T28" fmla="*/ 479 w 837"/>
                <a:gd name="T29" fmla="*/ 468 h 468"/>
                <a:gd name="T30" fmla="*/ 491 w 837"/>
                <a:gd name="T31" fmla="*/ 441 h 468"/>
                <a:gd name="T32" fmla="*/ 489 w 837"/>
                <a:gd name="T33" fmla="*/ 410 h 468"/>
                <a:gd name="T34" fmla="*/ 471 w 837"/>
                <a:gd name="T35" fmla="*/ 381 h 468"/>
                <a:gd name="T36" fmla="*/ 447 w 837"/>
                <a:gd name="T37" fmla="*/ 364 h 468"/>
                <a:gd name="T38" fmla="*/ 416 w 837"/>
                <a:gd name="T39" fmla="*/ 357 h 468"/>
                <a:gd name="T40" fmla="*/ 384 w 837"/>
                <a:gd name="T41" fmla="*/ 363 h 468"/>
                <a:gd name="T42" fmla="*/ 357 w 837"/>
                <a:gd name="T43" fmla="*/ 379 h 468"/>
                <a:gd name="T44" fmla="*/ 343 w 837"/>
                <a:gd name="T45" fmla="*/ 406 h 468"/>
                <a:gd name="T46" fmla="*/ 340 w 837"/>
                <a:gd name="T47" fmla="*/ 436 h 468"/>
                <a:gd name="T48" fmla="*/ 353 w 837"/>
                <a:gd name="T49" fmla="*/ 468 h 468"/>
                <a:gd name="T50" fmla="*/ 0 w 837"/>
                <a:gd name="T51" fmla="*/ 468 h 468"/>
                <a:gd name="T52" fmla="*/ 0 w 837"/>
                <a:gd name="T53" fmla="*/ 0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8"/>
                <a:gd name="T83" fmla="*/ 837 w 837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8">
                  <a:moveTo>
                    <a:pt x="0" y="0"/>
                  </a:moveTo>
                  <a:lnTo>
                    <a:pt x="837" y="0"/>
                  </a:lnTo>
                  <a:lnTo>
                    <a:pt x="837" y="175"/>
                  </a:lnTo>
                  <a:lnTo>
                    <a:pt x="799" y="159"/>
                  </a:lnTo>
                  <a:lnTo>
                    <a:pt x="764" y="164"/>
                  </a:lnTo>
                  <a:lnTo>
                    <a:pt x="735" y="180"/>
                  </a:lnTo>
                  <a:lnTo>
                    <a:pt x="720" y="207"/>
                  </a:lnTo>
                  <a:lnTo>
                    <a:pt x="715" y="232"/>
                  </a:lnTo>
                  <a:lnTo>
                    <a:pt x="720" y="264"/>
                  </a:lnTo>
                  <a:lnTo>
                    <a:pt x="735" y="288"/>
                  </a:lnTo>
                  <a:lnTo>
                    <a:pt x="766" y="303"/>
                  </a:lnTo>
                  <a:lnTo>
                    <a:pt x="795" y="308"/>
                  </a:lnTo>
                  <a:lnTo>
                    <a:pt x="837" y="295"/>
                  </a:lnTo>
                  <a:lnTo>
                    <a:pt x="837" y="468"/>
                  </a:lnTo>
                  <a:lnTo>
                    <a:pt x="479" y="468"/>
                  </a:lnTo>
                  <a:lnTo>
                    <a:pt x="491" y="441"/>
                  </a:lnTo>
                  <a:lnTo>
                    <a:pt x="489" y="410"/>
                  </a:lnTo>
                  <a:lnTo>
                    <a:pt x="471" y="381"/>
                  </a:lnTo>
                  <a:lnTo>
                    <a:pt x="447" y="364"/>
                  </a:lnTo>
                  <a:lnTo>
                    <a:pt x="416" y="357"/>
                  </a:lnTo>
                  <a:lnTo>
                    <a:pt x="384" y="363"/>
                  </a:lnTo>
                  <a:lnTo>
                    <a:pt x="357" y="379"/>
                  </a:lnTo>
                  <a:lnTo>
                    <a:pt x="343" y="406"/>
                  </a:lnTo>
                  <a:lnTo>
                    <a:pt x="340" y="436"/>
                  </a:lnTo>
                  <a:lnTo>
                    <a:pt x="353" y="468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Freeform 9"/>
            <p:cNvSpPr>
              <a:spLocks/>
            </p:cNvSpPr>
            <p:nvPr/>
          </p:nvSpPr>
          <p:spPr bwMode="auto">
            <a:xfrm>
              <a:off x="495" y="2817"/>
              <a:ext cx="952" cy="570"/>
            </a:xfrm>
            <a:custGeom>
              <a:avLst/>
              <a:gdLst>
                <a:gd name="T0" fmla="*/ 0 w 1076"/>
                <a:gd name="T1" fmla="*/ 0 h 644"/>
                <a:gd name="T2" fmla="*/ 243 w 1076"/>
                <a:gd name="T3" fmla="*/ 1 h 644"/>
                <a:gd name="T4" fmla="*/ 237 w 1076"/>
                <a:gd name="T5" fmla="*/ 19 h 644"/>
                <a:gd name="T6" fmla="*/ 242 w 1076"/>
                <a:gd name="T7" fmla="*/ 43 h 644"/>
                <a:gd name="T8" fmla="*/ 250 w 1076"/>
                <a:gd name="T9" fmla="*/ 60 h 644"/>
                <a:gd name="T10" fmla="*/ 268 w 1076"/>
                <a:gd name="T11" fmla="*/ 72 h 644"/>
                <a:gd name="T12" fmla="*/ 288 w 1076"/>
                <a:gd name="T13" fmla="*/ 74 h 644"/>
                <a:gd name="T14" fmla="*/ 303 w 1076"/>
                <a:gd name="T15" fmla="*/ 72 h 644"/>
                <a:gd name="T16" fmla="*/ 323 w 1076"/>
                <a:gd name="T17" fmla="*/ 62 h 644"/>
                <a:gd name="T18" fmla="*/ 336 w 1076"/>
                <a:gd name="T19" fmla="*/ 43 h 644"/>
                <a:gd name="T20" fmla="*/ 340 w 1076"/>
                <a:gd name="T21" fmla="*/ 18 h 644"/>
                <a:gd name="T22" fmla="*/ 333 w 1076"/>
                <a:gd name="T23" fmla="*/ 1 h 644"/>
                <a:gd name="T24" fmla="*/ 580 w 1076"/>
                <a:gd name="T25" fmla="*/ 0 h 644"/>
                <a:gd name="T26" fmla="*/ 580 w 1076"/>
                <a:gd name="T27" fmla="*/ 119 h 644"/>
                <a:gd name="T28" fmla="*/ 600 w 1076"/>
                <a:gd name="T29" fmla="*/ 110 h 644"/>
                <a:gd name="T30" fmla="*/ 626 w 1076"/>
                <a:gd name="T31" fmla="*/ 110 h 644"/>
                <a:gd name="T32" fmla="*/ 646 w 1076"/>
                <a:gd name="T33" fmla="*/ 121 h 644"/>
                <a:gd name="T34" fmla="*/ 654 w 1076"/>
                <a:gd name="T35" fmla="*/ 141 h 644"/>
                <a:gd name="T36" fmla="*/ 659 w 1076"/>
                <a:gd name="T37" fmla="*/ 159 h 644"/>
                <a:gd name="T38" fmla="*/ 656 w 1076"/>
                <a:gd name="T39" fmla="*/ 181 h 644"/>
                <a:gd name="T40" fmla="*/ 646 w 1076"/>
                <a:gd name="T41" fmla="*/ 196 h 644"/>
                <a:gd name="T42" fmla="*/ 626 w 1076"/>
                <a:gd name="T43" fmla="*/ 211 h 644"/>
                <a:gd name="T44" fmla="*/ 603 w 1076"/>
                <a:gd name="T45" fmla="*/ 211 h 644"/>
                <a:gd name="T46" fmla="*/ 580 w 1076"/>
                <a:gd name="T47" fmla="*/ 206 h 644"/>
                <a:gd name="T48" fmla="*/ 580 w 1076"/>
                <a:gd name="T49" fmla="*/ 322 h 644"/>
                <a:gd name="T50" fmla="*/ 337 w 1076"/>
                <a:gd name="T51" fmla="*/ 322 h 644"/>
                <a:gd name="T52" fmla="*/ 343 w 1076"/>
                <a:gd name="T53" fmla="*/ 339 h 644"/>
                <a:gd name="T54" fmla="*/ 339 w 1076"/>
                <a:gd name="T55" fmla="*/ 364 h 644"/>
                <a:gd name="T56" fmla="*/ 328 w 1076"/>
                <a:gd name="T57" fmla="*/ 377 h 644"/>
                <a:gd name="T58" fmla="*/ 308 w 1076"/>
                <a:gd name="T59" fmla="*/ 392 h 644"/>
                <a:gd name="T60" fmla="*/ 286 w 1076"/>
                <a:gd name="T61" fmla="*/ 396 h 644"/>
                <a:gd name="T62" fmla="*/ 268 w 1076"/>
                <a:gd name="T63" fmla="*/ 392 h 644"/>
                <a:gd name="T64" fmla="*/ 253 w 1076"/>
                <a:gd name="T65" fmla="*/ 380 h 644"/>
                <a:gd name="T66" fmla="*/ 242 w 1076"/>
                <a:gd name="T67" fmla="*/ 363 h 644"/>
                <a:gd name="T68" fmla="*/ 237 w 1076"/>
                <a:gd name="T69" fmla="*/ 339 h 644"/>
                <a:gd name="T70" fmla="*/ 244 w 1076"/>
                <a:gd name="T71" fmla="*/ 322 h 644"/>
                <a:gd name="T72" fmla="*/ 0 w 1076"/>
                <a:gd name="T73" fmla="*/ 322 h 644"/>
                <a:gd name="T74" fmla="*/ 0 w 1076"/>
                <a:gd name="T75" fmla="*/ 0 h 6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6"/>
                <a:gd name="T115" fmla="*/ 0 h 644"/>
                <a:gd name="T116" fmla="*/ 1076 w 1076"/>
                <a:gd name="T117" fmla="*/ 644 h 6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6" h="644">
                  <a:moveTo>
                    <a:pt x="0" y="0"/>
                  </a:moveTo>
                  <a:lnTo>
                    <a:pt x="397" y="1"/>
                  </a:lnTo>
                  <a:lnTo>
                    <a:pt x="388" y="31"/>
                  </a:lnTo>
                  <a:lnTo>
                    <a:pt x="393" y="70"/>
                  </a:lnTo>
                  <a:lnTo>
                    <a:pt x="408" y="98"/>
                  </a:lnTo>
                  <a:lnTo>
                    <a:pt x="439" y="116"/>
                  </a:lnTo>
                  <a:lnTo>
                    <a:pt x="469" y="121"/>
                  </a:lnTo>
                  <a:lnTo>
                    <a:pt x="496" y="118"/>
                  </a:lnTo>
                  <a:lnTo>
                    <a:pt x="528" y="100"/>
                  </a:lnTo>
                  <a:lnTo>
                    <a:pt x="549" y="70"/>
                  </a:lnTo>
                  <a:lnTo>
                    <a:pt x="555" y="29"/>
                  </a:lnTo>
                  <a:lnTo>
                    <a:pt x="543" y="1"/>
                  </a:lnTo>
                  <a:lnTo>
                    <a:pt x="947" y="0"/>
                  </a:lnTo>
                  <a:lnTo>
                    <a:pt x="947" y="193"/>
                  </a:lnTo>
                  <a:lnTo>
                    <a:pt x="979" y="179"/>
                  </a:lnTo>
                  <a:lnTo>
                    <a:pt x="1022" y="179"/>
                  </a:lnTo>
                  <a:lnTo>
                    <a:pt x="1054" y="198"/>
                  </a:lnTo>
                  <a:lnTo>
                    <a:pt x="1067" y="229"/>
                  </a:lnTo>
                  <a:lnTo>
                    <a:pt x="1076" y="259"/>
                  </a:lnTo>
                  <a:lnTo>
                    <a:pt x="1069" y="295"/>
                  </a:lnTo>
                  <a:lnTo>
                    <a:pt x="1054" y="320"/>
                  </a:lnTo>
                  <a:lnTo>
                    <a:pt x="1022" y="344"/>
                  </a:lnTo>
                  <a:lnTo>
                    <a:pt x="984" y="344"/>
                  </a:lnTo>
                  <a:lnTo>
                    <a:pt x="947" y="335"/>
                  </a:lnTo>
                  <a:lnTo>
                    <a:pt x="947" y="524"/>
                  </a:lnTo>
                  <a:lnTo>
                    <a:pt x="550" y="524"/>
                  </a:lnTo>
                  <a:lnTo>
                    <a:pt x="559" y="553"/>
                  </a:lnTo>
                  <a:lnTo>
                    <a:pt x="553" y="592"/>
                  </a:lnTo>
                  <a:lnTo>
                    <a:pt x="536" y="615"/>
                  </a:lnTo>
                  <a:lnTo>
                    <a:pt x="502" y="640"/>
                  </a:lnTo>
                  <a:lnTo>
                    <a:pt x="466" y="644"/>
                  </a:lnTo>
                  <a:lnTo>
                    <a:pt x="436" y="638"/>
                  </a:lnTo>
                  <a:lnTo>
                    <a:pt x="412" y="619"/>
                  </a:lnTo>
                  <a:lnTo>
                    <a:pt x="393" y="591"/>
                  </a:lnTo>
                  <a:lnTo>
                    <a:pt x="388" y="553"/>
                  </a:lnTo>
                  <a:lnTo>
                    <a:pt x="399" y="524"/>
                  </a:lnTo>
                  <a:lnTo>
                    <a:pt x="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3" name="Freeform 10"/>
            <p:cNvSpPr>
              <a:spLocks/>
            </p:cNvSpPr>
            <p:nvPr/>
          </p:nvSpPr>
          <p:spPr bwMode="auto">
            <a:xfrm>
              <a:off x="2170" y="1887"/>
              <a:ext cx="833" cy="465"/>
            </a:xfrm>
            <a:custGeom>
              <a:avLst/>
              <a:gdLst>
                <a:gd name="T0" fmla="*/ 577 w 942"/>
                <a:gd name="T1" fmla="*/ 1 h 526"/>
                <a:gd name="T2" fmla="*/ 0 w 942"/>
                <a:gd name="T3" fmla="*/ 0 h 526"/>
                <a:gd name="T4" fmla="*/ 0 w 942"/>
                <a:gd name="T5" fmla="*/ 118 h 526"/>
                <a:gd name="T6" fmla="*/ 22 w 942"/>
                <a:gd name="T7" fmla="*/ 111 h 526"/>
                <a:gd name="T8" fmla="*/ 50 w 942"/>
                <a:gd name="T9" fmla="*/ 111 h 526"/>
                <a:gd name="T10" fmla="*/ 69 w 942"/>
                <a:gd name="T11" fmla="*/ 126 h 526"/>
                <a:gd name="T12" fmla="*/ 78 w 942"/>
                <a:gd name="T13" fmla="*/ 141 h 526"/>
                <a:gd name="T14" fmla="*/ 80 w 942"/>
                <a:gd name="T15" fmla="*/ 158 h 526"/>
                <a:gd name="T16" fmla="*/ 78 w 942"/>
                <a:gd name="T17" fmla="*/ 178 h 526"/>
                <a:gd name="T18" fmla="*/ 66 w 942"/>
                <a:gd name="T19" fmla="*/ 194 h 526"/>
                <a:gd name="T20" fmla="*/ 46 w 942"/>
                <a:gd name="T21" fmla="*/ 208 h 526"/>
                <a:gd name="T22" fmla="*/ 27 w 942"/>
                <a:gd name="T23" fmla="*/ 210 h 526"/>
                <a:gd name="T24" fmla="*/ 0 w 942"/>
                <a:gd name="T25" fmla="*/ 204 h 526"/>
                <a:gd name="T26" fmla="*/ 0 w 942"/>
                <a:gd name="T27" fmla="*/ 319 h 526"/>
                <a:gd name="T28" fmla="*/ 246 w 942"/>
                <a:gd name="T29" fmla="*/ 319 h 526"/>
                <a:gd name="T30" fmla="*/ 236 w 942"/>
                <a:gd name="T31" fmla="*/ 301 h 526"/>
                <a:gd name="T32" fmla="*/ 236 w 942"/>
                <a:gd name="T33" fmla="*/ 277 h 526"/>
                <a:gd name="T34" fmla="*/ 249 w 942"/>
                <a:gd name="T35" fmla="*/ 258 h 526"/>
                <a:gd name="T36" fmla="*/ 268 w 942"/>
                <a:gd name="T37" fmla="*/ 245 h 526"/>
                <a:gd name="T38" fmla="*/ 288 w 942"/>
                <a:gd name="T39" fmla="*/ 242 h 526"/>
                <a:gd name="T40" fmla="*/ 309 w 942"/>
                <a:gd name="T41" fmla="*/ 245 h 526"/>
                <a:gd name="T42" fmla="*/ 328 w 942"/>
                <a:gd name="T43" fmla="*/ 255 h 526"/>
                <a:gd name="T44" fmla="*/ 340 w 942"/>
                <a:gd name="T45" fmla="*/ 278 h 526"/>
                <a:gd name="T46" fmla="*/ 341 w 942"/>
                <a:gd name="T47" fmla="*/ 302 h 526"/>
                <a:gd name="T48" fmla="*/ 335 w 942"/>
                <a:gd name="T49" fmla="*/ 321 h 526"/>
                <a:gd name="T50" fmla="*/ 577 w 942"/>
                <a:gd name="T51" fmla="*/ 320 h 526"/>
                <a:gd name="T52" fmla="*/ 577 w 942"/>
                <a:gd name="T53" fmla="*/ 1 h 52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2"/>
                <a:gd name="T82" fmla="*/ 0 h 526"/>
                <a:gd name="T83" fmla="*/ 942 w 942"/>
                <a:gd name="T84" fmla="*/ 526 h 52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2" h="526">
                  <a:moveTo>
                    <a:pt x="942" y="1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36" y="180"/>
                  </a:lnTo>
                  <a:lnTo>
                    <a:pt x="80" y="183"/>
                  </a:lnTo>
                  <a:lnTo>
                    <a:pt x="112" y="206"/>
                  </a:lnTo>
                  <a:lnTo>
                    <a:pt x="128" y="232"/>
                  </a:lnTo>
                  <a:lnTo>
                    <a:pt x="132" y="259"/>
                  </a:lnTo>
                  <a:lnTo>
                    <a:pt x="128" y="291"/>
                  </a:lnTo>
                  <a:lnTo>
                    <a:pt x="109" y="319"/>
                  </a:lnTo>
                  <a:lnTo>
                    <a:pt x="76" y="341"/>
                  </a:lnTo>
                  <a:lnTo>
                    <a:pt x="43" y="344"/>
                  </a:lnTo>
                  <a:lnTo>
                    <a:pt x="0" y="334"/>
                  </a:lnTo>
                  <a:lnTo>
                    <a:pt x="0" y="523"/>
                  </a:lnTo>
                  <a:lnTo>
                    <a:pt x="402" y="523"/>
                  </a:lnTo>
                  <a:lnTo>
                    <a:pt x="387" y="493"/>
                  </a:lnTo>
                  <a:lnTo>
                    <a:pt x="387" y="454"/>
                  </a:lnTo>
                  <a:lnTo>
                    <a:pt x="408" y="422"/>
                  </a:lnTo>
                  <a:lnTo>
                    <a:pt x="439" y="401"/>
                  </a:lnTo>
                  <a:lnTo>
                    <a:pt x="472" y="397"/>
                  </a:lnTo>
                  <a:lnTo>
                    <a:pt x="506" y="401"/>
                  </a:lnTo>
                  <a:lnTo>
                    <a:pt x="536" y="419"/>
                  </a:lnTo>
                  <a:lnTo>
                    <a:pt x="555" y="456"/>
                  </a:lnTo>
                  <a:lnTo>
                    <a:pt x="557" y="496"/>
                  </a:lnTo>
                  <a:lnTo>
                    <a:pt x="548" y="526"/>
                  </a:lnTo>
                  <a:lnTo>
                    <a:pt x="942" y="52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Freeform 11"/>
            <p:cNvSpPr>
              <a:spLocks/>
            </p:cNvSpPr>
            <p:nvPr/>
          </p:nvSpPr>
          <p:spPr bwMode="auto">
            <a:xfrm>
              <a:off x="495" y="3280"/>
              <a:ext cx="837" cy="466"/>
            </a:xfrm>
            <a:custGeom>
              <a:avLst/>
              <a:gdLst>
                <a:gd name="T0" fmla="*/ 0 w 837"/>
                <a:gd name="T1" fmla="*/ 1 h 466"/>
                <a:gd name="T2" fmla="*/ 353 w 837"/>
                <a:gd name="T3" fmla="*/ 0 h 466"/>
                <a:gd name="T4" fmla="*/ 343 w 837"/>
                <a:gd name="T5" fmla="*/ 29 h 466"/>
                <a:gd name="T6" fmla="*/ 348 w 837"/>
                <a:gd name="T7" fmla="*/ 63 h 466"/>
                <a:gd name="T8" fmla="*/ 365 w 837"/>
                <a:gd name="T9" fmla="*/ 83 h 466"/>
                <a:gd name="T10" fmla="*/ 387 w 837"/>
                <a:gd name="T11" fmla="*/ 103 h 466"/>
                <a:gd name="T12" fmla="*/ 415 w 837"/>
                <a:gd name="T13" fmla="*/ 107 h 466"/>
                <a:gd name="T14" fmla="*/ 442 w 837"/>
                <a:gd name="T15" fmla="*/ 103 h 466"/>
                <a:gd name="T16" fmla="*/ 467 w 837"/>
                <a:gd name="T17" fmla="*/ 87 h 466"/>
                <a:gd name="T18" fmla="*/ 489 w 837"/>
                <a:gd name="T19" fmla="*/ 63 h 466"/>
                <a:gd name="T20" fmla="*/ 494 w 837"/>
                <a:gd name="T21" fmla="*/ 27 h 466"/>
                <a:gd name="T22" fmla="*/ 486 w 837"/>
                <a:gd name="T23" fmla="*/ 1 h 466"/>
                <a:gd name="T24" fmla="*/ 837 w 837"/>
                <a:gd name="T25" fmla="*/ 1 h 466"/>
                <a:gd name="T26" fmla="*/ 837 w 837"/>
                <a:gd name="T27" fmla="*/ 174 h 466"/>
                <a:gd name="T28" fmla="*/ 805 w 837"/>
                <a:gd name="T29" fmla="*/ 156 h 466"/>
                <a:gd name="T30" fmla="*/ 772 w 837"/>
                <a:gd name="T31" fmla="*/ 161 h 466"/>
                <a:gd name="T32" fmla="*/ 742 w 837"/>
                <a:gd name="T33" fmla="*/ 176 h 466"/>
                <a:gd name="T34" fmla="*/ 726 w 837"/>
                <a:gd name="T35" fmla="*/ 200 h 466"/>
                <a:gd name="T36" fmla="*/ 718 w 837"/>
                <a:gd name="T37" fmla="*/ 231 h 466"/>
                <a:gd name="T38" fmla="*/ 726 w 837"/>
                <a:gd name="T39" fmla="*/ 259 h 466"/>
                <a:gd name="T40" fmla="*/ 743 w 837"/>
                <a:gd name="T41" fmla="*/ 290 h 466"/>
                <a:gd name="T42" fmla="*/ 770 w 837"/>
                <a:gd name="T43" fmla="*/ 302 h 466"/>
                <a:gd name="T44" fmla="*/ 802 w 837"/>
                <a:gd name="T45" fmla="*/ 307 h 466"/>
                <a:gd name="T46" fmla="*/ 837 w 837"/>
                <a:gd name="T47" fmla="*/ 296 h 466"/>
                <a:gd name="T48" fmla="*/ 836 w 837"/>
                <a:gd name="T49" fmla="*/ 466 h 466"/>
                <a:gd name="T50" fmla="*/ 0 w 837"/>
                <a:gd name="T51" fmla="*/ 466 h 466"/>
                <a:gd name="T52" fmla="*/ 0 w 837"/>
                <a:gd name="T53" fmla="*/ 1 h 46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6"/>
                <a:gd name="T83" fmla="*/ 837 w 837"/>
                <a:gd name="T84" fmla="*/ 466 h 46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6">
                  <a:moveTo>
                    <a:pt x="0" y="1"/>
                  </a:moveTo>
                  <a:lnTo>
                    <a:pt x="353" y="0"/>
                  </a:lnTo>
                  <a:lnTo>
                    <a:pt x="343" y="29"/>
                  </a:lnTo>
                  <a:lnTo>
                    <a:pt x="348" y="63"/>
                  </a:lnTo>
                  <a:lnTo>
                    <a:pt x="365" y="83"/>
                  </a:lnTo>
                  <a:lnTo>
                    <a:pt x="387" y="103"/>
                  </a:lnTo>
                  <a:lnTo>
                    <a:pt x="415" y="107"/>
                  </a:lnTo>
                  <a:lnTo>
                    <a:pt x="442" y="103"/>
                  </a:lnTo>
                  <a:lnTo>
                    <a:pt x="467" y="87"/>
                  </a:lnTo>
                  <a:lnTo>
                    <a:pt x="489" y="63"/>
                  </a:lnTo>
                  <a:lnTo>
                    <a:pt x="494" y="27"/>
                  </a:lnTo>
                  <a:lnTo>
                    <a:pt x="486" y="1"/>
                  </a:lnTo>
                  <a:lnTo>
                    <a:pt x="837" y="1"/>
                  </a:lnTo>
                  <a:lnTo>
                    <a:pt x="837" y="174"/>
                  </a:lnTo>
                  <a:lnTo>
                    <a:pt x="805" y="156"/>
                  </a:lnTo>
                  <a:lnTo>
                    <a:pt x="772" y="161"/>
                  </a:lnTo>
                  <a:lnTo>
                    <a:pt x="742" y="176"/>
                  </a:lnTo>
                  <a:lnTo>
                    <a:pt x="726" y="200"/>
                  </a:lnTo>
                  <a:lnTo>
                    <a:pt x="718" y="231"/>
                  </a:lnTo>
                  <a:lnTo>
                    <a:pt x="726" y="259"/>
                  </a:lnTo>
                  <a:lnTo>
                    <a:pt x="743" y="290"/>
                  </a:lnTo>
                  <a:lnTo>
                    <a:pt x="770" y="302"/>
                  </a:lnTo>
                  <a:lnTo>
                    <a:pt x="802" y="307"/>
                  </a:lnTo>
                  <a:lnTo>
                    <a:pt x="837" y="296"/>
                  </a:lnTo>
                  <a:lnTo>
                    <a:pt x="836" y="466"/>
                  </a:lnTo>
                  <a:lnTo>
                    <a:pt x="0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Freeform 12"/>
            <p:cNvSpPr>
              <a:spLocks/>
            </p:cNvSpPr>
            <p:nvPr/>
          </p:nvSpPr>
          <p:spPr bwMode="auto">
            <a:xfrm>
              <a:off x="1207" y="1888"/>
              <a:ext cx="1079" cy="583"/>
            </a:xfrm>
            <a:custGeom>
              <a:avLst/>
              <a:gdLst>
                <a:gd name="T0" fmla="*/ 87 w 1219"/>
                <a:gd name="T1" fmla="*/ 0 h 659"/>
                <a:gd name="T2" fmla="*/ 667 w 1219"/>
                <a:gd name="T3" fmla="*/ 0 h 659"/>
                <a:gd name="T4" fmla="*/ 667 w 1219"/>
                <a:gd name="T5" fmla="*/ 119 h 659"/>
                <a:gd name="T6" fmla="*/ 689 w 1219"/>
                <a:gd name="T7" fmla="*/ 109 h 659"/>
                <a:gd name="T8" fmla="*/ 711 w 1219"/>
                <a:gd name="T9" fmla="*/ 110 h 659"/>
                <a:gd name="T10" fmla="*/ 730 w 1219"/>
                <a:gd name="T11" fmla="*/ 119 h 659"/>
                <a:gd name="T12" fmla="*/ 745 w 1219"/>
                <a:gd name="T13" fmla="*/ 138 h 659"/>
                <a:gd name="T14" fmla="*/ 748 w 1219"/>
                <a:gd name="T15" fmla="*/ 157 h 659"/>
                <a:gd name="T16" fmla="*/ 746 w 1219"/>
                <a:gd name="T17" fmla="*/ 177 h 659"/>
                <a:gd name="T18" fmla="*/ 732 w 1219"/>
                <a:gd name="T19" fmla="*/ 197 h 659"/>
                <a:gd name="T20" fmla="*/ 712 w 1219"/>
                <a:gd name="T21" fmla="*/ 208 h 659"/>
                <a:gd name="T22" fmla="*/ 692 w 1219"/>
                <a:gd name="T23" fmla="*/ 209 h 659"/>
                <a:gd name="T24" fmla="*/ 667 w 1219"/>
                <a:gd name="T25" fmla="*/ 204 h 659"/>
                <a:gd name="T26" fmla="*/ 667 w 1219"/>
                <a:gd name="T27" fmla="*/ 321 h 659"/>
                <a:gd name="T28" fmla="*/ 415 w 1219"/>
                <a:gd name="T29" fmla="*/ 321 h 659"/>
                <a:gd name="T30" fmla="*/ 422 w 1219"/>
                <a:gd name="T31" fmla="*/ 337 h 659"/>
                <a:gd name="T32" fmla="*/ 426 w 1219"/>
                <a:gd name="T33" fmla="*/ 364 h 659"/>
                <a:gd name="T34" fmla="*/ 420 w 1219"/>
                <a:gd name="T35" fmla="*/ 381 h 659"/>
                <a:gd name="T36" fmla="*/ 397 w 1219"/>
                <a:gd name="T37" fmla="*/ 400 h 659"/>
                <a:gd name="T38" fmla="*/ 374 w 1219"/>
                <a:gd name="T39" fmla="*/ 403 h 659"/>
                <a:gd name="T40" fmla="*/ 351 w 1219"/>
                <a:gd name="T41" fmla="*/ 398 h 659"/>
                <a:gd name="T42" fmla="*/ 331 w 1219"/>
                <a:gd name="T43" fmla="*/ 383 h 659"/>
                <a:gd name="T44" fmla="*/ 323 w 1219"/>
                <a:gd name="T45" fmla="*/ 363 h 659"/>
                <a:gd name="T46" fmla="*/ 323 w 1219"/>
                <a:gd name="T47" fmla="*/ 337 h 659"/>
                <a:gd name="T48" fmla="*/ 336 w 1219"/>
                <a:gd name="T49" fmla="*/ 321 h 659"/>
                <a:gd name="T50" fmla="*/ 87 w 1219"/>
                <a:gd name="T51" fmla="*/ 322 h 659"/>
                <a:gd name="T52" fmla="*/ 87 w 1219"/>
                <a:gd name="T53" fmla="*/ 203 h 659"/>
                <a:gd name="T54" fmla="*/ 60 w 1219"/>
                <a:gd name="T55" fmla="*/ 213 h 659"/>
                <a:gd name="T56" fmla="*/ 39 w 1219"/>
                <a:gd name="T57" fmla="*/ 210 h 659"/>
                <a:gd name="T58" fmla="*/ 17 w 1219"/>
                <a:gd name="T59" fmla="*/ 200 h 659"/>
                <a:gd name="T60" fmla="*/ 5 w 1219"/>
                <a:gd name="T61" fmla="*/ 183 h 659"/>
                <a:gd name="T62" fmla="*/ 0 w 1219"/>
                <a:gd name="T63" fmla="*/ 160 h 659"/>
                <a:gd name="T64" fmla="*/ 4 w 1219"/>
                <a:gd name="T65" fmla="*/ 141 h 659"/>
                <a:gd name="T66" fmla="*/ 17 w 1219"/>
                <a:gd name="T67" fmla="*/ 123 h 659"/>
                <a:gd name="T68" fmla="*/ 41 w 1219"/>
                <a:gd name="T69" fmla="*/ 110 h 659"/>
                <a:gd name="T70" fmla="*/ 62 w 1219"/>
                <a:gd name="T71" fmla="*/ 110 h 659"/>
                <a:gd name="T72" fmla="*/ 87 w 1219"/>
                <a:gd name="T73" fmla="*/ 119 h 659"/>
                <a:gd name="T74" fmla="*/ 87 w 1219"/>
                <a:gd name="T75" fmla="*/ 0 h 6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9"/>
                <a:gd name="T115" fmla="*/ 0 h 659"/>
                <a:gd name="T116" fmla="*/ 1219 w 1219"/>
                <a:gd name="T117" fmla="*/ 659 h 6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9" h="659">
                  <a:moveTo>
                    <a:pt x="141" y="0"/>
                  </a:moveTo>
                  <a:lnTo>
                    <a:pt x="1087" y="0"/>
                  </a:lnTo>
                  <a:lnTo>
                    <a:pt x="1087" y="195"/>
                  </a:lnTo>
                  <a:lnTo>
                    <a:pt x="1122" y="177"/>
                  </a:lnTo>
                  <a:lnTo>
                    <a:pt x="1158" y="179"/>
                  </a:lnTo>
                  <a:lnTo>
                    <a:pt x="1190" y="194"/>
                  </a:lnTo>
                  <a:lnTo>
                    <a:pt x="1213" y="225"/>
                  </a:lnTo>
                  <a:lnTo>
                    <a:pt x="1219" y="255"/>
                  </a:lnTo>
                  <a:lnTo>
                    <a:pt x="1215" y="289"/>
                  </a:lnTo>
                  <a:lnTo>
                    <a:pt x="1192" y="322"/>
                  </a:lnTo>
                  <a:lnTo>
                    <a:pt x="1159" y="340"/>
                  </a:lnTo>
                  <a:lnTo>
                    <a:pt x="1128" y="341"/>
                  </a:lnTo>
                  <a:lnTo>
                    <a:pt x="1087" y="334"/>
                  </a:lnTo>
                  <a:lnTo>
                    <a:pt x="1087" y="523"/>
                  </a:lnTo>
                  <a:lnTo>
                    <a:pt x="677" y="523"/>
                  </a:lnTo>
                  <a:lnTo>
                    <a:pt x="688" y="550"/>
                  </a:lnTo>
                  <a:lnTo>
                    <a:pt x="692" y="595"/>
                  </a:lnTo>
                  <a:lnTo>
                    <a:pt x="682" y="623"/>
                  </a:lnTo>
                  <a:lnTo>
                    <a:pt x="646" y="653"/>
                  </a:lnTo>
                  <a:lnTo>
                    <a:pt x="610" y="659"/>
                  </a:lnTo>
                  <a:lnTo>
                    <a:pt x="572" y="650"/>
                  </a:lnTo>
                  <a:lnTo>
                    <a:pt x="540" y="626"/>
                  </a:lnTo>
                  <a:lnTo>
                    <a:pt x="525" y="592"/>
                  </a:lnTo>
                  <a:lnTo>
                    <a:pt x="527" y="550"/>
                  </a:lnTo>
                  <a:lnTo>
                    <a:pt x="548" y="525"/>
                  </a:lnTo>
                  <a:lnTo>
                    <a:pt x="141" y="527"/>
                  </a:lnTo>
                  <a:lnTo>
                    <a:pt x="141" y="331"/>
                  </a:lnTo>
                  <a:lnTo>
                    <a:pt x="98" y="347"/>
                  </a:lnTo>
                  <a:lnTo>
                    <a:pt x="63" y="343"/>
                  </a:lnTo>
                  <a:lnTo>
                    <a:pt x="27" y="325"/>
                  </a:lnTo>
                  <a:lnTo>
                    <a:pt x="9" y="300"/>
                  </a:lnTo>
                  <a:lnTo>
                    <a:pt x="0" y="262"/>
                  </a:lnTo>
                  <a:lnTo>
                    <a:pt x="7" y="231"/>
                  </a:lnTo>
                  <a:lnTo>
                    <a:pt x="27" y="201"/>
                  </a:lnTo>
                  <a:lnTo>
                    <a:pt x="67" y="179"/>
                  </a:lnTo>
                  <a:lnTo>
                    <a:pt x="101" y="179"/>
                  </a:lnTo>
                  <a:lnTo>
                    <a:pt x="141" y="19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Freeform 13"/>
            <p:cNvSpPr>
              <a:spLocks/>
            </p:cNvSpPr>
            <p:nvPr/>
          </p:nvSpPr>
          <p:spPr bwMode="auto">
            <a:xfrm>
              <a:off x="1332" y="2708"/>
              <a:ext cx="838" cy="573"/>
            </a:xfrm>
            <a:custGeom>
              <a:avLst/>
              <a:gdLst>
                <a:gd name="T0" fmla="*/ 0 w 947"/>
                <a:gd name="T1" fmla="*/ 76 h 648"/>
                <a:gd name="T2" fmla="*/ 246 w 947"/>
                <a:gd name="T3" fmla="*/ 75 h 648"/>
                <a:gd name="T4" fmla="*/ 237 w 947"/>
                <a:gd name="T5" fmla="*/ 57 h 648"/>
                <a:gd name="T6" fmla="*/ 242 w 947"/>
                <a:gd name="T7" fmla="*/ 32 h 648"/>
                <a:gd name="T8" fmla="*/ 255 w 947"/>
                <a:gd name="T9" fmla="*/ 15 h 648"/>
                <a:gd name="T10" fmla="*/ 273 w 947"/>
                <a:gd name="T11" fmla="*/ 4 h 648"/>
                <a:gd name="T12" fmla="*/ 288 w 947"/>
                <a:gd name="T13" fmla="*/ 0 h 648"/>
                <a:gd name="T14" fmla="*/ 308 w 947"/>
                <a:gd name="T15" fmla="*/ 4 h 648"/>
                <a:gd name="T16" fmla="*/ 327 w 947"/>
                <a:gd name="T17" fmla="*/ 15 h 648"/>
                <a:gd name="T18" fmla="*/ 338 w 947"/>
                <a:gd name="T19" fmla="*/ 32 h 648"/>
                <a:gd name="T20" fmla="*/ 343 w 947"/>
                <a:gd name="T21" fmla="*/ 55 h 648"/>
                <a:gd name="T22" fmla="*/ 340 w 947"/>
                <a:gd name="T23" fmla="*/ 74 h 648"/>
                <a:gd name="T24" fmla="*/ 581 w 947"/>
                <a:gd name="T25" fmla="*/ 75 h 648"/>
                <a:gd name="T26" fmla="*/ 581 w 947"/>
                <a:gd name="T27" fmla="*/ 194 h 648"/>
                <a:gd name="T28" fmla="*/ 555 w 947"/>
                <a:gd name="T29" fmla="*/ 182 h 648"/>
                <a:gd name="T30" fmla="*/ 532 w 947"/>
                <a:gd name="T31" fmla="*/ 187 h 648"/>
                <a:gd name="T32" fmla="*/ 513 w 947"/>
                <a:gd name="T33" fmla="*/ 199 h 648"/>
                <a:gd name="T34" fmla="*/ 504 w 947"/>
                <a:gd name="T35" fmla="*/ 213 h 648"/>
                <a:gd name="T36" fmla="*/ 501 w 947"/>
                <a:gd name="T37" fmla="*/ 234 h 648"/>
                <a:gd name="T38" fmla="*/ 504 w 947"/>
                <a:gd name="T39" fmla="*/ 254 h 648"/>
                <a:gd name="T40" fmla="*/ 512 w 947"/>
                <a:gd name="T41" fmla="*/ 271 h 648"/>
                <a:gd name="T42" fmla="*/ 532 w 947"/>
                <a:gd name="T43" fmla="*/ 283 h 648"/>
                <a:gd name="T44" fmla="*/ 555 w 947"/>
                <a:gd name="T45" fmla="*/ 285 h 648"/>
                <a:gd name="T46" fmla="*/ 581 w 947"/>
                <a:gd name="T47" fmla="*/ 279 h 648"/>
                <a:gd name="T48" fmla="*/ 581 w 947"/>
                <a:gd name="T49" fmla="*/ 396 h 648"/>
                <a:gd name="T50" fmla="*/ 334 w 947"/>
                <a:gd name="T51" fmla="*/ 396 h 648"/>
                <a:gd name="T52" fmla="*/ 340 w 947"/>
                <a:gd name="T53" fmla="*/ 378 h 648"/>
                <a:gd name="T54" fmla="*/ 340 w 947"/>
                <a:gd name="T55" fmla="*/ 355 h 648"/>
                <a:gd name="T56" fmla="*/ 324 w 947"/>
                <a:gd name="T57" fmla="*/ 332 h 648"/>
                <a:gd name="T58" fmla="*/ 306 w 947"/>
                <a:gd name="T59" fmla="*/ 321 h 648"/>
                <a:gd name="T60" fmla="*/ 286 w 947"/>
                <a:gd name="T61" fmla="*/ 320 h 648"/>
                <a:gd name="T62" fmla="*/ 269 w 947"/>
                <a:gd name="T63" fmla="*/ 322 h 648"/>
                <a:gd name="T64" fmla="*/ 249 w 947"/>
                <a:gd name="T65" fmla="*/ 335 h 648"/>
                <a:gd name="T66" fmla="*/ 237 w 947"/>
                <a:gd name="T67" fmla="*/ 355 h 648"/>
                <a:gd name="T68" fmla="*/ 237 w 947"/>
                <a:gd name="T69" fmla="*/ 378 h 648"/>
                <a:gd name="T70" fmla="*/ 244 w 947"/>
                <a:gd name="T71" fmla="*/ 396 h 648"/>
                <a:gd name="T72" fmla="*/ 0 w 947"/>
                <a:gd name="T73" fmla="*/ 396 h 648"/>
                <a:gd name="T74" fmla="*/ 0 w 947"/>
                <a:gd name="T75" fmla="*/ 280 h 648"/>
                <a:gd name="T76" fmla="*/ 22 w 947"/>
                <a:gd name="T77" fmla="*/ 287 h 648"/>
                <a:gd name="T78" fmla="*/ 44 w 947"/>
                <a:gd name="T79" fmla="*/ 287 h 648"/>
                <a:gd name="T80" fmla="*/ 64 w 947"/>
                <a:gd name="T81" fmla="*/ 275 h 648"/>
                <a:gd name="T82" fmla="*/ 75 w 947"/>
                <a:gd name="T83" fmla="*/ 256 h 648"/>
                <a:gd name="T84" fmla="*/ 80 w 947"/>
                <a:gd name="T85" fmla="*/ 236 h 648"/>
                <a:gd name="T86" fmla="*/ 75 w 947"/>
                <a:gd name="T87" fmla="*/ 216 h 648"/>
                <a:gd name="T88" fmla="*/ 64 w 947"/>
                <a:gd name="T89" fmla="*/ 197 h 648"/>
                <a:gd name="T90" fmla="*/ 44 w 947"/>
                <a:gd name="T91" fmla="*/ 182 h 648"/>
                <a:gd name="T92" fmla="*/ 19 w 947"/>
                <a:gd name="T93" fmla="*/ 185 h 648"/>
                <a:gd name="T94" fmla="*/ 0 w 947"/>
                <a:gd name="T95" fmla="*/ 195 h 648"/>
                <a:gd name="T96" fmla="*/ 0 w 947"/>
                <a:gd name="T97" fmla="*/ 76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7"/>
                <a:gd name="T148" fmla="*/ 0 h 648"/>
                <a:gd name="T149" fmla="*/ 947 w 947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7" h="648">
                  <a:moveTo>
                    <a:pt x="0" y="124"/>
                  </a:moveTo>
                  <a:lnTo>
                    <a:pt x="401" y="122"/>
                  </a:lnTo>
                  <a:lnTo>
                    <a:pt x="386" y="92"/>
                  </a:lnTo>
                  <a:lnTo>
                    <a:pt x="395" y="52"/>
                  </a:lnTo>
                  <a:lnTo>
                    <a:pt x="415" y="25"/>
                  </a:lnTo>
                  <a:lnTo>
                    <a:pt x="444" y="6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2" y="24"/>
                  </a:lnTo>
                  <a:lnTo>
                    <a:pt x="551" y="52"/>
                  </a:lnTo>
                  <a:lnTo>
                    <a:pt x="560" y="89"/>
                  </a:lnTo>
                  <a:lnTo>
                    <a:pt x="554" y="121"/>
                  </a:lnTo>
                  <a:lnTo>
                    <a:pt x="947" y="122"/>
                  </a:lnTo>
                  <a:lnTo>
                    <a:pt x="947" y="317"/>
                  </a:lnTo>
                  <a:lnTo>
                    <a:pt x="904" y="299"/>
                  </a:lnTo>
                  <a:lnTo>
                    <a:pt x="867" y="305"/>
                  </a:lnTo>
                  <a:lnTo>
                    <a:pt x="837" y="326"/>
                  </a:lnTo>
                  <a:lnTo>
                    <a:pt x="823" y="349"/>
                  </a:lnTo>
                  <a:lnTo>
                    <a:pt x="817" y="383"/>
                  </a:lnTo>
                  <a:lnTo>
                    <a:pt x="822" y="414"/>
                  </a:lnTo>
                  <a:lnTo>
                    <a:pt x="835" y="442"/>
                  </a:lnTo>
                  <a:lnTo>
                    <a:pt x="867" y="462"/>
                  </a:lnTo>
                  <a:lnTo>
                    <a:pt x="904" y="466"/>
                  </a:lnTo>
                  <a:lnTo>
                    <a:pt x="947" y="456"/>
                  </a:lnTo>
                  <a:lnTo>
                    <a:pt x="947" y="648"/>
                  </a:lnTo>
                  <a:lnTo>
                    <a:pt x="543" y="648"/>
                  </a:lnTo>
                  <a:lnTo>
                    <a:pt x="555" y="617"/>
                  </a:lnTo>
                  <a:lnTo>
                    <a:pt x="554" y="581"/>
                  </a:lnTo>
                  <a:lnTo>
                    <a:pt x="529" y="544"/>
                  </a:lnTo>
                  <a:lnTo>
                    <a:pt x="500" y="526"/>
                  </a:lnTo>
                  <a:lnTo>
                    <a:pt x="466" y="523"/>
                  </a:lnTo>
                  <a:lnTo>
                    <a:pt x="438" y="527"/>
                  </a:lnTo>
                  <a:lnTo>
                    <a:pt x="406" y="548"/>
                  </a:lnTo>
                  <a:lnTo>
                    <a:pt x="386" y="581"/>
                  </a:lnTo>
                  <a:lnTo>
                    <a:pt x="386" y="617"/>
                  </a:lnTo>
                  <a:lnTo>
                    <a:pt x="399" y="648"/>
                  </a:lnTo>
                  <a:lnTo>
                    <a:pt x="0" y="648"/>
                  </a:lnTo>
                  <a:lnTo>
                    <a:pt x="0" y="459"/>
                  </a:lnTo>
                  <a:lnTo>
                    <a:pt x="36" y="468"/>
                  </a:lnTo>
                  <a:lnTo>
                    <a:pt x="71" y="468"/>
                  </a:lnTo>
                  <a:lnTo>
                    <a:pt x="103" y="450"/>
                  </a:lnTo>
                  <a:lnTo>
                    <a:pt x="122" y="419"/>
                  </a:lnTo>
                  <a:lnTo>
                    <a:pt x="130" y="387"/>
                  </a:lnTo>
                  <a:lnTo>
                    <a:pt x="122" y="353"/>
                  </a:lnTo>
                  <a:lnTo>
                    <a:pt x="104" y="322"/>
                  </a:lnTo>
                  <a:lnTo>
                    <a:pt x="71" y="299"/>
                  </a:lnTo>
                  <a:lnTo>
                    <a:pt x="31" y="302"/>
                  </a:lnTo>
                  <a:lnTo>
                    <a:pt x="0" y="32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Freeform 14"/>
            <p:cNvSpPr>
              <a:spLocks/>
            </p:cNvSpPr>
            <p:nvPr/>
          </p:nvSpPr>
          <p:spPr bwMode="auto">
            <a:xfrm>
              <a:off x="1207" y="3169"/>
              <a:ext cx="1082" cy="577"/>
            </a:xfrm>
            <a:custGeom>
              <a:avLst/>
              <a:gdLst>
                <a:gd name="T0" fmla="*/ 124 w 1082"/>
                <a:gd name="T1" fmla="*/ 577 h 577"/>
                <a:gd name="T2" fmla="*/ 961 w 1082"/>
                <a:gd name="T3" fmla="*/ 576 h 577"/>
                <a:gd name="T4" fmla="*/ 961 w 1082"/>
                <a:gd name="T5" fmla="*/ 404 h 577"/>
                <a:gd name="T6" fmla="*/ 992 w 1082"/>
                <a:gd name="T7" fmla="*/ 418 h 577"/>
                <a:gd name="T8" fmla="*/ 1027 w 1082"/>
                <a:gd name="T9" fmla="*/ 416 h 577"/>
                <a:gd name="T10" fmla="*/ 1057 w 1082"/>
                <a:gd name="T11" fmla="*/ 399 h 577"/>
                <a:gd name="T12" fmla="*/ 1074 w 1082"/>
                <a:gd name="T13" fmla="*/ 373 h 577"/>
                <a:gd name="T14" fmla="*/ 1082 w 1082"/>
                <a:gd name="T15" fmla="*/ 340 h 577"/>
                <a:gd name="T16" fmla="*/ 1077 w 1082"/>
                <a:gd name="T17" fmla="*/ 310 h 577"/>
                <a:gd name="T18" fmla="*/ 1055 w 1082"/>
                <a:gd name="T19" fmla="*/ 286 h 577"/>
                <a:gd name="T20" fmla="*/ 1027 w 1082"/>
                <a:gd name="T21" fmla="*/ 272 h 577"/>
                <a:gd name="T22" fmla="*/ 995 w 1082"/>
                <a:gd name="T23" fmla="*/ 269 h 577"/>
                <a:gd name="T24" fmla="*/ 964 w 1082"/>
                <a:gd name="T25" fmla="*/ 284 h 577"/>
                <a:gd name="T26" fmla="*/ 963 w 1082"/>
                <a:gd name="T27" fmla="*/ 112 h 577"/>
                <a:gd name="T28" fmla="*/ 604 w 1082"/>
                <a:gd name="T29" fmla="*/ 111 h 577"/>
                <a:gd name="T30" fmla="*/ 616 w 1082"/>
                <a:gd name="T31" fmla="*/ 87 h 577"/>
                <a:gd name="T32" fmla="*/ 615 w 1082"/>
                <a:gd name="T33" fmla="*/ 53 h 577"/>
                <a:gd name="T34" fmla="*/ 599 w 1082"/>
                <a:gd name="T35" fmla="*/ 24 h 577"/>
                <a:gd name="T36" fmla="*/ 572 w 1082"/>
                <a:gd name="T37" fmla="*/ 5 h 577"/>
                <a:gd name="T38" fmla="*/ 537 w 1082"/>
                <a:gd name="T39" fmla="*/ 0 h 577"/>
                <a:gd name="T40" fmla="*/ 510 w 1082"/>
                <a:gd name="T41" fmla="*/ 8 h 577"/>
                <a:gd name="T42" fmla="*/ 485 w 1082"/>
                <a:gd name="T43" fmla="*/ 21 h 577"/>
                <a:gd name="T44" fmla="*/ 469 w 1082"/>
                <a:gd name="T45" fmla="*/ 50 h 577"/>
                <a:gd name="T46" fmla="*/ 464 w 1082"/>
                <a:gd name="T47" fmla="*/ 79 h 577"/>
                <a:gd name="T48" fmla="*/ 472 w 1082"/>
                <a:gd name="T49" fmla="*/ 111 h 577"/>
                <a:gd name="T50" fmla="*/ 125 w 1082"/>
                <a:gd name="T51" fmla="*/ 112 h 577"/>
                <a:gd name="T52" fmla="*/ 125 w 1082"/>
                <a:gd name="T53" fmla="*/ 278 h 577"/>
                <a:gd name="T54" fmla="*/ 87 w 1082"/>
                <a:gd name="T55" fmla="*/ 264 h 577"/>
                <a:gd name="T56" fmla="*/ 54 w 1082"/>
                <a:gd name="T57" fmla="*/ 267 h 577"/>
                <a:gd name="T58" fmla="*/ 24 w 1082"/>
                <a:gd name="T59" fmla="*/ 289 h 577"/>
                <a:gd name="T60" fmla="*/ 8 w 1082"/>
                <a:gd name="T61" fmla="*/ 312 h 577"/>
                <a:gd name="T62" fmla="*/ 0 w 1082"/>
                <a:gd name="T63" fmla="*/ 345 h 577"/>
                <a:gd name="T64" fmla="*/ 6 w 1082"/>
                <a:gd name="T65" fmla="*/ 373 h 577"/>
                <a:gd name="T66" fmla="*/ 24 w 1082"/>
                <a:gd name="T67" fmla="*/ 399 h 577"/>
                <a:gd name="T68" fmla="*/ 59 w 1082"/>
                <a:gd name="T69" fmla="*/ 419 h 577"/>
                <a:gd name="T70" fmla="*/ 89 w 1082"/>
                <a:gd name="T71" fmla="*/ 419 h 577"/>
                <a:gd name="T72" fmla="*/ 124 w 1082"/>
                <a:gd name="T73" fmla="*/ 408 h 577"/>
                <a:gd name="T74" fmla="*/ 124 w 1082"/>
                <a:gd name="T75" fmla="*/ 577 h 5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2"/>
                <a:gd name="T115" fmla="*/ 0 h 577"/>
                <a:gd name="T116" fmla="*/ 1082 w 1082"/>
                <a:gd name="T117" fmla="*/ 577 h 5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2" h="577">
                  <a:moveTo>
                    <a:pt x="124" y="577"/>
                  </a:moveTo>
                  <a:lnTo>
                    <a:pt x="961" y="576"/>
                  </a:lnTo>
                  <a:lnTo>
                    <a:pt x="961" y="404"/>
                  </a:lnTo>
                  <a:lnTo>
                    <a:pt x="992" y="418"/>
                  </a:lnTo>
                  <a:lnTo>
                    <a:pt x="1027" y="416"/>
                  </a:lnTo>
                  <a:lnTo>
                    <a:pt x="1057" y="399"/>
                  </a:lnTo>
                  <a:lnTo>
                    <a:pt x="1074" y="373"/>
                  </a:lnTo>
                  <a:lnTo>
                    <a:pt x="1082" y="340"/>
                  </a:lnTo>
                  <a:lnTo>
                    <a:pt x="1077" y="310"/>
                  </a:lnTo>
                  <a:lnTo>
                    <a:pt x="1055" y="286"/>
                  </a:lnTo>
                  <a:lnTo>
                    <a:pt x="1027" y="272"/>
                  </a:lnTo>
                  <a:lnTo>
                    <a:pt x="995" y="269"/>
                  </a:lnTo>
                  <a:lnTo>
                    <a:pt x="964" y="284"/>
                  </a:lnTo>
                  <a:lnTo>
                    <a:pt x="963" y="112"/>
                  </a:lnTo>
                  <a:lnTo>
                    <a:pt x="604" y="111"/>
                  </a:lnTo>
                  <a:lnTo>
                    <a:pt x="616" y="87"/>
                  </a:lnTo>
                  <a:lnTo>
                    <a:pt x="615" y="53"/>
                  </a:lnTo>
                  <a:lnTo>
                    <a:pt x="599" y="24"/>
                  </a:lnTo>
                  <a:lnTo>
                    <a:pt x="572" y="5"/>
                  </a:lnTo>
                  <a:lnTo>
                    <a:pt x="537" y="0"/>
                  </a:lnTo>
                  <a:lnTo>
                    <a:pt x="510" y="8"/>
                  </a:lnTo>
                  <a:lnTo>
                    <a:pt x="485" y="21"/>
                  </a:lnTo>
                  <a:lnTo>
                    <a:pt x="469" y="50"/>
                  </a:lnTo>
                  <a:lnTo>
                    <a:pt x="464" y="79"/>
                  </a:lnTo>
                  <a:lnTo>
                    <a:pt x="472" y="111"/>
                  </a:lnTo>
                  <a:lnTo>
                    <a:pt x="125" y="112"/>
                  </a:lnTo>
                  <a:lnTo>
                    <a:pt x="125" y="278"/>
                  </a:lnTo>
                  <a:lnTo>
                    <a:pt x="87" y="264"/>
                  </a:lnTo>
                  <a:lnTo>
                    <a:pt x="54" y="267"/>
                  </a:lnTo>
                  <a:lnTo>
                    <a:pt x="24" y="289"/>
                  </a:lnTo>
                  <a:lnTo>
                    <a:pt x="8" y="312"/>
                  </a:lnTo>
                  <a:lnTo>
                    <a:pt x="0" y="345"/>
                  </a:lnTo>
                  <a:lnTo>
                    <a:pt x="6" y="373"/>
                  </a:lnTo>
                  <a:lnTo>
                    <a:pt x="24" y="399"/>
                  </a:lnTo>
                  <a:lnTo>
                    <a:pt x="59" y="419"/>
                  </a:lnTo>
                  <a:lnTo>
                    <a:pt x="89" y="419"/>
                  </a:lnTo>
                  <a:lnTo>
                    <a:pt x="124" y="408"/>
                  </a:lnTo>
                  <a:lnTo>
                    <a:pt x="124" y="577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Freeform 15"/>
            <p:cNvSpPr>
              <a:spLocks/>
            </p:cNvSpPr>
            <p:nvPr/>
          </p:nvSpPr>
          <p:spPr bwMode="auto">
            <a:xfrm>
              <a:off x="2054" y="2815"/>
              <a:ext cx="949" cy="466"/>
            </a:xfrm>
            <a:custGeom>
              <a:avLst/>
              <a:gdLst>
                <a:gd name="T0" fmla="*/ 656 w 1073"/>
                <a:gd name="T1" fmla="*/ 1 h 527"/>
                <a:gd name="T2" fmla="*/ 411 w 1073"/>
                <a:gd name="T3" fmla="*/ 0 h 527"/>
                <a:gd name="T4" fmla="*/ 417 w 1073"/>
                <a:gd name="T5" fmla="*/ 21 h 527"/>
                <a:gd name="T6" fmla="*/ 414 w 1073"/>
                <a:gd name="T7" fmla="*/ 39 h 527"/>
                <a:gd name="T8" fmla="*/ 404 w 1073"/>
                <a:gd name="T9" fmla="*/ 51 h 527"/>
                <a:gd name="T10" fmla="*/ 389 w 1073"/>
                <a:gd name="T11" fmla="*/ 65 h 527"/>
                <a:gd name="T12" fmla="*/ 369 w 1073"/>
                <a:gd name="T13" fmla="*/ 71 h 527"/>
                <a:gd name="T14" fmla="*/ 350 w 1073"/>
                <a:gd name="T15" fmla="*/ 66 h 527"/>
                <a:gd name="T16" fmla="*/ 331 w 1073"/>
                <a:gd name="T17" fmla="*/ 54 h 527"/>
                <a:gd name="T18" fmla="*/ 320 w 1073"/>
                <a:gd name="T19" fmla="*/ 39 h 527"/>
                <a:gd name="T20" fmla="*/ 315 w 1073"/>
                <a:gd name="T21" fmla="*/ 19 h 527"/>
                <a:gd name="T22" fmla="*/ 319 w 1073"/>
                <a:gd name="T23" fmla="*/ 3 h 527"/>
                <a:gd name="T24" fmla="*/ 79 w 1073"/>
                <a:gd name="T25" fmla="*/ 2 h 527"/>
                <a:gd name="T26" fmla="*/ 79 w 1073"/>
                <a:gd name="T27" fmla="*/ 119 h 527"/>
                <a:gd name="T28" fmla="*/ 57 w 1073"/>
                <a:gd name="T29" fmla="*/ 109 h 527"/>
                <a:gd name="T30" fmla="*/ 33 w 1073"/>
                <a:gd name="T31" fmla="*/ 112 h 527"/>
                <a:gd name="T32" fmla="*/ 13 w 1073"/>
                <a:gd name="T33" fmla="*/ 125 h 527"/>
                <a:gd name="T34" fmla="*/ 4 w 1073"/>
                <a:gd name="T35" fmla="*/ 140 h 527"/>
                <a:gd name="T36" fmla="*/ 0 w 1073"/>
                <a:gd name="T37" fmla="*/ 161 h 527"/>
                <a:gd name="T38" fmla="*/ 4 w 1073"/>
                <a:gd name="T39" fmla="*/ 179 h 527"/>
                <a:gd name="T40" fmla="*/ 11 w 1073"/>
                <a:gd name="T41" fmla="*/ 198 h 527"/>
                <a:gd name="T42" fmla="*/ 34 w 1073"/>
                <a:gd name="T43" fmla="*/ 210 h 527"/>
                <a:gd name="T44" fmla="*/ 57 w 1073"/>
                <a:gd name="T45" fmla="*/ 211 h 527"/>
                <a:gd name="T46" fmla="*/ 80 w 1073"/>
                <a:gd name="T47" fmla="*/ 206 h 527"/>
                <a:gd name="T48" fmla="*/ 80 w 1073"/>
                <a:gd name="T49" fmla="*/ 321 h 527"/>
                <a:gd name="T50" fmla="*/ 325 w 1073"/>
                <a:gd name="T51" fmla="*/ 322 h 527"/>
                <a:gd name="T52" fmla="*/ 315 w 1073"/>
                <a:gd name="T53" fmla="*/ 303 h 527"/>
                <a:gd name="T54" fmla="*/ 320 w 1073"/>
                <a:gd name="T55" fmla="*/ 279 h 527"/>
                <a:gd name="T56" fmla="*/ 330 w 1073"/>
                <a:gd name="T57" fmla="*/ 261 h 527"/>
                <a:gd name="T58" fmla="*/ 347 w 1073"/>
                <a:gd name="T59" fmla="*/ 249 h 527"/>
                <a:gd name="T60" fmla="*/ 365 w 1073"/>
                <a:gd name="T61" fmla="*/ 246 h 527"/>
                <a:gd name="T62" fmla="*/ 386 w 1073"/>
                <a:gd name="T63" fmla="*/ 249 h 527"/>
                <a:gd name="T64" fmla="*/ 404 w 1073"/>
                <a:gd name="T65" fmla="*/ 260 h 527"/>
                <a:gd name="T66" fmla="*/ 417 w 1073"/>
                <a:gd name="T67" fmla="*/ 279 h 527"/>
                <a:gd name="T68" fmla="*/ 420 w 1073"/>
                <a:gd name="T69" fmla="*/ 303 h 527"/>
                <a:gd name="T70" fmla="*/ 413 w 1073"/>
                <a:gd name="T71" fmla="*/ 321 h 527"/>
                <a:gd name="T72" fmla="*/ 656 w 1073"/>
                <a:gd name="T73" fmla="*/ 321 h 527"/>
                <a:gd name="T74" fmla="*/ 656 w 1073"/>
                <a:gd name="T75" fmla="*/ 1 h 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3"/>
                <a:gd name="T115" fmla="*/ 0 h 527"/>
                <a:gd name="T116" fmla="*/ 1073 w 1073"/>
                <a:gd name="T117" fmla="*/ 527 h 5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3" h="527">
                  <a:moveTo>
                    <a:pt x="1073" y="1"/>
                  </a:moveTo>
                  <a:lnTo>
                    <a:pt x="673" y="0"/>
                  </a:lnTo>
                  <a:lnTo>
                    <a:pt x="682" y="34"/>
                  </a:lnTo>
                  <a:lnTo>
                    <a:pt x="676" y="63"/>
                  </a:lnTo>
                  <a:lnTo>
                    <a:pt x="661" y="85"/>
                  </a:lnTo>
                  <a:lnTo>
                    <a:pt x="635" y="107"/>
                  </a:lnTo>
                  <a:lnTo>
                    <a:pt x="603" y="115"/>
                  </a:lnTo>
                  <a:lnTo>
                    <a:pt x="573" y="109"/>
                  </a:lnTo>
                  <a:lnTo>
                    <a:pt x="540" y="88"/>
                  </a:lnTo>
                  <a:lnTo>
                    <a:pt x="522" y="63"/>
                  </a:lnTo>
                  <a:lnTo>
                    <a:pt x="513" y="31"/>
                  </a:lnTo>
                  <a:lnTo>
                    <a:pt x="521" y="3"/>
                  </a:lnTo>
                  <a:lnTo>
                    <a:pt x="129" y="2"/>
                  </a:lnTo>
                  <a:lnTo>
                    <a:pt x="129" y="196"/>
                  </a:lnTo>
                  <a:lnTo>
                    <a:pt x="93" y="178"/>
                  </a:lnTo>
                  <a:lnTo>
                    <a:pt x="53" y="184"/>
                  </a:lnTo>
                  <a:lnTo>
                    <a:pt x="21" y="205"/>
                  </a:lnTo>
                  <a:lnTo>
                    <a:pt x="5" y="229"/>
                  </a:lnTo>
                  <a:lnTo>
                    <a:pt x="0" y="264"/>
                  </a:lnTo>
                  <a:lnTo>
                    <a:pt x="4" y="292"/>
                  </a:lnTo>
                  <a:lnTo>
                    <a:pt x="19" y="323"/>
                  </a:lnTo>
                  <a:lnTo>
                    <a:pt x="57" y="344"/>
                  </a:lnTo>
                  <a:lnTo>
                    <a:pt x="94" y="345"/>
                  </a:lnTo>
                  <a:lnTo>
                    <a:pt x="131" y="336"/>
                  </a:lnTo>
                  <a:lnTo>
                    <a:pt x="131" y="526"/>
                  </a:lnTo>
                  <a:lnTo>
                    <a:pt x="530" y="527"/>
                  </a:lnTo>
                  <a:lnTo>
                    <a:pt x="516" y="496"/>
                  </a:lnTo>
                  <a:lnTo>
                    <a:pt x="524" y="456"/>
                  </a:lnTo>
                  <a:lnTo>
                    <a:pt x="539" y="427"/>
                  </a:lnTo>
                  <a:lnTo>
                    <a:pt x="567" y="408"/>
                  </a:lnTo>
                  <a:lnTo>
                    <a:pt x="597" y="402"/>
                  </a:lnTo>
                  <a:lnTo>
                    <a:pt x="632" y="408"/>
                  </a:lnTo>
                  <a:lnTo>
                    <a:pt x="661" y="426"/>
                  </a:lnTo>
                  <a:lnTo>
                    <a:pt x="682" y="457"/>
                  </a:lnTo>
                  <a:lnTo>
                    <a:pt x="686" y="496"/>
                  </a:lnTo>
                  <a:lnTo>
                    <a:pt x="675" y="526"/>
                  </a:lnTo>
                  <a:lnTo>
                    <a:pt x="1073" y="52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9" name="Freeform 16"/>
            <p:cNvSpPr>
              <a:spLocks/>
            </p:cNvSpPr>
            <p:nvPr/>
          </p:nvSpPr>
          <p:spPr bwMode="auto">
            <a:xfrm>
              <a:off x="2168" y="3170"/>
              <a:ext cx="835" cy="575"/>
            </a:xfrm>
            <a:custGeom>
              <a:avLst/>
              <a:gdLst>
                <a:gd name="T0" fmla="*/ 835 w 835"/>
                <a:gd name="T1" fmla="*/ 110 h 575"/>
                <a:gd name="T2" fmla="*/ 483 w 835"/>
                <a:gd name="T3" fmla="*/ 108 h 575"/>
                <a:gd name="T4" fmla="*/ 490 w 835"/>
                <a:gd name="T5" fmla="*/ 81 h 575"/>
                <a:gd name="T6" fmla="*/ 487 w 835"/>
                <a:gd name="T7" fmla="*/ 49 h 575"/>
                <a:gd name="T8" fmla="*/ 471 w 835"/>
                <a:gd name="T9" fmla="*/ 24 h 575"/>
                <a:gd name="T10" fmla="*/ 450 w 835"/>
                <a:gd name="T11" fmla="*/ 8 h 575"/>
                <a:gd name="T12" fmla="*/ 417 w 835"/>
                <a:gd name="T13" fmla="*/ 0 h 575"/>
                <a:gd name="T14" fmla="*/ 387 w 835"/>
                <a:gd name="T15" fmla="*/ 5 h 575"/>
                <a:gd name="T16" fmla="*/ 361 w 835"/>
                <a:gd name="T17" fmla="*/ 21 h 575"/>
                <a:gd name="T18" fmla="*/ 344 w 835"/>
                <a:gd name="T19" fmla="*/ 49 h 575"/>
                <a:gd name="T20" fmla="*/ 342 w 835"/>
                <a:gd name="T21" fmla="*/ 76 h 575"/>
                <a:gd name="T22" fmla="*/ 350 w 835"/>
                <a:gd name="T23" fmla="*/ 111 h 575"/>
                <a:gd name="T24" fmla="*/ 3 w 835"/>
                <a:gd name="T25" fmla="*/ 111 h 575"/>
                <a:gd name="T26" fmla="*/ 3 w 835"/>
                <a:gd name="T27" fmla="*/ 285 h 575"/>
                <a:gd name="T28" fmla="*/ 31 w 835"/>
                <a:gd name="T29" fmla="*/ 269 h 575"/>
                <a:gd name="T30" fmla="*/ 64 w 835"/>
                <a:gd name="T31" fmla="*/ 270 h 575"/>
                <a:gd name="T32" fmla="*/ 94 w 835"/>
                <a:gd name="T33" fmla="*/ 286 h 575"/>
                <a:gd name="T34" fmla="*/ 113 w 835"/>
                <a:gd name="T35" fmla="*/ 306 h 575"/>
                <a:gd name="T36" fmla="*/ 121 w 835"/>
                <a:gd name="T37" fmla="*/ 337 h 575"/>
                <a:gd name="T38" fmla="*/ 113 w 835"/>
                <a:gd name="T39" fmla="*/ 369 h 575"/>
                <a:gd name="T40" fmla="*/ 96 w 835"/>
                <a:gd name="T41" fmla="*/ 399 h 575"/>
                <a:gd name="T42" fmla="*/ 66 w 835"/>
                <a:gd name="T43" fmla="*/ 415 h 575"/>
                <a:gd name="T44" fmla="*/ 34 w 835"/>
                <a:gd name="T45" fmla="*/ 417 h 575"/>
                <a:gd name="T46" fmla="*/ 0 w 835"/>
                <a:gd name="T47" fmla="*/ 405 h 575"/>
                <a:gd name="T48" fmla="*/ 0 w 835"/>
                <a:gd name="T49" fmla="*/ 574 h 575"/>
                <a:gd name="T50" fmla="*/ 835 w 835"/>
                <a:gd name="T51" fmla="*/ 575 h 575"/>
                <a:gd name="T52" fmla="*/ 835 w 835"/>
                <a:gd name="T53" fmla="*/ 110 h 5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5"/>
                <a:gd name="T82" fmla="*/ 0 h 575"/>
                <a:gd name="T83" fmla="*/ 835 w 835"/>
                <a:gd name="T84" fmla="*/ 575 h 57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5" h="575">
                  <a:moveTo>
                    <a:pt x="835" y="110"/>
                  </a:moveTo>
                  <a:lnTo>
                    <a:pt x="483" y="108"/>
                  </a:lnTo>
                  <a:lnTo>
                    <a:pt x="490" y="81"/>
                  </a:lnTo>
                  <a:lnTo>
                    <a:pt x="487" y="49"/>
                  </a:lnTo>
                  <a:lnTo>
                    <a:pt x="471" y="24"/>
                  </a:lnTo>
                  <a:lnTo>
                    <a:pt x="450" y="8"/>
                  </a:lnTo>
                  <a:lnTo>
                    <a:pt x="417" y="0"/>
                  </a:lnTo>
                  <a:lnTo>
                    <a:pt x="387" y="5"/>
                  </a:lnTo>
                  <a:lnTo>
                    <a:pt x="361" y="21"/>
                  </a:lnTo>
                  <a:lnTo>
                    <a:pt x="344" y="49"/>
                  </a:lnTo>
                  <a:lnTo>
                    <a:pt x="342" y="76"/>
                  </a:lnTo>
                  <a:lnTo>
                    <a:pt x="350" y="111"/>
                  </a:lnTo>
                  <a:lnTo>
                    <a:pt x="3" y="111"/>
                  </a:lnTo>
                  <a:lnTo>
                    <a:pt x="3" y="285"/>
                  </a:lnTo>
                  <a:lnTo>
                    <a:pt x="31" y="269"/>
                  </a:lnTo>
                  <a:lnTo>
                    <a:pt x="64" y="270"/>
                  </a:lnTo>
                  <a:lnTo>
                    <a:pt x="94" y="286"/>
                  </a:lnTo>
                  <a:lnTo>
                    <a:pt x="113" y="306"/>
                  </a:lnTo>
                  <a:lnTo>
                    <a:pt x="121" y="337"/>
                  </a:lnTo>
                  <a:lnTo>
                    <a:pt x="113" y="369"/>
                  </a:lnTo>
                  <a:lnTo>
                    <a:pt x="96" y="399"/>
                  </a:lnTo>
                  <a:lnTo>
                    <a:pt x="66" y="415"/>
                  </a:lnTo>
                  <a:lnTo>
                    <a:pt x="34" y="417"/>
                  </a:lnTo>
                  <a:lnTo>
                    <a:pt x="0" y="405"/>
                  </a:lnTo>
                  <a:lnTo>
                    <a:pt x="0" y="574"/>
                  </a:lnTo>
                  <a:lnTo>
                    <a:pt x="835" y="575"/>
                  </a:lnTo>
                  <a:lnTo>
                    <a:pt x="835" y="110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5" name="等腰三角形 51"/>
          <p:cNvSpPr>
            <a:spLocks noChangeArrowheads="1"/>
          </p:cNvSpPr>
          <p:nvPr/>
        </p:nvSpPr>
        <p:spPr bwMode="auto">
          <a:xfrm rot="5400000">
            <a:off x="4267200" y="4114800"/>
            <a:ext cx="838200" cy="381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ctr"/>
            <a:endParaRPr kumimoji="0" lang="zh-CN" altLang="en-US" sz="1800" i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536" name="TextBox 5"/>
          <p:cNvSpPr txBox="1">
            <a:spLocks noChangeArrowheads="1"/>
          </p:cNvSpPr>
          <p:nvPr/>
        </p:nvSpPr>
        <p:spPr bwMode="auto">
          <a:xfrm>
            <a:off x="5257800" y="1371600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lang="zh-CN" altLang="en-US" sz="1800"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根据岗位性质、培养难易程度、发展模式，确定其培养拼图</a:t>
            </a:r>
            <a:endParaRPr lang="en-US" altLang="zh-CN" sz="1800" b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537" name="直接连接符 37"/>
          <p:cNvCxnSpPr>
            <a:cxnSpLocks noChangeShapeType="1"/>
          </p:cNvCxnSpPr>
          <p:nvPr/>
        </p:nvCxnSpPr>
        <p:spPr bwMode="auto">
          <a:xfrm>
            <a:off x="5791200" y="2209800"/>
            <a:ext cx="19812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738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ee2df828762caaedd33d4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696200" cy="5334000"/>
          </a:xfrm>
          <a:prstGeom prst="rect">
            <a:avLst/>
          </a:prstGeom>
        </p:spPr>
      </p:pic>
      <p:sp>
        <p:nvSpPr>
          <p:cNvPr id="4" name="流程图: 联系 3"/>
          <p:cNvSpPr/>
          <p:nvPr/>
        </p:nvSpPr>
        <p:spPr>
          <a:xfrm>
            <a:off x="762000" y="6019800"/>
            <a:ext cx="533400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ee2df828762caaedd33d46a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7620000" cy="5715000"/>
          </a:xfrm>
          <a:prstGeom prst="rect">
            <a:avLst/>
          </a:prstGeom>
        </p:spPr>
      </p:pic>
      <p:sp>
        <p:nvSpPr>
          <p:cNvPr id="3" name="流程图: 联系 2"/>
          <p:cNvSpPr/>
          <p:nvPr/>
        </p:nvSpPr>
        <p:spPr>
          <a:xfrm>
            <a:off x="1295400" y="6019800"/>
            <a:ext cx="838200" cy="609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05211"/>
              </p:ext>
            </p:extLst>
          </p:nvPr>
        </p:nvGraphicFramePr>
        <p:xfrm>
          <a:off x="3124200" y="685800"/>
          <a:ext cx="5181600" cy="5976909"/>
        </p:xfrm>
        <a:graphic>
          <a:graphicData uri="http://schemas.openxmlformats.org/drawingml/2006/table">
            <a:tbl>
              <a:tblPr/>
              <a:tblGrid>
                <a:gridCol w="582255"/>
                <a:gridCol w="535298"/>
                <a:gridCol w="471909"/>
                <a:gridCol w="493039"/>
                <a:gridCol w="127301"/>
                <a:gridCol w="344608"/>
                <a:gridCol w="464865"/>
                <a:gridCol w="457822"/>
                <a:gridCol w="535298"/>
                <a:gridCol w="591646"/>
                <a:gridCol w="577559"/>
              </a:tblGrid>
              <a:tr h="1873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个人信息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填写日期：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2014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年   月   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姓名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出生日期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籍贯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民族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集团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入司日期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主要教育经历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起始日期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截止日期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学校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专业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主要工作经历（包含公司内部的调岗经历）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起始日期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截止日期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岗位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个人现状总结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19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优势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专长：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当前不足：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92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个人发展目标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职业发展目标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433"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个人发展目标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目标项目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发展类别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预估完成时间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专业知识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微软雅黑"/>
                        </a:rPr>
                        <a:t>管理技能</a:t>
                      </a:r>
                      <a:endParaRPr lang="zh-CN" altLang="en-US" sz="1000" b="0" i="0" u="none" strike="noStrike" dirty="0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微软雅黑"/>
                        </a:rPr>
                        <a:t>经验地图</a:t>
                      </a:r>
                      <a:endParaRPr lang="zh-CN" altLang="en-US" sz="1000" b="0" i="0" u="none" strike="noStrike" dirty="0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其他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92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个人发展计划（年度）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4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发展项目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具体内容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预计完成时间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结果跟踪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岗位成长（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50%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轮岗（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20%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微软雅黑"/>
                        </a:rPr>
                        <a:t>上级带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/>
                        </a:rPr>
                        <a:t>教（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/>
                        </a:rPr>
                        <a:t>20%)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教育培训（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10%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673"/>
          <p:cNvSpPr>
            <a:spLocks noChangeArrowheads="1"/>
          </p:cNvSpPr>
          <p:nvPr/>
        </p:nvSpPr>
        <p:spPr bwMode="auto">
          <a:xfrm>
            <a:off x="3124200" y="471487"/>
            <a:ext cx="5181600" cy="2428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99" mc:Ignorable="a14" a14:legacySpreadsheetColorIndex="47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 sz="1000"/>
            </a:pPr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个人发展计划（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ea typeface="微软雅黑"/>
              </a:rPr>
              <a:t>IDP</a:t>
            </a:r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ea typeface="微软雅黑"/>
              </a:rPr>
              <a:t>-2014</a:t>
            </a:r>
          </a:p>
        </p:txBody>
      </p:sp>
      <p:sp>
        <p:nvSpPr>
          <p:cNvPr id="4" name="矩形 3"/>
          <p:cNvSpPr/>
          <p:nvPr/>
        </p:nvSpPr>
        <p:spPr>
          <a:xfrm>
            <a:off x="127000" y="2286000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要点及注意事项：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、挖掘员工个人优势、关注其成长；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、为员工提供成长机会，有效保留员工；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</a:t>
            </a:r>
            <a:r>
              <a:rPr lang="zh-CN" altLang="en-US" sz="1600" b="1" dirty="0" smtClean="0"/>
              <a:t>为潜力员工</a:t>
            </a:r>
            <a:r>
              <a:rPr lang="zh-CN" altLang="en-US" sz="1600" b="1" dirty="0"/>
              <a:t>制定个性化、差异化的个人发展规划；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、表格内容由直接上级与员工沟通后共同制定。</a:t>
            </a:r>
          </a:p>
        </p:txBody>
      </p:sp>
    </p:spTree>
    <p:extLst>
      <p:ext uri="{BB962C8B-B14F-4D97-AF65-F5344CB8AC3E}">
        <p14:creationId xmlns:p14="http://schemas.microsoft.com/office/powerpoint/2010/main" val="32542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86860605"/>
              </p:ext>
            </p:extLst>
          </p:nvPr>
        </p:nvGraphicFramePr>
        <p:xfrm>
          <a:off x="17526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600200"/>
            <a:ext cx="708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“如何弥补人才短缺”替代了“塑造市场竞争力”，成为未来几年最重要的三项挑战之一；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而同时“领导力培养”也超越了“管理创新”，成为企业面临的最大挑战。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“市场”不再是问题，“人才”成了赢的关键。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个人发展计划（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IDP)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2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3324227"/>
            <a:ext cx="2438400" cy="2177738"/>
            <a:chOff x="624" y="2094"/>
            <a:chExt cx="1536" cy="1880"/>
          </a:xfrm>
        </p:grpSpPr>
        <p:sp>
          <p:nvSpPr>
            <p:cNvPr id="3" name="AutoShape 5"/>
            <p:cNvSpPr>
              <a:spLocks noChangeArrowheads="1"/>
            </p:cNvSpPr>
            <p:nvPr/>
          </p:nvSpPr>
          <p:spPr bwMode="auto">
            <a:xfrm>
              <a:off x="624" y="2094"/>
              <a:ext cx="1536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672" y="2220"/>
              <a:ext cx="1488" cy="1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eaLnBrk="0" hangingPunct="0">
                <a:buFont typeface="Wingdings" pitchFamily="2" charset="2"/>
                <a:buChar char="v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副经理级（含）以上人员，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eaLnBrk="0" hangingPunct="0">
                <a:buFont typeface="Wingdings" pitchFamily="2" charset="2"/>
                <a:buChar char="v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由集团统一推进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eaLnBrk="0" hangingPunct="0">
                <a:buFont typeface="Wingdings" pitchFamily="2" charset="2"/>
                <a:buChar char="v"/>
              </a:pPr>
              <a:endPara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5" name="Freeform 8"/>
          <p:cNvSpPr>
            <a:spLocks/>
          </p:cNvSpPr>
          <p:nvPr/>
        </p:nvSpPr>
        <p:spPr bwMode="gray">
          <a:xfrm>
            <a:off x="3222625" y="32273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2242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048000" y="1600200"/>
            <a:ext cx="2998788" cy="1601788"/>
            <a:chOff x="1920" y="1008"/>
            <a:chExt cx="1889" cy="1009"/>
          </a:xfrm>
        </p:grpSpPr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1920" y="1008"/>
              <a:ext cx="1889" cy="1009"/>
              <a:chOff x="1997" y="1314"/>
              <a:chExt cx="1889" cy="1009"/>
            </a:xfrm>
          </p:grpSpPr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304" y="1152"/>
              <a:ext cx="1150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盘点对象</a:t>
              </a:r>
              <a:endPara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5562600" y="3324225"/>
            <a:ext cx="2286000" cy="2009776"/>
            <a:chOff x="3504" y="2094"/>
            <a:chExt cx="1440" cy="1680"/>
          </a:xfrm>
        </p:grpSpPr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3504" y="2094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60" y="2208"/>
              <a:ext cx="1284" cy="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主管级（含）以下人员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由各公司人力资源部推进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Freeform 10"/>
          <p:cNvSpPr>
            <a:spLocks/>
          </p:cNvSpPr>
          <p:nvPr/>
        </p:nvSpPr>
        <p:spPr bwMode="gray">
          <a:xfrm flipH="1">
            <a:off x="4875213" y="322738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4273443525"/>
              </p:ext>
            </p:extLst>
          </p:nvPr>
        </p:nvGraphicFramePr>
        <p:xfrm>
          <a:off x="1117600" y="5715000"/>
          <a:ext cx="70104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2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19893369"/>
              </p:ext>
            </p:extLst>
          </p:nvPr>
        </p:nvGraphicFramePr>
        <p:xfrm>
          <a:off x="685800" y="1397000"/>
          <a:ext cx="74676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066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人才盘点推进的步骤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4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819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欢迎各位给出建议和意见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07 银禧VI-多媒体传播系统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://img01.store.sogou.com/net/a/04/link?url=http%3A%2F%2Fcdn.t01.pic.sogou.com%2Fb467ec84f3d6ecb6-995fd32f9a991221-fdaa94759ee42598b738afe72c8c80db_i.jpg&amp;appid=12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715000" cy="428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1644" y="3068429"/>
            <a:ext cx="143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琥珀" pitchFamily="2" charset="-122"/>
                <a:ea typeface="华文琥珀" pitchFamily="2" charset="-122"/>
              </a:rPr>
              <a:t>人才？</a:t>
            </a:r>
            <a:endParaRPr lang="zh-CN" altLang="en-US" sz="4000" dirty="0"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整体策略：开源节流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819400"/>
            <a:ext cx="685800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节流：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防止现有人才的流失，既是对现有存量的持续保有，也是对已有业务延续的基础；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源：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就要瞄准人才增量的问题，主要是内部选拔和外部引进。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74443"/>
              </p:ext>
            </p:extLst>
          </p:nvPr>
        </p:nvGraphicFramePr>
        <p:xfrm>
          <a:off x="381000" y="1600200"/>
          <a:ext cx="8382000" cy="4754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1752600"/>
                <a:gridCol w="2209800"/>
                <a:gridCol w="1828800"/>
              </a:tblGrid>
              <a:tr h="481740"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非体系化的人才培养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体系化人才培养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聚焦化人才开发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战略性人才开发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93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标准体系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无素质模型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有素质模型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有精确的、针对不同人群的素质模型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有精确的、针对不同人群的素质模型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453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评价体系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没有固定的评估标准和工具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360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度评估等简单工具为主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针对不同人群，有针对性地开发，使用不同的测评工具，以评价为手段，诊断业务问题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完善的人才评价中心，胜任的内部测评师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盘点体系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没有人才继任计划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对关键高层管理者设计替代计划。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主导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对关键岗位的经理人员设计接班人计划，并有针对性地培养接班人。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经理人主导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所有员工都会参与到继任体系中，持续开展人才盘点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0690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发展体系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培养内容实用，但不系统。培养以课程为主，课程获取途径、风格、内容可能不大相同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培训课程体系化，满足不同能力、不同层级要求的不同学习内容，定制部分课程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津贴业务需求，把人才培养与业务发展紧密结合，不仅仅是培养，更注重岗位实践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培养目标与公司未来战略发展保持一致，考虑长远目标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93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体系整合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通常不纳入人才管理体系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利用领导力模型进行评估和选拔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培养结果与绩效、个人职业发展等因素挂钩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整合人才管理体系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28093268"/>
              </p:ext>
            </p:extLst>
          </p:nvPr>
        </p:nvGraphicFramePr>
        <p:xfrm>
          <a:off x="1371600" y="-45720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33728" y="639633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人才培养体系的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个发展阶段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五边形 48"/>
          <p:cNvSpPr/>
          <p:nvPr/>
        </p:nvSpPr>
        <p:spPr>
          <a:xfrm>
            <a:off x="952500" y="3736848"/>
            <a:ext cx="2133600" cy="10668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人才盘点的目的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086100" y="3736848"/>
            <a:ext cx="1752600" cy="1066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发现人才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4838700" y="3736848"/>
            <a:ext cx="1752600" cy="1066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关注人才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6626352" y="3736848"/>
            <a:ext cx="1752600" cy="1066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培养人才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600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人才盘点是培养人才的成功关键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allAtOnce" animBg="1"/>
      <p:bldP spid="50" grpId="0" build="allAtOnce" animBg="1"/>
      <p:bldP spid="51" grpId="0" build="allAtOnce" animBg="1"/>
      <p:bldP spid="5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gray">
          <a:xfrm>
            <a:off x="3352800" y="2209800"/>
            <a:ext cx="4557713" cy="10287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ltGray">
          <a:xfrm>
            <a:off x="3340100" y="3359150"/>
            <a:ext cx="4546600" cy="99536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3317875" y="4495800"/>
            <a:ext cx="4572000" cy="100806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gray">
          <a:xfrm>
            <a:off x="4038600" y="2514600"/>
            <a:ext cx="3581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是战略性的经营工具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charset="-122"/>
              <a:cs typeface="Arial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4038600" y="3657600"/>
            <a:ext cx="36020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是强有力的管理手段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charset="-122"/>
              <a:cs typeface="Arial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4038600" y="4800600"/>
            <a:ext cx="35067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是职业生涯发展的关键方法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charset="-122"/>
              <a:cs typeface="Arial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3463925" y="2571750"/>
            <a:ext cx="482600" cy="381000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471863" y="3619500"/>
            <a:ext cx="482600" cy="381000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462338" y="4806950"/>
            <a:ext cx="482600" cy="381000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609600" y="1143000"/>
            <a:ext cx="2895600" cy="498598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人才盘点的益处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181100" y="4305300"/>
            <a:ext cx="2295525" cy="1365250"/>
            <a:chOff x="471" y="272"/>
            <a:chExt cx="1161" cy="1539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181100" y="3168650"/>
            <a:ext cx="2295525" cy="1365250"/>
            <a:chOff x="471" y="272"/>
            <a:chExt cx="1161" cy="1539"/>
          </a:xfrm>
        </p:grpSpPr>
        <p:sp>
          <p:nvSpPr>
            <p:cNvPr id="16" name="Oval 1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181100" y="2032000"/>
            <a:ext cx="2295525" cy="1365250"/>
            <a:chOff x="471" y="272"/>
            <a:chExt cx="1161" cy="1539"/>
          </a:xfrm>
        </p:grpSpPr>
        <p:sp>
          <p:nvSpPr>
            <p:cNvPr id="19" name="Oval 2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black">
          <a:xfrm>
            <a:off x="1263650" y="2632075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对公司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black">
          <a:xfrm>
            <a:off x="1263650" y="376713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对管理者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black">
          <a:xfrm>
            <a:off x="1263650" y="4938713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对员工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3379</Words>
  <Application>Microsoft Office PowerPoint</Application>
  <PresentationFormat>全屏显示(4:3)</PresentationFormat>
  <Paragraphs>1131</Paragraphs>
  <Slides>44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默认设计模板</vt:lpstr>
      <vt:lpstr>自定义设计方案</vt:lpstr>
      <vt:lpstr>1_自定义设计方案</vt:lpstr>
      <vt:lpstr>人才盘点与人才发展                  —2014年11月</vt:lpstr>
      <vt:lpstr>目   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      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沈全利</cp:lastModifiedBy>
  <cp:revision>296</cp:revision>
  <cp:lastPrinted>1601-01-01T00:00:00Z</cp:lastPrinted>
  <dcterms:created xsi:type="dcterms:W3CDTF">1601-01-01T00:00:00Z</dcterms:created>
  <dcterms:modified xsi:type="dcterms:W3CDTF">2014-11-11T08:55:05Z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