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2" roundtripDataSignature="AMtx7mjKi4xzY3rNol0VRCiCs/zqTMfB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94bc5cd3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794bc5cd3a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94bc5cd3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g3794bc5cd3a_0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94bc5cd3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794bc5cd3a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94bc5cd3a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g3794bc5cd3a_0_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94bc5cd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794bc5cd3a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/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 rot="5400000">
            <a:off x="4732338" y="2171702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/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7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7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" type="body"/>
          </p:nvPr>
        </p:nvSpPr>
        <p:spPr>
          <a:xfrm>
            <a:off x="457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8"/>
          <p:cNvSpPr txBox="1"/>
          <p:nvPr>
            <p:ph idx="2" type="body"/>
          </p:nvPr>
        </p:nvSpPr>
        <p:spPr>
          <a:xfrm>
            <a:off x="4648200" y="1600201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8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" type="body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9"/>
          <p:cNvSpPr txBox="1"/>
          <p:nvPr>
            <p:ph idx="3" type="body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9"/>
          <p:cNvSpPr txBox="1"/>
          <p:nvPr>
            <p:ph idx="4" type="body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9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9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" type="body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2"/>
          <p:cNvSpPr txBox="1"/>
          <p:nvPr>
            <p:ph idx="2" type="body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/>
          <p:nvPr>
            <p:ph idx="1" type="body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0" type="dt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4"/>
          <p:cNvSpPr txBox="1"/>
          <p:nvPr>
            <p:ph idx="11" type="ftr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4"/>
          <p:cNvSpPr txBox="1"/>
          <p:nvPr>
            <p:ph idx="12" type="sldNum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4.jpg"/><Relationship Id="rId5" Type="http://schemas.openxmlformats.org/officeDocument/2006/relationships/image" Target="../media/image2.jpg"/><Relationship Id="rId6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827584" y="2780929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b="1" lang="ru-RU" sz="3600">
                <a:solidFill>
                  <a:srgbClr val="C00000"/>
                </a:solidFill>
              </a:rPr>
              <a:t>"Тактика настройки систем кохлеарной имплантации Medel</a:t>
            </a:r>
            <a:br>
              <a:rPr b="1" lang="ru-RU" sz="3600">
                <a:solidFill>
                  <a:srgbClr val="C00000"/>
                </a:solidFill>
              </a:rPr>
            </a:br>
            <a:r>
              <a:rPr b="1" lang="ru-RU" sz="3600">
                <a:solidFill>
                  <a:srgbClr val="C00000"/>
                </a:solidFill>
              </a:rPr>
              <a:t>в сложных случаях"</a:t>
            </a:r>
            <a:endParaRPr b="1" sz="3600">
              <a:solidFill>
                <a:srgbClr val="C00000"/>
              </a:solidFill>
            </a:endParaRPr>
          </a:p>
        </p:txBody>
      </p:sp>
      <p:pic>
        <p:nvPicPr>
          <p:cNvPr descr="C:\Users\MS-Marcet\Desktop\890.jpg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13838"/>
            <a:ext cx="9144000" cy="11441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S-Marcet\Desktop\111.jpg"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2" y="1"/>
            <a:ext cx="8578308" cy="19813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S-Marcet\Desktop\лого.jpg" id="87" name="Google Shape;87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557" y="155317"/>
            <a:ext cx="2156187" cy="1663028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 title="лог мс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550" y="1981327"/>
            <a:ext cx="2295595" cy="653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MS-Marcet\Desktop\890.jpg" id="93" name="Google Shape;93;g3794bc5cd3a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13838"/>
            <a:ext cx="9143999" cy="11441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S-Marcet\Desktop\111.jpg" id="94" name="Google Shape;94;g3794bc5cd3a_0_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750" y="0"/>
            <a:ext cx="8726122" cy="1587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S-Marcet\Desktop\лого.jpg" id="95" name="Google Shape;95;g3794bc5cd3a_0_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801" y="264649"/>
            <a:ext cx="1813067" cy="13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3794bc5cd3a_0_1" title="лог мс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8575" y="5059852"/>
            <a:ext cx="2295595" cy="653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MS-Marcet\Desktop\890.jpg" id="101" name="Google Shape;101;g3794bc5cd3a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13838"/>
            <a:ext cx="9143999" cy="11441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S-Marcet\Desktop\111.jpg" id="102" name="Google Shape;102;g3794bc5cd3a_0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750" y="0"/>
            <a:ext cx="8726122" cy="1587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S-Marcet\Desktop\лого.jpg" id="103" name="Google Shape;103;g3794bc5cd3a_0_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801" y="264649"/>
            <a:ext cx="1813067" cy="13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g3794bc5cd3a_0_41" title="лог мс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8575" y="5059852"/>
            <a:ext cx="2295595" cy="653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MS-Marcet\Desktop\890.jpg" id="109" name="Google Shape;109;g3794bc5cd3a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13838"/>
            <a:ext cx="9143999" cy="11441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S-Marcet\Desktop\111.jpg" id="110" name="Google Shape;110;g3794bc5cd3a_0_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750" y="0"/>
            <a:ext cx="8726122" cy="1587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S-Marcet\Desktop\лого.jpg" id="111" name="Google Shape;111;g3794bc5cd3a_0_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801" y="264649"/>
            <a:ext cx="1813067" cy="13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g3794bc5cd3a_0_34" title="лог мс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8575" y="5059852"/>
            <a:ext cx="2295595" cy="653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MS-Marcet\Desktop\890.jpg" id="117" name="Google Shape;117;g3794bc5cd3a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13838"/>
            <a:ext cx="9143999" cy="11441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S-Marcet\Desktop\111.jpg" id="118" name="Google Shape;118;g3794bc5cd3a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750" y="0"/>
            <a:ext cx="8726122" cy="1587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S-Marcet\Desktop\лого.jpg" id="119" name="Google Shape;119;g3794bc5cd3a_0_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801" y="264649"/>
            <a:ext cx="1813067" cy="13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g3794bc5cd3a_0_27" title="лог мс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8575" y="5059852"/>
            <a:ext cx="2295595" cy="653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MS-Marcet\Desktop\890.jpg" id="125" name="Google Shape;125;g3794bc5cd3a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713838"/>
            <a:ext cx="9143999" cy="11441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S-Marcet\Desktop\111.jpg" id="126" name="Google Shape;126;g3794bc5cd3a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750" y="0"/>
            <a:ext cx="8726122" cy="1587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MS-Marcet\Desktop\лого.jpg" id="127" name="Google Shape;127;g3794bc5cd3a_0_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801" y="264649"/>
            <a:ext cx="1813067" cy="139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3794bc5cd3a_0_18" title="лог мс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608575" y="5059852"/>
            <a:ext cx="2295595" cy="65398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794bc5cd3a_0_18"/>
          <p:cNvSpPr txBox="1"/>
          <p:nvPr/>
        </p:nvSpPr>
        <p:spPr>
          <a:xfrm>
            <a:off x="601500" y="2399888"/>
            <a:ext cx="7941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СПАСИБО</a:t>
            </a:r>
            <a:r>
              <a:rPr b="1" lang="ru-RU" sz="36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ЗА ВНИМАНИЕ!</a:t>
            </a:r>
            <a:endParaRPr b="1" sz="36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2020-05-05T08:44:37Z</dcterms:created>
  <dc:creator>MS-Marcet</dc:creator>
</cp:coreProperties>
</file>