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29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thumbs.dreamstime.com/b/anziana-montagna-157018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66000" cy="33660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3366000"/>
            <a:ext cx="3366000" cy="5400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1600" dirty="0">
                <a:solidFill>
                  <a:srgbClr val="D6DCE5"/>
                </a:solidFill>
              </a:rPr>
              <a:t>Nina </a:t>
            </a:r>
            <a:r>
              <a:rPr lang="en-US" sz="1600">
                <a:solidFill>
                  <a:srgbClr val="D6DCE5"/>
                </a:solidFill>
              </a:rPr>
              <a:t>"Pinta</a:t>
            </a:r>
            <a:r>
              <a:rPr lang="en-US" sz="1600" dirty="0">
                <a:solidFill>
                  <a:srgbClr val="D6DCE5"/>
                </a:solidFill>
              </a:rPr>
              <a:t>" Santa Maria</a:t>
            </a:r>
            <a:endParaRPr lang="en-US" sz="1600" dirty="0"/>
          </a:p>
        </p:txBody>
      </p:sp>
      <p:sp>
        <p:nvSpPr>
          <p:cNvPr id="4" name="Object3"/>
          <p:cNvSpPr/>
          <p:nvPr/>
        </p:nvSpPr>
        <p:spPr>
          <a:xfrm>
            <a:off x="244800" y="4147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Age</a:t>
            </a:r>
            <a:endParaRPr lang="en-US" sz="1100" dirty="0"/>
          </a:p>
        </p:txBody>
      </p:sp>
      <p:sp>
        <p:nvSpPr>
          <p:cNvPr id="5" name="Object4"/>
          <p:cNvSpPr/>
          <p:nvPr/>
        </p:nvSpPr>
        <p:spPr>
          <a:xfrm>
            <a:off x="1724400" y="4147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65</a:t>
            </a:r>
            <a:endParaRPr lang="en-US" sz="1100" dirty="0"/>
          </a:p>
        </p:txBody>
      </p:sp>
      <p:sp>
        <p:nvSpPr>
          <p:cNvPr id="6" name="Object5"/>
          <p:cNvSpPr/>
          <p:nvPr/>
        </p:nvSpPr>
        <p:spPr>
          <a:xfrm>
            <a:off x="244800" y="4471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Location</a:t>
            </a:r>
            <a:endParaRPr lang="en-US" sz="1100" dirty="0"/>
          </a:p>
        </p:txBody>
      </p:sp>
      <p:sp>
        <p:nvSpPr>
          <p:cNvPr id="7" name="Object6"/>
          <p:cNvSpPr/>
          <p:nvPr/>
        </p:nvSpPr>
        <p:spPr>
          <a:xfrm>
            <a:off x="1724400" y="4471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Italia</a:t>
            </a:r>
            <a:endParaRPr lang="en-US" sz="1100" dirty="0"/>
          </a:p>
        </p:txBody>
      </p:sp>
      <p:sp>
        <p:nvSpPr>
          <p:cNvPr id="8" name="Object7"/>
          <p:cNvSpPr/>
          <p:nvPr/>
        </p:nvSpPr>
        <p:spPr>
          <a:xfrm>
            <a:off x="244800" y="4795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Education</a:t>
            </a:r>
            <a:endParaRPr lang="en-US" sz="1100" dirty="0"/>
          </a:p>
        </p:txBody>
      </p:sp>
      <p:sp>
        <p:nvSpPr>
          <p:cNvPr id="9" name="Object8"/>
          <p:cNvSpPr/>
          <p:nvPr/>
        </p:nvSpPr>
        <p:spPr>
          <a:xfrm>
            <a:off x="1724400" y="4795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Terza media</a:t>
            </a:r>
            <a:endParaRPr lang="en-US" sz="1100" dirty="0"/>
          </a:p>
        </p:txBody>
      </p:sp>
      <p:sp>
        <p:nvSpPr>
          <p:cNvPr id="10" name="Object9"/>
          <p:cNvSpPr/>
          <p:nvPr/>
        </p:nvSpPr>
        <p:spPr>
          <a:xfrm>
            <a:off x="244800" y="51228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Occupation</a:t>
            </a:r>
            <a:endParaRPr lang="en-US" sz="1100" dirty="0"/>
          </a:p>
        </p:txBody>
      </p:sp>
      <p:sp>
        <p:nvSpPr>
          <p:cNvPr id="11" name="Object10"/>
          <p:cNvSpPr/>
          <p:nvPr/>
        </p:nvSpPr>
        <p:spPr>
          <a:xfrm>
            <a:off x="1724400" y="51228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Pensionata</a:t>
            </a:r>
            <a:endParaRPr lang="en-US" sz="1100" dirty="0"/>
          </a:p>
        </p:txBody>
      </p:sp>
      <p:sp>
        <p:nvSpPr>
          <p:cNvPr id="12" name="Object11"/>
          <p:cNvSpPr/>
          <p:nvPr/>
        </p:nvSpPr>
        <p:spPr>
          <a:xfrm>
            <a:off x="244800" y="55584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Bio</a:t>
            </a:r>
            <a:endParaRPr lang="en-US" sz="1100" dirty="0"/>
          </a:p>
        </p:txBody>
      </p:sp>
      <p:sp>
        <p:nvSpPr>
          <p:cNvPr id="13" name="Object12"/>
          <p:cNvSpPr/>
          <p:nvPr/>
        </p:nvSpPr>
        <p:spPr>
          <a:xfrm>
            <a:off x="244800" y="5852160"/>
            <a:ext cx="31248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00" b="0" dirty="0">
                <a:solidFill>
                  <a:srgbClr val="6B7AA1"/>
                </a:solidFill>
              </a:rPr>
              <a:t>Una vita passata tra città, montagne, deserti e tanti altri biomi in giro per il mondo, e non sono ancora stanca!</a:t>
            </a:r>
            <a:endParaRPr lang="en-US" sz="1000" dirty="0"/>
          </a:p>
        </p:txBody>
      </p:sp>
      <p:sp>
        <p:nvSpPr>
          <p:cNvPr id="14" name="Object13"/>
          <p:cNvSpPr/>
          <p:nvPr/>
        </p:nvSpPr>
        <p:spPr>
          <a:xfrm>
            <a:off x="3813048" y="265176"/>
            <a:ext cx="7534656" cy="987552"/>
          </a:xfrm>
          <a:prstGeom prst="rect">
            <a:avLst/>
          </a:prstGeom>
          <a:solidFill>
            <a:srgbClr val="B4C7E7"/>
          </a:solidFill>
          <a:ln/>
        </p:spPr>
        <p:txBody>
          <a:bodyPr wrap="square" rtlCol="0" anchor="ctr"/>
          <a:lstStyle/>
          <a:p>
            <a:pPr algn="ctr"/>
            <a:r>
              <a:rPr lang="en-US" sz="1600" i="1" dirty="0">
                <a:solidFill>
                  <a:srgbClr val="6B7AA1"/>
                </a:solidFill>
              </a:rPr>
              <a:t>Da giovane non ero mai a casa, ma neanche adesso scherzo.</a:t>
            </a:r>
            <a:endParaRPr lang="en-US" sz="1600" dirty="0"/>
          </a:p>
        </p:txBody>
      </p:sp>
      <p:sp>
        <p:nvSpPr>
          <p:cNvPr id="15" name="Object14"/>
          <p:cNvSpPr/>
          <p:nvPr/>
        </p:nvSpPr>
        <p:spPr>
          <a:xfrm>
            <a:off x="3813048" y="153619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Goals</a:t>
            </a:r>
            <a:endParaRPr lang="en-US" sz="1300" dirty="0"/>
          </a:p>
        </p:txBody>
      </p:sp>
      <p:sp>
        <p:nvSpPr>
          <p:cNvPr id="16" name="Object15"/>
          <p:cNvSpPr/>
          <p:nvPr/>
        </p:nvSpPr>
        <p:spPr>
          <a:xfrm>
            <a:off x="3813048" y="1847088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Scaricare mappe e dettagli di itinerari cartacei.</a:t>
            </a:r>
            <a:endParaRPr lang="en-US" sz="1100" dirty="0"/>
          </a:p>
          <a:p>
            <a:endParaRPr lang="en-US" sz="1100" dirty="0"/>
          </a:p>
          <a:p>
            <a:r>
              <a:rPr lang="en-US" sz="1100" b="0" dirty="0">
                <a:solidFill>
                  <a:srgbClr val="6B7AA1"/>
                </a:solidFill>
              </a:rPr>
              <a:t>Poter trovare nuovi itinerari da fare ogni giorno nella mia città.</a:t>
            </a:r>
            <a:endParaRPr lang="en-US" sz="1100" dirty="0"/>
          </a:p>
        </p:txBody>
      </p:sp>
      <p:sp>
        <p:nvSpPr>
          <p:cNvPr id="17" name="Object16"/>
          <p:cNvSpPr/>
          <p:nvPr/>
        </p:nvSpPr>
        <p:spPr>
          <a:xfrm>
            <a:off x="3813048" y="2798064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Frustation</a:t>
            </a:r>
            <a:endParaRPr lang="en-US" sz="1300" dirty="0"/>
          </a:p>
        </p:txBody>
      </p:sp>
      <p:sp>
        <p:nvSpPr>
          <p:cNvPr id="18" name="Object17"/>
          <p:cNvSpPr/>
          <p:nvPr/>
        </p:nvSpPr>
        <p:spPr>
          <a:xfrm>
            <a:off x="3813048" y="3108960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Tecnologia non adatta a noi "BOOMER", qualsiasi cosa significhi,</a:t>
            </a:r>
            <a:endParaRPr lang="en-US" sz="1100" dirty="0"/>
          </a:p>
        </p:txBody>
      </p:sp>
      <p:sp>
        <p:nvSpPr>
          <p:cNvPr id="19" name="Object18"/>
          <p:cNvSpPr/>
          <p:nvPr/>
        </p:nvSpPr>
        <p:spPr>
          <a:xfrm>
            <a:off x="7808976" y="153619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Values</a:t>
            </a:r>
            <a:endParaRPr lang="en-US" sz="1300" dirty="0"/>
          </a:p>
        </p:txBody>
      </p:sp>
      <p:sp>
        <p:nvSpPr>
          <p:cNvPr id="20" name="Object19"/>
          <p:cNvSpPr/>
          <p:nvPr/>
        </p:nvSpPr>
        <p:spPr>
          <a:xfrm>
            <a:off x="7808976" y="1847088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Recensire gli itinerari migliori e dare consigli data la mia annua esperienza.</a:t>
            </a:r>
            <a:endParaRPr lang="en-US" sz="1100" dirty="0"/>
          </a:p>
        </p:txBody>
      </p:sp>
      <p:sp>
        <p:nvSpPr>
          <p:cNvPr id="21" name="Object20"/>
          <p:cNvSpPr/>
          <p:nvPr/>
        </p:nvSpPr>
        <p:spPr>
          <a:xfrm>
            <a:off x="7808976" y="2798064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Aspirations</a:t>
            </a:r>
            <a:endParaRPr lang="en-US" sz="1300" dirty="0"/>
          </a:p>
        </p:txBody>
      </p:sp>
      <p:sp>
        <p:nvSpPr>
          <p:cNvPr id="22" name="Object21"/>
          <p:cNvSpPr/>
          <p:nvPr/>
        </p:nvSpPr>
        <p:spPr>
          <a:xfrm>
            <a:off x="7808976" y="3108960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Visitare ogni stato del mondo.</a:t>
            </a:r>
            <a:endParaRPr lang="en-US" sz="1100" dirty="0"/>
          </a:p>
        </p:txBody>
      </p:sp>
      <p:sp>
        <p:nvSpPr>
          <p:cNvPr id="23" name="Object22"/>
          <p:cNvSpPr/>
          <p:nvPr/>
        </p:nvSpPr>
        <p:spPr>
          <a:xfrm>
            <a:off x="7808976" y="423367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Social Channel</a:t>
            </a:r>
            <a:endParaRPr lang="en-US" sz="1300" dirty="0"/>
          </a:p>
        </p:txBody>
      </p:sp>
      <p:sp>
        <p:nvSpPr>
          <p:cNvPr id="24" name="Object23"/>
          <p:cNvSpPr/>
          <p:nvPr/>
        </p:nvSpPr>
        <p:spPr>
          <a:xfrm>
            <a:off x="7808976" y="4626864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0" dirty="0">
                <a:solidFill>
                  <a:srgbClr val="2EC4B6"/>
                </a:solidFill>
              </a:rPr>
              <a:t>Facebook</a:t>
            </a:r>
            <a:endParaRPr lang="en-US" sz="1800" dirty="0"/>
          </a:p>
        </p:txBody>
      </p:sp>
      <p:sp>
        <p:nvSpPr>
          <p:cNvPr id="25" name="Object24"/>
          <p:cNvSpPr/>
          <p:nvPr/>
        </p:nvSpPr>
        <p:spPr>
          <a:xfrm>
            <a:off x="3813048" y="423367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Personal Traits</a:t>
            </a:r>
            <a:endParaRPr lang="en-US" sz="1300" dirty="0"/>
          </a:p>
        </p:txBody>
      </p:sp>
      <p:sp>
        <p:nvSpPr>
          <p:cNvPr id="26" name="Object25"/>
          <p:cNvSpPr/>
          <p:nvPr/>
        </p:nvSpPr>
        <p:spPr>
          <a:xfrm>
            <a:off x="3813048" y="4553712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Passion</a:t>
            </a:r>
            <a:endParaRPr lang="en-US" sz="900" dirty="0"/>
          </a:p>
        </p:txBody>
      </p:sp>
      <p:sp>
        <p:nvSpPr>
          <p:cNvPr id="27" name="Object26"/>
          <p:cNvSpPr/>
          <p:nvPr/>
        </p:nvSpPr>
        <p:spPr>
          <a:xfrm>
            <a:off x="3877056" y="483717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28" name="Object27"/>
          <p:cNvSpPr/>
          <p:nvPr/>
        </p:nvSpPr>
        <p:spPr>
          <a:xfrm>
            <a:off x="3877056" y="483717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29" name="Object28"/>
          <p:cNvSpPr/>
          <p:nvPr/>
        </p:nvSpPr>
        <p:spPr>
          <a:xfrm>
            <a:off x="3813048" y="5010912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Motivation</a:t>
            </a:r>
            <a:endParaRPr lang="en-US" sz="900" dirty="0"/>
          </a:p>
        </p:txBody>
      </p:sp>
      <p:sp>
        <p:nvSpPr>
          <p:cNvPr id="30" name="Object29"/>
          <p:cNvSpPr/>
          <p:nvPr/>
        </p:nvSpPr>
        <p:spPr>
          <a:xfrm>
            <a:off x="3877056" y="534009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1" name="Object30"/>
          <p:cNvSpPr/>
          <p:nvPr/>
        </p:nvSpPr>
        <p:spPr>
          <a:xfrm>
            <a:off x="3877056" y="5340096"/>
            <a:ext cx="1651406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32" name="Object31"/>
          <p:cNvSpPr/>
          <p:nvPr/>
        </p:nvSpPr>
        <p:spPr>
          <a:xfrm>
            <a:off x="3813048" y="5477256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Introvert</a:t>
            </a:r>
            <a:endParaRPr lang="en-US" sz="900" dirty="0"/>
          </a:p>
        </p:txBody>
      </p:sp>
      <p:sp>
        <p:nvSpPr>
          <p:cNvPr id="33" name="Object32"/>
          <p:cNvSpPr/>
          <p:nvPr/>
        </p:nvSpPr>
        <p:spPr>
          <a:xfrm>
            <a:off x="3877056" y="5760720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4" name="Object33"/>
          <p:cNvSpPr/>
          <p:nvPr/>
        </p:nvSpPr>
        <p:spPr>
          <a:xfrm>
            <a:off x="3877056" y="5760720"/>
            <a:ext cx="825703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35" name="Object34"/>
          <p:cNvSpPr/>
          <p:nvPr/>
        </p:nvSpPr>
        <p:spPr>
          <a:xfrm>
            <a:off x="3813048" y="5980176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Learning</a:t>
            </a:r>
            <a:endParaRPr lang="en-US" sz="900" dirty="0"/>
          </a:p>
        </p:txBody>
      </p:sp>
      <p:sp>
        <p:nvSpPr>
          <p:cNvPr id="36" name="Object35"/>
          <p:cNvSpPr/>
          <p:nvPr/>
        </p:nvSpPr>
        <p:spPr>
          <a:xfrm>
            <a:off x="3877056" y="625449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7" name="Object36"/>
          <p:cNvSpPr/>
          <p:nvPr/>
        </p:nvSpPr>
        <p:spPr>
          <a:xfrm>
            <a:off x="3877056" y="6254496"/>
            <a:ext cx="82570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Persona Nina "Pina" Santa Maria by: UXDummy</dc:title>
  <dc:subject>User Persona UX Dummy</dc:subject>
  <dc:creator>UXDummy</dc:creator>
  <cp:lastModifiedBy>ANTONIO GAROFALO</cp:lastModifiedBy>
  <cp:revision>2</cp:revision>
  <dcterms:created xsi:type="dcterms:W3CDTF">2022-03-06T02:33:55Z</dcterms:created>
  <dcterms:modified xsi:type="dcterms:W3CDTF">2022-03-07T08:29:13Z</dcterms:modified>
</cp:coreProperties>
</file>