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4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23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4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4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23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23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4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4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4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23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23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23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ru-RU" sz="31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48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48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48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48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4640"/>
            <a:ext cx="9071280" cy="43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4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48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23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48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4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23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128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39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4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4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23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4640"/>
            <a:ext cx="907128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390" spc="-1" strike="noStrike">
                <a:latin typeface="Arial"/>
              </a:rPr>
              <a:t>Для правки текста заглавия щёлкните мышью</a:t>
            </a:r>
            <a:endParaRPr b="0" lang="ru-RU" sz="439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48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190" spc="-1" strike="noStrike">
                <a:latin typeface="Arial"/>
              </a:rPr>
              <a:t>Для правки структуры щёлкните мышью</a:t>
            </a:r>
            <a:endParaRPr b="0" lang="ru-RU" sz="3190" spc="-1" strike="noStrike">
              <a:latin typeface="Arial"/>
            </a:endParaRPr>
          </a:p>
          <a:p>
            <a:pPr lvl="1" marL="864000" indent="-324000">
              <a:spcBef>
                <a:spcPts val="11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790" spc="-1" strike="noStrike">
                <a:latin typeface="Arial"/>
              </a:rPr>
              <a:t>Второй уровень структуры</a:t>
            </a:r>
            <a:endParaRPr b="0" lang="ru-RU" sz="2790" spc="-1" strike="noStrike">
              <a:latin typeface="Arial"/>
            </a:endParaRPr>
          </a:p>
          <a:p>
            <a:pPr lvl="2" marL="1296000" indent="-288000">
              <a:spcBef>
                <a:spcPts val="83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90" spc="-1" strike="noStrike">
                <a:latin typeface="Arial"/>
              </a:rPr>
              <a:t>Третий уровень структуры</a:t>
            </a:r>
            <a:endParaRPr b="0" lang="ru-RU" sz="2390" spc="-1" strike="noStrike">
              <a:latin typeface="Arial"/>
            </a:endParaRPr>
          </a:p>
          <a:p>
            <a:pPr lvl="3" marL="1728000" indent="-216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90" spc="-1" strike="noStrike">
                <a:latin typeface="Arial"/>
              </a:rPr>
              <a:t>Четвёртый уровень структуры</a:t>
            </a:r>
            <a:endParaRPr b="0" lang="ru-RU" sz="1990" spc="-1" strike="noStrike">
              <a:latin typeface="Arial"/>
            </a:endParaRPr>
          </a:p>
          <a:p>
            <a:pPr lvl="4" marL="2160000" indent="-216000">
              <a:spcBef>
                <a:spcPts val="26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90" spc="-1" strike="noStrike">
                <a:latin typeface="Arial"/>
              </a:rPr>
              <a:t>Пятый уровень структуры</a:t>
            </a:r>
            <a:endParaRPr b="0" lang="ru-RU" sz="1990" spc="-1" strike="noStrike">
              <a:latin typeface="Arial"/>
            </a:endParaRPr>
          </a:p>
          <a:p>
            <a:pPr lvl="5" marL="2592000" indent="-216000">
              <a:spcBef>
                <a:spcPts val="26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90" spc="-1" strike="noStrike">
                <a:latin typeface="Arial"/>
              </a:rPr>
              <a:t>Шестой уровень структуры</a:t>
            </a:r>
            <a:endParaRPr b="0" lang="ru-RU" sz="1990" spc="-1" strike="noStrike">
              <a:latin typeface="Arial"/>
            </a:endParaRPr>
          </a:p>
          <a:p>
            <a:pPr lvl="6" marL="3024000" indent="-216000">
              <a:spcBef>
                <a:spcPts val="26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90" spc="-1" strike="noStrike">
                <a:latin typeface="Arial"/>
              </a:rPr>
              <a:t>Седьмой уровень структуры</a:t>
            </a:r>
            <a:endParaRPr b="0" lang="ru-RU" sz="199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34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34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51634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C94A26B8-1DC4-4572-8476-DF1F782180D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1957680"/>
            <a:ext cx="10080000" cy="167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800" spc="-1" strike="noStrike">
                <a:latin typeface="Magistral Cond Extra Bold"/>
              </a:rPr>
              <a:t>КРУТЫЕ ФОТО РОБОТА НА ОБОИ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-5400" y="-3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-5400" y="0"/>
            <a:ext cx="1007964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LibreOffice/7.2.6.2$Windows_X86_64 LibreOffice_project/b0ec3a565991f7569a5a7f5d24fed7f52653d754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2022-05-19T19:55:48Z</dcterms:modified>
  <cp:revision>1</cp:revision>
  <dc:subject/>
  <dc:title/>
</cp:coreProperties>
</file>