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0" autoAdjust="0"/>
  </p:normalViewPr>
  <p:slideViewPr>
    <p:cSldViewPr snapToGrid="0">
      <p:cViewPr varScale="1">
        <p:scale>
          <a:sx n="86" d="100"/>
          <a:sy n="86" d="100"/>
        </p:scale>
        <p:origin x="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4F33E-4670-43C3-80C1-C3C073032A9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6093-1218-4073-8EF1-F99C29D03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6093-1218-4073-8EF1-F99C29D032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1625-E628-FD80-4791-B18E87A4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4EDC2-3D10-3D86-A017-8E4DC85D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B6EC-85AD-6205-6308-30BFEFB9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8CA18-1C10-219F-5C63-20EF928D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DF515-3068-CBA7-D987-CA01E679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B2D3-7438-91E2-0845-06BD547F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CF4-C04D-F729-C5C9-EDAD079B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3E423-690E-6CD6-8A97-875146C7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76F4A-5DFC-A0E1-244F-A75F747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90189-F221-71A9-26CF-23E28A59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1F9EA-7928-072E-3C8A-28D1D424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720F2-93FE-07D8-1813-5DB5CA2C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64D9C-438D-8138-AF15-BF0103DD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0FB4A-8F04-5DE6-9F17-632F3842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A6244-90F2-AE21-3DAD-E54B4C5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590F-4BC9-CA0F-8806-438EAECD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82A45-34F5-241D-4BAC-91A93AE7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91FEB-D7FE-83CF-6363-DB44447B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43CBF-C245-881C-9C7D-CE05AE4C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D763A-A285-9B83-5328-5E8035F6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1A1D3-C275-23C6-E395-17376926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224C-CA23-C05F-EA01-6ED1E2A3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54E0B-E591-E251-4D39-10B1F55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6B04A-87F1-ADA5-457E-A5F279AE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0B312-DF44-F87A-4FCE-1685C940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0E8F-D6D5-BFC7-31AC-9F0EB3B1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666A-EABE-0C2F-22AD-BC66C5D14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469B6-7D27-99CA-661A-044981BC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B2458-9C7C-B7C7-724C-0C9CF3A5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22422-767D-E083-3052-6885EAFA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05D72-5B82-6545-5215-1C82DAC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5E842-A2CC-30F0-7F8B-E1BEE641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FB329-C881-C356-9748-3C89C154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932AF-BEE1-797A-8C9D-B0197185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4F128-2E35-2EDC-F036-CC370F42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42B4C8-E0E2-678E-EC6A-636AAC70D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C35DD6-AE3C-E583-EDBE-D6660C8F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E0CC5-E426-A6BF-4F7F-BCC71B48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32776-0182-E4C7-6E9D-615812CE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89F0E-0B7F-4222-A4BC-84B38958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10BB1-F2B4-67F6-10C1-FA40F4B0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FF6D5D-4E07-DC22-A06F-7DA52F7F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EC634-8911-F899-5780-BA7CFEE8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1A358-3ACE-E253-CA3F-1CCC8E00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29A31-A761-C516-6E15-674601B4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11C13-6E58-65B0-9B05-27C69C6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8116B-5CA8-860E-7490-4A76744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685FE-75C5-DF74-24C4-D2CB2428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13FFC-11A8-7D80-347A-0FEEA8BAB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E3BD5-0A82-A8D1-8DEC-17DFC508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6E2D2-B119-A020-A8E2-3BE1EF51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A6FAC-0859-59EF-39EB-F73E85A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1A62-D522-0A59-3A0B-B6E84109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CE9E5-AD4C-D7AF-61B1-ACBB023B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77B48-2B6E-AE0C-D37E-E16CCAF4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B9486-C299-CC3B-16DE-B0FCC76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1F2DD-B3E4-D8C8-7C1F-123F262F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EF221-6DE5-E714-346C-BCC144D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105E5-7C84-E687-A07A-D8638E23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71CC7-305D-F418-A7C6-188B2398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2B564-25F1-0032-DD98-0EFB921B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4A0E-E5CB-4B85-80B1-E8897472178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0F0AB-5B00-8D19-D946-7D35EE3EF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F5ECD-ADF2-0D0F-59ED-2B258363E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AA3F-A07F-49DE-9761-E4FA5495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902D8A22-62EA-5F70-3761-70C7907EF10D}"/>
              </a:ext>
            </a:extLst>
          </p:cNvPr>
          <p:cNvSpPr/>
          <p:nvPr/>
        </p:nvSpPr>
        <p:spPr>
          <a:xfrm>
            <a:off x="202966" y="3429000"/>
            <a:ext cx="2415567" cy="3138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0E4C493-3605-3948-DAD2-5A45E20F775E}"/>
              </a:ext>
            </a:extLst>
          </p:cNvPr>
          <p:cNvSpPr/>
          <p:nvPr/>
        </p:nvSpPr>
        <p:spPr>
          <a:xfrm>
            <a:off x="162628" y="59690"/>
            <a:ext cx="2415567" cy="2876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D35C83-191F-6B5D-389E-5C5270ED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04" y="2020752"/>
            <a:ext cx="2143125" cy="18893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85CBB4-99E4-7517-7A94-A324ED78FD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7" t="14157" r="6262" b="14675"/>
          <a:stretch/>
        </p:blipFill>
        <p:spPr>
          <a:xfrm>
            <a:off x="129369" y="121127"/>
            <a:ext cx="1194790" cy="965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F95924-A11D-0C12-5142-7BD276E8C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35" y="5433494"/>
            <a:ext cx="1211915" cy="1050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0DA74E-0633-3121-C90D-30882B507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66" y="1314566"/>
            <a:ext cx="1435112" cy="997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C99C20-DCD1-2B98-0BDD-6D1901C78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697" y="2311510"/>
            <a:ext cx="1124557" cy="15648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216998A-3F76-6B0B-F32E-EE3D27C7930E}"/>
              </a:ext>
            </a:extLst>
          </p:cNvPr>
          <p:cNvSpPr txBox="1"/>
          <p:nvPr/>
        </p:nvSpPr>
        <p:spPr>
          <a:xfrm>
            <a:off x="212067" y="2540283"/>
            <a:ext cx="3070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Upload the answers table</a:t>
            </a:r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69CAD6-C59F-150E-4185-FB347054941E}"/>
              </a:ext>
            </a:extLst>
          </p:cNvPr>
          <p:cNvSpPr txBox="1"/>
          <p:nvPr/>
        </p:nvSpPr>
        <p:spPr>
          <a:xfrm>
            <a:off x="503027" y="4811976"/>
            <a:ext cx="181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 right answers </a:t>
            </a:r>
            <a:endParaRPr lang="zh-CN" altLang="en-US" sz="1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1F9B46A-D8FD-932C-7870-70F8F5A17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882" y="2200362"/>
            <a:ext cx="1793488" cy="179348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697BA9DC-2C1D-7EB4-54DB-7D341BD57FB2}"/>
              </a:ext>
            </a:extLst>
          </p:cNvPr>
          <p:cNvSpPr/>
          <p:nvPr/>
        </p:nvSpPr>
        <p:spPr>
          <a:xfrm rot="1493934">
            <a:off x="2654149" y="1308091"/>
            <a:ext cx="898190" cy="23169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6D1353B-1901-23AF-6CCD-CCAA8BD152EB}"/>
              </a:ext>
            </a:extLst>
          </p:cNvPr>
          <p:cNvSpPr/>
          <p:nvPr/>
        </p:nvSpPr>
        <p:spPr>
          <a:xfrm rot="20220548">
            <a:off x="2706449" y="4852862"/>
            <a:ext cx="813288" cy="2200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5C188E-8216-5605-818C-151B90E98FB9}"/>
              </a:ext>
            </a:extLst>
          </p:cNvPr>
          <p:cNvSpPr txBox="1"/>
          <p:nvPr/>
        </p:nvSpPr>
        <p:spPr>
          <a:xfrm>
            <a:off x="3335670" y="4119485"/>
            <a:ext cx="268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Identify answer choices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EC3085-5A01-56C6-19B4-347D09C535CA}"/>
              </a:ext>
            </a:extLst>
          </p:cNvPr>
          <p:cNvSpPr txBox="1"/>
          <p:nvPr/>
        </p:nvSpPr>
        <p:spPr>
          <a:xfrm>
            <a:off x="6566102" y="4119485"/>
            <a:ext cx="2750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Comparing the answers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B391EC-256C-A479-CA05-696A8E7946A7}"/>
              </a:ext>
            </a:extLst>
          </p:cNvPr>
          <p:cNvSpPr txBox="1"/>
          <p:nvPr/>
        </p:nvSpPr>
        <p:spPr>
          <a:xfrm>
            <a:off x="9676753" y="3910086"/>
            <a:ext cx="2643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Calculating the results</a:t>
            </a:r>
            <a:endParaRPr lang="en-US" altLang="zh-CN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Outputting the scores 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FBB88F9-3B06-DF8F-9A97-7C78E31BBB5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/>
          <a:stretch/>
        </p:blipFill>
        <p:spPr>
          <a:xfrm>
            <a:off x="636054" y="3598277"/>
            <a:ext cx="1367818" cy="1160506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C289CB89-C4D4-8EEF-E37A-60AC952D36DB}"/>
              </a:ext>
            </a:extLst>
          </p:cNvPr>
          <p:cNvSpPr/>
          <p:nvPr/>
        </p:nvSpPr>
        <p:spPr>
          <a:xfrm>
            <a:off x="9152892" y="3093926"/>
            <a:ext cx="758283" cy="23357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5E4E1445-CF0F-D1DA-5573-2E724D2C491B}"/>
              </a:ext>
            </a:extLst>
          </p:cNvPr>
          <p:cNvSpPr/>
          <p:nvPr/>
        </p:nvSpPr>
        <p:spPr>
          <a:xfrm>
            <a:off x="5921564" y="3094644"/>
            <a:ext cx="758283" cy="23357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402FF1-1D4C-1EBF-13E1-BDFE13EFD315}"/>
              </a:ext>
            </a:extLst>
          </p:cNvPr>
          <p:cNvSpPr txBox="1"/>
          <p:nvPr/>
        </p:nvSpPr>
        <p:spPr>
          <a:xfrm>
            <a:off x="1410750" y="288038"/>
            <a:ext cx="110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Students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0E3C8C-F9D5-D19B-EE7D-1E0ADD0953E7}"/>
              </a:ext>
            </a:extLst>
          </p:cNvPr>
          <p:cNvSpPr txBox="1"/>
          <p:nvPr/>
        </p:nvSpPr>
        <p:spPr>
          <a:xfrm>
            <a:off x="1495621" y="5753199"/>
            <a:ext cx="110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Teachers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E994DBDD-D9F9-F2BC-ACE6-D20A8DB1DB69}"/>
              </a:ext>
            </a:extLst>
          </p:cNvPr>
          <p:cNvSpPr/>
          <p:nvPr/>
        </p:nvSpPr>
        <p:spPr>
          <a:xfrm flipH="1">
            <a:off x="3703212" y="692974"/>
            <a:ext cx="7201763" cy="974871"/>
          </a:xfrm>
          <a:prstGeom prst="bentArrow">
            <a:avLst>
              <a:gd name="adj1" fmla="val 10895"/>
              <a:gd name="adj2" fmla="val 14069"/>
              <a:gd name="adj3" fmla="val 50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9435EC5F-385D-8E28-C326-19800522AEE7}"/>
              </a:ext>
            </a:extLst>
          </p:cNvPr>
          <p:cNvSpPr/>
          <p:nvPr/>
        </p:nvSpPr>
        <p:spPr>
          <a:xfrm flipH="1" flipV="1">
            <a:off x="3703212" y="4891929"/>
            <a:ext cx="7201763" cy="1045936"/>
          </a:xfrm>
          <a:prstGeom prst="bentArrow">
            <a:avLst>
              <a:gd name="adj1" fmla="val 10895"/>
              <a:gd name="adj2" fmla="val 14069"/>
              <a:gd name="adj3" fmla="val 50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A1CDA3-6D76-5A30-499F-63BEC67FEC2D}"/>
              </a:ext>
            </a:extLst>
          </p:cNvPr>
          <p:cNvSpPr txBox="1"/>
          <p:nvPr/>
        </p:nvSpPr>
        <p:spPr>
          <a:xfrm>
            <a:off x="6467839" y="901709"/>
            <a:ext cx="268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feedback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4E5430-78EE-42B5-542F-E16611E5E46C}"/>
              </a:ext>
            </a:extLst>
          </p:cNvPr>
          <p:cNvSpPr txBox="1"/>
          <p:nvPr/>
        </p:nvSpPr>
        <p:spPr>
          <a:xfrm>
            <a:off x="6467838" y="5372890"/>
            <a:ext cx="268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feedback</a:t>
            </a:r>
            <a:endParaRPr lang="zh-CN" altLang="en-US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9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是最最聪明的小可爱 zjl</dc:creator>
  <cp:lastModifiedBy>是最最聪明的小可爱 zjl</cp:lastModifiedBy>
  <cp:revision>8</cp:revision>
  <dcterms:created xsi:type="dcterms:W3CDTF">2024-05-01T15:43:25Z</dcterms:created>
  <dcterms:modified xsi:type="dcterms:W3CDTF">2024-05-16T15:15:07Z</dcterms:modified>
</cp:coreProperties>
</file>