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29F61-A0BE-42C2-9FA4-DC69D1FD326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53307-5665-43DB-8734-FE99C7AB2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6093-1218-4073-8EF1-F99C29D032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1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FD274-60AB-CB54-93C7-B7E0F533E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EA1C4-9695-06A7-748A-18E0321F2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1530A-C740-B841-56CB-0C2E8488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44708-BFC2-FA85-6127-F78059E1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B91BE-327F-5E65-5BBB-58576458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6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2DA80-35B7-9C77-4983-81062A7B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D0660-F2CE-3DC9-5D3D-E0EA6126F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60F5C-6322-7FE1-3B85-35890213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8FA88-057D-E303-294B-BE6DBB3C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4C82E-293D-75C8-8F4A-EC692EB6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3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46E019-D3A2-1C24-01FE-46D7F1AE9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3AFD9-FB52-C7EE-981B-1AC2557F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099F8-9A3A-9DB7-6EC8-8F499414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C4EC9-F516-10AF-D16F-72AFD59F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4D872-4FA2-B685-ACD4-6234964B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CF0D6-64B6-2026-7CD3-B069869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D3EF8-28B8-9F29-D804-4E3F98FA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D1F21-69A7-8582-EC8E-1D5C08A3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AECEF-F9A4-D18F-8592-EBF38BB5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AEABD-A6A6-11EC-6894-0B5362ED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C0920-40AA-CDC5-BF1D-739EDC43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CA479-D616-E31F-BE2A-13298D4D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16291-4A61-6A70-9804-43316293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CB493-B2B4-2BE9-7A00-CD9030F1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34EA7-8971-DB78-3D6B-B261293E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1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BA1C7-2BEE-B365-B3C2-F575C5C4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B82AB-F1D0-39E8-6210-A9DBA80B1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9C67AC-5CEC-2738-1A7F-35FC9387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72624-A95E-44DD-9036-DF83BD24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ED27C-A042-36D7-7477-06FAD6E4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BCB6A-3450-CD26-4A79-D826F693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3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0D56D-0FBD-DB16-E8E8-95A19480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670A5-3CB3-E272-2A27-28102790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10161A-9DA8-6DFC-F73E-CFE14591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64583F-9C50-493E-AC0A-7DA534B57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28EF34-8386-0140-1D56-8A6D1D102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8FB169-7B89-8323-073E-64B89844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617D78-9C29-4615-6F03-17B44CFA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0A6912-1EAE-D9CE-779B-90788C5F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3DC90-E8E9-559B-FB31-FFBCDAF7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449F15-A4AA-82A4-501B-7F02E40D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8C1063-7764-EA0C-B5EE-76DFFA0F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0CB2B-AC10-8479-AF5A-68B2F3C9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2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44717F-1B59-27E2-F99B-EEA6FDD9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C9ED9D-A6A3-32C8-C277-1CA2489A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8FCA5-7377-0731-2133-8816FB4A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023A9-D40E-FB05-85F8-556A5865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6EE5F-5373-4E0D-45E5-7842AB215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CD0465-1DF0-7E98-6092-0BD972D0F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34639-5E96-80E6-4C95-2A071DC4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63CD3-52B6-D533-B799-F32FA218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CD032-E266-F040-2498-31C955FE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CF61-49F6-2E6A-5E8B-53CC6275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30A91A-012E-A4E9-E87D-B046A4278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57721F-3605-2248-B521-E80743C4D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D7757-303D-4D11-F475-A21F57ED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5FF8D-404E-1687-8A2B-18580747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ECA6B6-D39F-7911-16D1-CA11E1A4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4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03672-322D-7891-99B8-9D198E19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06C8A-21B8-FB23-1F8E-82A48D26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383A9-057C-2E8D-ABE2-AE4E80B00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2737-ECAE-40A3-9DC3-082E2D4A78F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DCDD9-0ED7-98BF-A2BD-9F54B7395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EE697-60CD-280B-01DF-4E34CBA99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EB4F-1BC8-44CB-B3DD-1937F84D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2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825D347E-71D9-9DCD-27B7-CDDB0D62AF6E}"/>
              </a:ext>
            </a:extLst>
          </p:cNvPr>
          <p:cNvSpPr/>
          <p:nvPr/>
        </p:nvSpPr>
        <p:spPr>
          <a:xfrm>
            <a:off x="64324" y="836783"/>
            <a:ext cx="1419016" cy="317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61F08E-C5AD-7764-92C8-3BCAB284426D}"/>
              </a:ext>
            </a:extLst>
          </p:cNvPr>
          <p:cNvSpPr/>
          <p:nvPr/>
        </p:nvSpPr>
        <p:spPr>
          <a:xfrm>
            <a:off x="627156" y="5228913"/>
            <a:ext cx="1992842" cy="430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5393D9-02E4-9586-A857-62DBED93D25D}"/>
              </a:ext>
            </a:extLst>
          </p:cNvPr>
          <p:cNvSpPr/>
          <p:nvPr/>
        </p:nvSpPr>
        <p:spPr>
          <a:xfrm>
            <a:off x="3206981" y="2878633"/>
            <a:ext cx="1992842" cy="430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65351C-D67C-E928-75B5-EB6FADF45C36}"/>
              </a:ext>
            </a:extLst>
          </p:cNvPr>
          <p:cNvSpPr/>
          <p:nvPr/>
        </p:nvSpPr>
        <p:spPr>
          <a:xfrm>
            <a:off x="627156" y="2878633"/>
            <a:ext cx="1992842" cy="430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F10E5-8978-CCF6-1B44-903875D7B55D}"/>
              </a:ext>
            </a:extLst>
          </p:cNvPr>
          <p:cNvSpPr txBox="1"/>
          <p:nvPr/>
        </p:nvSpPr>
        <p:spPr>
          <a:xfrm>
            <a:off x="658402" y="2909311"/>
            <a:ext cx="19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Search questions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ED1051-F4A0-DCCF-533F-B0501391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763" y="1385280"/>
            <a:ext cx="1324590" cy="13245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FA2071-0DAD-ACC1-F2CB-FBA666172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231" y="1385280"/>
            <a:ext cx="1324590" cy="13245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1B2959-5245-73B3-DEFB-4F189A0D5BB1}"/>
              </a:ext>
            </a:extLst>
          </p:cNvPr>
          <p:cNvSpPr txBox="1"/>
          <p:nvPr/>
        </p:nvSpPr>
        <p:spPr>
          <a:xfrm>
            <a:off x="3206981" y="2906146"/>
            <a:ext cx="2352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</a:t>
            </a:r>
            <a:r>
              <a:rPr lang="zh-CN" altLang="en-US" b="1" dirty="0"/>
              <a:t>omework check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81AB2E-17AC-B58E-3D78-076CDD3C0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14" y="3555624"/>
            <a:ext cx="1477623" cy="14776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F87BCCB-56A9-0744-42A5-3BAE6020AB21}"/>
              </a:ext>
            </a:extLst>
          </p:cNvPr>
          <p:cNvSpPr txBox="1"/>
          <p:nvPr/>
        </p:nvSpPr>
        <p:spPr>
          <a:xfrm>
            <a:off x="875805" y="5259590"/>
            <a:ext cx="1586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View ratings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DF4B4A-7B03-0B2F-FEA7-2C6BAB6A5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88" y="117497"/>
            <a:ext cx="559368" cy="5593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D2AD782-C6A7-452D-4378-1C39C97C9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H="1" flipV="1">
            <a:off x="734614" y="117497"/>
            <a:ext cx="559367" cy="55936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7468A5A-8B38-EAAD-25AC-AA40C735F8B3}"/>
              </a:ext>
            </a:extLst>
          </p:cNvPr>
          <p:cNvSpPr txBox="1"/>
          <p:nvPr/>
        </p:nvSpPr>
        <p:spPr>
          <a:xfrm>
            <a:off x="64323" y="855112"/>
            <a:ext cx="1891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Identity choice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E0AB9E-66FD-91D4-FE73-B031CAFEC33D}"/>
              </a:ext>
            </a:extLst>
          </p:cNvPr>
          <p:cNvSpPr/>
          <p:nvPr/>
        </p:nvSpPr>
        <p:spPr>
          <a:xfrm>
            <a:off x="3206981" y="5228913"/>
            <a:ext cx="1992842" cy="430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2DC70E-329C-4930-80C7-EDC6E79AF8D4}"/>
              </a:ext>
            </a:extLst>
          </p:cNvPr>
          <p:cNvSpPr txBox="1"/>
          <p:nvPr/>
        </p:nvSpPr>
        <p:spPr>
          <a:xfrm>
            <a:off x="3400153" y="5269555"/>
            <a:ext cx="2292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Take a photo</a:t>
            </a:r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631BA3-BE6E-B9E3-08BF-DAFE6E7B743B}"/>
              </a:ext>
            </a:extLst>
          </p:cNvPr>
          <p:cNvSpPr/>
          <p:nvPr/>
        </p:nvSpPr>
        <p:spPr>
          <a:xfrm>
            <a:off x="1958816" y="6196307"/>
            <a:ext cx="1992842" cy="430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Students’ Page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07FC41-2EBC-C3CD-69DD-16D5F3C74C9D}"/>
              </a:ext>
            </a:extLst>
          </p:cNvPr>
          <p:cNvSpPr/>
          <p:nvPr/>
        </p:nvSpPr>
        <p:spPr>
          <a:xfrm>
            <a:off x="8215102" y="6196306"/>
            <a:ext cx="1992842" cy="430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Teachers’ Page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3D92D88-51A5-AFB4-2E14-CE7084A390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1297" y="136536"/>
            <a:ext cx="654220" cy="65422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EAA5C9B-C165-76B1-A72E-56EF3EA27A32}"/>
              </a:ext>
            </a:extLst>
          </p:cNvPr>
          <p:cNvSpPr/>
          <p:nvPr/>
        </p:nvSpPr>
        <p:spPr>
          <a:xfrm>
            <a:off x="4012572" y="855112"/>
            <a:ext cx="1530411" cy="317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Grade selection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EE97FF-9FD7-123B-0C95-3D5250A87515}"/>
              </a:ext>
            </a:extLst>
          </p:cNvPr>
          <p:cNvSpPr/>
          <p:nvPr/>
        </p:nvSpPr>
        <p:spPr>
          <a:xfrm>
            <a:off x="7577403" y="4838939"/>
            <a:ext cx="3268239" cy="430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Upload the correct answer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3CB8384-0B9F-658D-354A-50BD91D02827}"/>
              </a:ext>
            </a:extLst>
          </p:cNvPr>
          <p:cNvCxnSpPr>
            <a:cxnSpLocks/>
          </p:cNvCxnSpPr>
          <p:nvPr/>
        </p:nvCxnSpPr>
        <p:spPr>
          <a:xfrm>
            <a:off x="5732342" y="0"/>
            <a:ext cx="0" cy="68580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07083D6-E013-D268-2959-44871B1AC675}"/>
              </a:ext>
            </a:extLst>
          </p:cNvPr>
          <p:cNvSpPr/>
          <p:nvPr/>
        </p:nvSpPr>
        <p:spPr>
          <a:xfrm>
            <a:off x="2328593" y="181836"/>
            <a:ext cx="1035486" cy="430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Log in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D63888B-1D73-F1F0-A4E8-47A042727F64}"/>
              </a:ext>
            </a:extLst>
          </p:cNvPr>
          <p:cNvSpPr/>
          <p:nvPr/>
        </p:nvSpPr>
        <p:spPr>
          <a:xfrm>
            <a:off x="11088726" y="13920"/>
            <a:ext cx="1035486" cy="430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Closed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照相拍照相片照相機圖標, 相機剪貼畫, 拍照, 照片素材圖案，PSD和PNG圖片免費下載">
            <a:extLst>
              <a:ext uri="{FF2B5EF4-FFF2-40B4-BE49-F238E27FC236}">
                <a16:creationId xmlns:a16="http://schemas.microsoft.com/office/drawing/2014/main" id="{282A47D3-B9A8-41A3-8A13-AFE50ED39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219" r="8158" b="23914"/>
          <a:stretch/>
        </p:blipFill>
        <p:spPr bwMode="auto">
          <a:xfrm>
            <a:off x="3474590" y="3657600"/>
            <a:ext cx="1437711" cy="11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B382A8A-3707-7EC9-3FA3-7CA34E237096}"/>
              </a:ext>
            </a:extLst>
          </p:cNvPr>
          <p:cNvSpPr/>
          <p:nvPr/>
        </p:nvSpPr>
        <p:spPr>
          <a:xfrm>
            <a:off x="6918409" y="2484562"/>
            <a:ext cx="1992842" cy="430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E6594C-3222-F4DD-60CE-65D294E5B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967" y="811273"/>
            <a:ext cx="1477623" cy="14776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83D6BF-7AB5-A654-57E3-F69E6C783AD4}"/>
              </a:ext>
            </a:extLst>
          </p:cNvPr>
          <p:cNvSpPr txBox="1"/>
          <p:nvPr/>
        </p:nvSpPr>
        <p:spPr>
          <a:xfrm>
            <a:off x="7167058" y="2515239"/>
            <a:ext cx="1586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View ratings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6D4E7A-32F7-A537-A5D7-51E110DB507D}"/>
              </a:ext>
            </a:extLst>
          </p:cNvPr>
          <p:cNvSpPr/>
          <p:nvPr/>
        </p:nvSpPr>
        <p:spPr>
          <a:xfrm>
            <a:off x="9498234" y="2484562"/>
            <a:ext cx="1992842" cy="4306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8A6235-314F-0D2B-DC2B-0CA8471A7137}"/>
              </a:ext>
            </a:extLst>
          </p:cNvPr>
          <p:cNvSpPr txBox="1"/>
          <p:nvPr/>
        </p:nvSpPr>
        <p:spPr>
          <a:xfrm>
            <a:off x="9691406" y="2525204"/>
            <a:ext cx="2292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Take a photo</a:t>
            </a:r>
            <a:endParaRPr lang="zh-CN" altLang="en-US" b="1" dirty="0"/>
          </a:p>
        </p:txBody>
      </p:sp>
      <p:pic>
        <p:nvPicPr>
          <p:cNvPr id="18" name="Picture 4" descr="照相拍照相片照相機圖標, 相機剪貼畫, 拍照, 照片素材圖案，PSD和PNG圖片免費下載">
            <a:extLst>
              <a:ext uri="{FF2B5EF4-FFF2-40B4-BE49-F238E27FC236}">
                <a16:creationId xmlns:a16="http://schemas.microsoft.com/office/drawing/2014/main" id="{65FDE83A-5539-D5E0-D68B-204E89B22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219" r="8158" b="23914"/>
          <a:stretch/>
        </p:blipFill>
        <p:spPr bwMode="auto">
          <a:xfrm>
            <a:off x="9765843" y="913249"/>
            <a:ext cx="1437711" cy="11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2C58D85-4F46-5B33-836B-AE4C60E2A5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55" y="3309320"/>
            <a:ext cx="1211317" cy="13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8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是最最聪明的小可爱 zjl</dc:creator>
  <cp:lastModifiedBy>是最最聪明的小可爱 zjl</cp:lastModifiedBy>
  <cp:revision>1</cp:revision>
  <dcterms:created xsi:type="dcterms:W3CDTF">2024-05-16T14:50:28Z</dcterms:created>
  <dcterms:modified xsi:type="dcterms:W3CDTF">2024-05-16T14:50:38Z</dcterms:modified>
</cp:coreProperties>
</file>