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F6979-3314-4084-AC17-AFD8BE3BE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C8E71E-A931-4B7E-9A71-F710401C5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CA003-DC7B-41D4-8248-4FBEB99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49FC0-06BE-4E08-8B3A-669E87F7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D9CAD-FE37-4A0F-ADA6-DCFB6992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2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BA8B2-27ED-4BB9-A66F-754153BD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B385E3-B3F0-4538-B833-ABE2CF937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6BE92-1835-4BCC-8695-E8A48E79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19511-112D-4008-A0A7-896DEF9C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6A0D4-4B39-4C3C-8519-32CB6710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9A6842-2815-45FE-AFF7-2F1608720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17571C-6536-46D6-A00D-99C97F621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099EB-7596-4248-974F-B6E19398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FD8C6-43DC-443F-B4B4-A5813A22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20AC4-D2DE-4F85-912F-341E0AB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12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44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031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2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3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898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65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3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0D169-BF69-49DA-9923-2519E5E9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F3352-B18D-424D-9157-2102C71D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88566-1533-443C-A3D3-8CFAC826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613F1-AEF7-446E-8FD8-E57F7CA1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FCEE1-47C1-49BF-8FCD-0579B138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70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1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87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8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32D51-5168-4CD1-A8A3-79D58BB1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57304D-5801-45FC-9BFF-C306D713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11C8B-3D43-49F7-9E39-2E4B7C3C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CECE2-F1C8-4A30-8427-902A2956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27482-C906-4AD4-B86C-9130FB70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5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CFA46-3C57-49B0-82AA-D454C1E4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2BC39-C37B-464F-9B13-8E93E2C28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9DABFB-C3D0-46D2-B77B-28242DFA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C7057-25B4-4524-881A-935E1DA8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CC507-9ACF-40FE-8413-C0BFE86F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804A6-B82F-4298-9245-3A203B90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1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CEE7B-A62F-466E-9063-B7E128F9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7EAC8-8BC0-4B89-A3C7-38C7BD95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437B7-B135-4D94-9F8F-D0BC3DC7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2B07D8-5826-4E79-8A7A-EA0B62460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798E7D-473A-4E6D-A727-B0F94807D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997E24-A4AB-45FC-BEFE-A2B3E55C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45CC30-37BD-41AB-90C2-1F2B6799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D58145-1C25-4E8F-A6A6-367860E0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4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4D8CD-BD98-4355-B105-7F3ACD3F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897220-CAA5-45FF-BDB4-CDCAD6FF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4BBA4-0CC2-4DA3-B522-4EAD1FB6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3348C9-8E22-49E0-BA28-7AC1E4EE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7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BA8693-CA74-4C81-8D01-0EA8E713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7C4736-2577-4D3D-AF0C-E4F60AB7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001DF-0E4B-4E0A-A82D-A9ED78DD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5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1BEA3-1073-4F68-9FDF-7DF0F00B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39815-9E62-4911-8A74-B271CF72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E3F5E-E2FD-4E7F-B370-A941B44F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9C1A4-0817-4CC8-84C3-F0FB8E8A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1E415-9EA8-42AA-997A-5B96D3E5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DAE36-4661-4329-843E-9B1B7CD1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AAE9B-0316-4CA6-9ADF-09D13E4A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2DABE-38C7-4193-8271-B894BD63E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8FA440-508C-4E39-BA20-A5D308A4A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24787-493B-41FC-A395-07C3365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EAE59-7AFA-418D-A1FE-7FD0ECD2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8E3A0D-F685-4B35-8BE3-BE7BEC79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2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99E8E3-1BDB-4479-B05A-A97C7BC7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F79A7-C392-4727-973E-F9B797D59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06BC8-B5A2-43D8-A777-F4FCA1D7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3CCF1-5EAC-4ECB-AE5D-5274B0EBD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6946B-75DB-46A8-B491-9E3D93365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0E96-8939-4B42-AD6D-D7AB4B81F72E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FB5BB-E043-451F-907C-BF55034C2A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数据 7">
            <a:extLst>
              <a:ext uri="{FF2B5EF4-FFF2-40B4-BE49-F238E27FC236}">
                <a16:creationId xmlns:a16="http://schemas.microsoft.com/office/drawing/2014/main" id="{6B7E5D13-5989-445C-8ACB-98A15D828C56}"/>
              </a:ext>
            </a:extLst>
          </p:cNvPr>
          <p:cNvSpPr/>
          <p:nvPr/>
        </p:nvSpPr>
        <p:spPr>
          <a:xfrm>
            <a:off x="972151" y="4456497"/>
            <a:ext cx="4745255" cy="1258057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数据 18">
            <a:extLst>
              <a:ext uri="{FF2B5EF4-FFF2-40B4-BE49-F238E27FC236}">
                <a16:creationId xmlns:a16="http://schemas.microsoft.com/office/drawing/2014/main" id="{BD86F953-F1D5-4D64-B4F6-7E69BF1ACD4E}"/>
              </a:ext>
            </a:extLst>
          </p:cNvPr>
          <p:cNvSpPr/>
          <p:nvPr/>
        </p:nvSpPr>
        <p:spPr>
          <a:xfrm>
            <a:off x="1385235" y="3572065"/>
            <a:ext cx="3919085" cy="100619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数据 19">
            <a:extLst>
              <a:ext uri="{FF2B5EF4-FFF2-40B4-BE49-F238E27FC236}">
                <a16:creationId xmlns:a16="http://schemas.microsoft.com/office/drawing/2014/main" id="{98C98C5D-3C5A-4A4B-BE0E-69DA32FB1699}"/>
              </a:ext>
            </a:extLst>
          </p:cNvPr>
          <p:cNvSpPr/>
          <p:nvPr/>
        </p:nvSpPr>
        <p:spPr>
          <a:xfrm>
            <a:off x="1848851" y="2808718"/>
            <a:ext cx="2991851" cy="803709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数据 20">
            <a:extLst>
              <a:ext uri="{FF2B5EF4-FFF2-40B4-BE49-F238E27FC236}">
                <a16:creationId xmlns:a16="http://schemas.microsoft.com/office/drawing/2014/main" id="{9025EE81-C9DE-4EC6-861C-470BFE4455D1}"/>
              </a:ext>
            </a:extLst>
          </p:cNvPr>
          <p:cNvSpPr/>
          <p:nvPr/>
        </p:nvSpPr>
        <p:spPr>
          <a:xfrm>
            <a:off x="2213808" y="2245915"/>
            <a:ext cx="2261935" cy="629651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3DAC192-621C-4076-8721-101A9D91D257}"/>
              </a:ext>
            </a:extLst>
          </p:cNvPr>
          <p:cNvCxnSpPr/>
          <p:nvPr/>
        </p:nvCxnSpPr>
        <p:spPr>
          <a:xfrm flipV="1">
            <a:off x="3185962" y="4578261"/>
            <a:ext cx="0" cy="61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7B5E4A3-6AF1-4D86-B4DB-2DB1CD7F6EE1}"/>
              </a:ext>
            </a:extLst>
          </p:cNvPr>
          <p:cNvCxnSpPr/>
          <p:nvPr/>
        </p:nvCxnSpPr>
        <p:spPr>
          <a:xfrm flipV="1">
            <a:off x="3174735" y="3594879"/>
            <a:ext cx="0" cy="50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0FC4398-BF4C-4B2E-AA23-1FCD1E21183A}"/>
              </a:ext>
            </a:extLst>
          </p:cNvPr>
          <p:cNvCxnSpPr/>
          <p:nvPr/>
        </p:nvCxnSpPr>
        <p:spPr>
          <a:xfrm flipV="1">
            <a:off x="3174731" y="2892238"/>
            <a:ext cx="0" cy="39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73E50F2-C3A6-4610-A61B-EB4EBED3C5F1}"/>
              </a:ext>
            </a:extLst>
          </p:cNvPr>
          <p:cNvCxnSpPr>
            <a:cxnSpLocks/>
            <a:stCxn id="21" idx="5"/>
            <a:endCxn id="31" idx="2"/>
          </p:cNvCxnSpPr>
          <p:nvPr/>
        </p:nvCxnSpPr>
        <p:spPr>
          <a:xfrm flipV="1">
            <a:off x="4249550" y="2560740"/>
            <a:ext cx="36929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数据 43">
            <a:extLst>
              <a:ext uri="{FF2B5EF4-FFF2-40B4-BE49-F238E27FC236}">
                <a16:creationId xmlns:a16="http://schemas.microsoft.com/office/drawing/2014/main" id="{66DE6CF1-6874-4910-A8AD-F67C03EF1C88}"/>
              </a:ext>
            </a:extLst>
          </p:cNvPr>
          <p:cNvSpPr/>
          <p:nvPr/>
        </p:nvSpPr>
        <p:spPr>
          <a:xfrm>
            <a:off x="6528339" y="4456496"/>
            <a:ext cx="4745255" cy="1258057"/>
          </a:xfrm>
          <a:prstGeom prst="flowChartInputOutpu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数据 38">
            <a:extLst>
              <a:ext uri="{FF2B5EF4-FFF2-40B4-BE49-F238E27FC236}">
                <a16:creationId xmlns:a16="http://schemas.microsoft.com/office/drawing/2014/main" id="{91D9A7DD-7912-4386-991E-6CFDA18A2E70}"/>
              </a:ext>
            </a:extLst>
          </p:cNvPr>
          <p:cNvSpPr/>
          <p:nvPr/>
        </p:nvSpPr>
        <p:spPr>
          <a:xfrm>
            <a:off x="6969489" y="3576843"/>
            <a:ext cx="3919085" cy="1006196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数据 33">
            <a:extLst>
              <a:ext uri="{FF2B5EF4-FFF2-40B4-BE49-F238E27FC236}">
                <a16:creationId xmlns:a16="http://schemas.microsoft.com/office/drawing/2014/main" id="{6A80C99F-1BF9-4C5B-BBA1-FE1E21BD2520}"/>
              </a:ext>
            </a:extLst>
          </p:cNvPr>
          <p:cNvSpPr/>
          <p:nvPr/>
        </p:nvSpPr>
        <p:spPr>
          <a:xfrm>
            <a:off x="7405042" y="2808717"/>
            <a:ext cx="2991851" cy="803709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EB3425C-97E0-4079-AECF-A38BCEFC2DF8}"/>
              </a:ext>
            </a:extLst>
          </p:cNvPr>
          <p:cNvCxnSpPr>
            <a:stCxn id="31" idx="4"/>
          </p:cNvCxnSpPr>
          <p:nvPr/>
        </p:nvCxnSpPr>
        <p:spPr>
          <a:xfrm flipH="1">
            <a:off x="8847226" y="2875564"/>
            <a:ext cx="1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972F119-F5D9-462F-958D-6B1155021A80}"/>
              </a:ext>
            </a:extLst>
          </p:cNvPr>
          <p:cNvCxnSpPr/>
          <p:nvPr/>
        </p:nvCxnSpPr>
        <p:spPr>
          <a:xfrm>
            <a:off x="3185962" y="3040543"/>
            <a:ext cx="56612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数据 30">
            <a:extLst>
              <a:ext uri="{FF2B5EF4-FFF2-40B4-BE49-F238E27FC236}">
                <a16:creationId xmlns:a16="http://schemas.microsoft.com/office/drawing/2014/main" id="{9A33E0E1-E31F-4BB7-A61D-0695502B3113}"/>
              </a:ext>
            </a:extLst>
          </p:cNvPr>
          <p:cNvSpPr/>
          <p:nvPr/>
        </p:nvSpPr>
        <p:spPr>
          <a:xfrm>
            <a:off x="7716259" y="2245914"/>
            <a:ext cx="2261935" cy="629651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B3307DE-6B81-44B9-A2BC-04123BFB2FC7}"/>
              </a:ext>
            </a:extLst>
          </p:cNvPr>
          <p:cNvCxnSpPr>
            <a:stCxn id="34" idx="4"/>
          </p:cNvCxnSpPr>
          <p:nvPr/>
        </p:nvCxnSpPr>
        <p:spPr>
          <a:xfrm flipH="1">
            <a:off x="8900967" y="3612426"/>
            <a:ext cx="1" cy="584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ACDEEF9-D477-4532-86F2-88CD6F231466}"/>
              </a:ext>
            </a:extLst>
          </p:cNvPr>
          <p:cNvCxnSpPr/>
          <p:nvPr/>
        </p:nvCxnSpPr>
        <p:spPr>
          <a:xfrm>
            <a:off x="3174731" y="3812132"/>
            <a:ext cx="572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A8D3270-329F-4EF8-8FE3-C125C540E489}"/>
              </a:ext>
            </a:extLst>
          </p:cNvPr>
          <p:cNvCxnSpPr>
            <a:stCxn id="39" idx="4"/>
          </p:cNvCxnSpPr>
          <p:nvPr/>
        </p:nvCxnSpPr>
        <p:spPr>
          <a:xfrm flipH="1">
            <a:off x="8929031" y="4583039"/>
            <a:ext cx="1" cy="571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FE9F3A4-F23F-44A2-AC46-CBADAB635383}"/>
              </a:ext>
            </a:extLst>
          </p:cNvPr>
          <p:cNvCxnSpPr/>
          <p:nvPr/>
        </p:nvCxnSpPr>
        <p:spPr>
          <a:xfrm flipV="1">
            <a:off x="3185962" y="4783286"/>
            <a:ext cx="5743069" cy="20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480989F-A713-4204-9F9F-74F3DBD25606}"/>
              </a:ext>
            </a:extLst>
          </p:cNvPr>
          <p:cNvSpPr txBox="1"/>
          <p:nvPr/>
        </p:nvSpPr>
        <p:spPr>
          <a:xfrm>
            <a:off x="11889622" y="4762359"/>
            <a:ext cx="82216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Conv1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9A56F5-D171-4964-AA6A-BFBAAEB026A7}"/>
              </a:ext>
            </a:extLst>
          </p:cNvPr>
          <p:cNvSpPr txBox="1"/>
          <p:nvPr/>
        </p:nvSpPr>
        <p:spPr>
          <a:xfrm>
            <a:off x="13464154" y="4762359"/>
            <a:ext cx="82216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7706E43-2D48-490F-98F7-039DBBE909D4}"/>
              </a:ext>
            </a:extLst>
          </p:cNvPr>
          <p:cNvSpPr txBox="1"/>
          <p:nvPr/>
        </p:nvSpPr>
        <p:spPr>
          <a:xfrm>
            <a:off x="189286" y="2258348"/>
            <a:ext cx="226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1/32 (W x H) x 2048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F209C3F-3891-4F99-8B57-CA6779ED11C8}"/>
              </a:ext>
            </a:extLst>
          </p:cNvPr>
          <p:cNvSpPr txBox="1"/>
          <p:nvPr/>
        </p:nvSpPr>
        <p:spPr>
          <a:xfrm>
            <a:off x="27679" y="3081426"/>
            <a:ext cx="226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1/16 (W x H) x 1024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6FFFFF5-EB81-4AFD-A54F-49DEC89BF123}"/>
              </a:ext>
            </a:extLst>
          </p:cNvPr>
          <p:cNvSpPr txBox="1"/>
          <p:nvPr/>
        </p:nvSpPr>
        <p:spPr>
          <a:xfrm>
            <a:off x="-158816" y="3992073"/>
            <a:ext cx="226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1/8 (W x H) x 512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2D4BA3-8024-4CC8-AA3B-B834B8CC20EE}"/>
              </a:ext>
            </a:extLst>
          </p:cNvPr>
          <p:cNvSpPr txBox="1"/>
          <p:nvPr/>
        </p:nvSpPr>
        <p:spPr>
          <a:xfrm>
            <a:off x="-375367" y="4905418"/>
            <a:ext cx="226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1/4 (W x H) x 256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2DA1888-D27B-4775-8AE6-93AB8D0568C8}"/>
              </a:ext>
            </a:extLst>
          </p:cNvPr>
          <p:cNvSpPr txBox="1"/>
          <p:nvPr/>
        </p:nvSpPr>
        <p:spPr>
          <a:xfrm>
            <a:off x="9070216" y="2539438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36EE39-E454-4223-A3DC-018985454FE2}"/>
              </a:ext>
            </a:extLst>
          </p:cNvPr>
          <p:cNvSpPr txBox="1"/>
          <p:nvPr/>
        </p:nvSpPr>
        <p:spPr>
          <a:xfrm>
            <a:off x="9382231" y="3210708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90A46F5-C26E-41B8-BC1C-2FCBE11B320D}"/>
              </a:ext>
            </a:extLst>
          </p:cNvPr>
          <p:cNvSpPr txBox="1"/>
          <p:nvPr/>
        </p:nvSpPr>
        <p:spPr>
          <a:xfrm>
            <a:off x="9646122" y="4170571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7C9D5A5-4BFC-4FC9-8B3C-373840F2C31D}"/>
              </a:ext>
            </a:extLst>
          </p:cNvPr>
          <p:cNvSpPr txBox="1"/>
          <p:nvPr/>
        </p:nvSpPr>
        <p:spPr>
          <a:xfrm>
            <a:off x="9831419" y="5278026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95B9E7E-3A10-4179-BB00-D7BD94DC4704}"/>
              </a:ext>
            </a:extLst>
          </p:cNvPr>
          <p:cNvSpPr/>
          <p:nvPr/>
        </p:nvSpPr>
        <p:spPr>
          <a:xfrm>
            <a:off x="8394039" y="4403892"/>
            <a:ext cx="1035530" cy="87411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4FA1645-D47A-4415-818E-A6CC8EC2970A}"/>
              </a:ext>
            </a:extLst>
          </p:cNvPr>
          <p:cNvCxnSpPr>
            <a:cxnSpLocks/>
          </p:cNvCxnSpPr>
          <p:nvPr/>
        </p:nvCxnSpPr>
        <p:spPr>
          <a:xfrm flipH="1">
            <a:off x="6308548" y="5278004"/>
            <a:ext cx="2085492" cy="12806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618F35E-04BC-4D5A-A7F9-9FC90430CD1B}"/>
              </a:ext>
            </a:extLst>
          </p:cNvPr>
          <p:cNvCxnSpPr>
            <a:cxnSpLocks/>
          </p:cNvCxnSpPr>
          <p:nvPr/>
        </p:nvCxnSpPr>
        <p:spPr>
          <a:xfrm>
            <a:off x="9429569" y="5278004"/>
            <a:ext cx="391418" cy="1257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B7DC954-CC24-4A19-8EAB-4D8F880C3C19}"/>
              </a:ext>
            </a:extLst>
          </p:cNvPr>
          <p:cNvCxnSpPr>
            <a:cxnSpLocks/>
          </p:cNvCxnSpPr>
          <p:nvPr/>
        </p:nvCxnSpPr>
        <p:spPr>
          <a:xfrm>
            <a:off x="6308548" y="6558622"/>
            <a:ext cx="0" cy="259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D9E57DC-E859-4DA1-AC13-06B5D941707E}"/>
              </a:ext>
            </a:extLst>
          </p:cNvPr>
          <p:cNvCxnSpPr/>
          <p:nvPr/>
        </p:nvCxnSpPr>
        <p:spPr>
          <a:xfrm>
            <a:off x="9831419" y="6535554"/>
            <a:ext cx="0" cy="259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A878E1A-FCAF-4D80-9346-D229C54814C9}"/>
              </a:ext>
            </a:extLst>
          </p:cNvPr>
          <p:cNvCxnSpPr/>
          <p:nvPr/>
        </p:nvCxnSpPr>
        <p:spPr>
          <a:xfrm flipV="1">
            <a:off x="6308548" y="6535554"/>
            <a:ext cx="35228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4E7C6B4-A6AC-4FDC-BC5F-D8DC29FD9C20}"/>
              </a:ext>
            </a:extLst>
          </p:cNvPr>
          <p:cNvCxnSpPr/>
          <p:nvPr/>
        </p:nvCxnSpPr>
        <p:spPr>
          <a:xfrm flipV="1">
            <a:off x="6308548" y="9127554"/>
            <a:ext cx="35228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60B21A0-53EB-4A32-8C8F-8CD039D5B61D}"/>
              </a:ext>
            </a:extLst>
          </p:cNvPr>
          <p:cNvCxnSpPr>
            <a:cxnSpLocks/>
          </p:cNvCxnSpPr>
          <p:nvPr/>
        </p:nvCxnSpPr>
        <p:spPr>
          <a:xfrm flipH="1">
            <a:off x="8681987" y="6858000"/>
            <a:ext cx="0" cy="659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104F836E-97BF-4CDD-B8EC-2F7F860F3B54}"/>
              </a:ext>
            </a:extLst>
          </p:cNvPr>
          <p:cNvSpPr/>
          <p:nvPr/>
        </p:nvSpPr>
        <p:spPr>
          <a:xfrm>
            <a:off x="8471840" y="7517558"/>
            <a:ext cx="420293" cy="4104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8F146A6-D954-49C1-A4D9-E1DBEC0DB235}"/>
              </a:ext>
            </a:extLst>
          </p:cNvPr>
          <p:cNvCxnSpPr>
            <a:endCxn id="89" idx="2"/>
          </p:cNvCxnSpPr>
          <p:nvPr/>
        </p:nvCxnSpPr>
        <p:spPr>
          <a:xfrm>
            <a:off x="6805061" y="7722766"/>
            <a:ext cx="16667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加号 91">
            <a:extLst>
              <a:ext uri="{FF2B5EF4-FFF2-40B4-BE49-F238E27FC236}">
                <a16:creationId xmlns:a16="http://schemas.microsoft.com/office/drawing/2014/main" id="{15EC9844-957E-4C13-AD23-F2BC7284860D}"/>
              </a:ext>
            </a:extLst>
          </p:cNvPr>
          <p:cNvSpPr/>
          <p:nvPr/>
        </p:nvSpPr>
        <p:spPr>
          <a:xfrm>
            <a:off x="8537604" y="7578737"/>
            <a:ext cx="286360" cy="27588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AA15AC8-070E-4224-8D9B-A5EBBB4FC34B}"/>
              </a:ext>
            </a:extLst>
          </p:cNvPr>
          <p:cNvCxnSpPr>
            <a:stCxn id="89" idx="4"/>
          </p:cNvCxnSpPr>
          <p:nvPr/>
        </p:nvCxnSpPr>
        <p:spPr>
          <a:xfrm flipH="1">
            <a:off x="8680784" y="7927974"/>
            <a:ext cx="1203" cy="320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EE9559C6-04FB-4D7B-B836-E086B6564DA1}"/>
              </a:ext>
            </a:extLst>
          </p:cNvPr>
          <p:cNvSpPr txBox="1"/>
          <p:nvPr/>
        </p:nvSpPr>
        <p:spPr>
          <a:xfrm>
            <a:off x="8175067" y="8248851"/>
            <a:ext cx="104313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 conv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A8892DF-EAA9-47FC-A330-9CD0F48FCA95}"/>
              </a:ext>
            </a:extLst>
          </p:cNvPr>
          <p:cNvCxnSpPr>
            <a:stCxn id="95" idx="2"/>
          </p:cNvCxnSpPr>
          <p:nvPr/>
        </p:nvCxnSpPr>
        <p:spPr>
          <a:xfrm flipH="1">
            <a:off x="8696636" y="8618183"/>
            <a:ext cx="1" cy="391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D89DFBAF-2B5E-4576-9578-2B2DF0D0FA8C}"/>
              </a:ext>
            </a:extLst>
          </p:cNvPr>
          <p:cNvSpPr txBox="1"/>
          <p:nvPr/>
        </p:nvSpPr>
        <p:spPr>
          <a:xfrm>
            <a:off x="2103113" y="1548241"/>
            <a:ext cx="322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feature extraction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91C3EDB-9132-4E06-8019-2BBDA0563D0F}"/>
              </a:ext>
            </a:extLst>
          </p:cNvPr>
          <p:cNvSpPr txBox="1"/>
          <p:nvPr/>
        </p:nvSpPr>
        <p:spPr>
          <a:xfrm>
            <a:off x="8144986" y="1529798"/>
            <a:ext cx="322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prediction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70B863A-0ECE-45E5-A743-A16434FA3960}"/>
              </a:ext>
            </a:extLst>
          </p:cNvPr>
          <p:cNvCxnSpPr>
            <a:cxnSpLocks/>
            <a:stCxn id="44" idx="5"/>
            <a:endCxn id="53" idx="1"/>
          </p:cNvCxnSpPr>
          <p:nvPr/>
        </p:nvCxnSpPr>
        <p:spPr>
          <a:xfrm>
            <a:off x="10799069" y="5085525"/>
            <a:ext cx="10905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2B7663-72FA-4B33-A28A-22FB72DE665F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12711791" y="5085525"/>
            <a:ext cx="7523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数据 106">
            <a:extLst>
              <a:ext uri="{FF2B5EF4-FFF2-40B4-BE49-F238E27FC236}">
                <a16:creationId xmlns:a16="http://schemas.microsoft.com/office/drawing/2014/main" id="{BDE5490E-7E96-4035-A393-781075ED0B4A}"/>
              </a:ext>
            </a:extLst>
          </p:cNvPr>
          <p:cNvSpPr/>
          <p:nvPr/>
        </p:nvSpPr>
        <p:spPr>
          <a:xfrm>
            <a:off x="15061344" y="4456496"/>
            <a:ext cx="4745255" cy="125805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1B706C4-4E30-47E5-B0A2-73DFB62C9D66}"/>
              </a:ext>
            </a:extLst>
          </p:cNvPr>
          <p:cNvSpPr txBox="1"/>
          <p:nvPr/>
        </p:nvSpPr>
        <p:spPr>
          <a:xfrm>
            <a:off x="12729063" y="5154261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BF5C80C-3AE6-4B44-8006-801C42DDBCF8}"/>
              </a:ext>
            </a:extLst>
          </p:cNvPr>
          <p:cNvSpPr txBox="1"/>
          <p:nvPr/>
        </p:nvSpPr>
        <p:spPr>
          <a:xfrm>
            <a:off x="15842533" y="5880122"/>
            <a:ext cx="244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1/4 (W x H) x 1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(Greyscale Image)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7B759CE-1932-40C4-B1A2-4E0CE793BD27}"/>
              </a:ext>
            </a:extLst>
          </p:cNvPr>
          <p:cNvCxnSpPr>
            <a:stCxn id="54" idx="3"/>
            <a:endCxn id="107" idx="2"/>
          </p:cNvCxnSpPr>
          <p:nvPr/>
        </p:nvCxnSpPr>
        <p:spPr>
          <a:xfrm>
            <a:off x="14286323" y="5085525"/>
            <a:ext cx="12495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321E5D1-5E6D-461C-B2C7-DB1EA2D5D550}"/>
              </a:ext>
            </a:extLst>
          </p:cNvPr>
          <p:cNvSpPr txBox="1"/>
          <p:nvPr/>
        </p:nvSpPr>
        <p:spPr>
          <a:xfrm>
            <a:off x="7233370" y="6967562"/>
            <a:ext cx="150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26F09AA-9111-441D-BD07-6B810CF1FFAC}"/>
              </a:ext>
            </a:extLst>
          </p:cNvPr>
          <p:cNvCxnSpPr/>
          <p:nvPr/>
        </p:nvCxnSpPr>
        <p:spPr>
          <a:xfrm>
            <a:off x="3174730" y="5071386"/>
            <a:ext cx="43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915DAB3-DB51-499D-9453-5E612DECB1C4}"/>
              </a:ext>
            </a:extLst>
          </p:cNvPr>
          <p:cNvSpPr txBox="1"/>
          <p:nvPr/>
        </p:nvSpPr>
        <p:spPr>
          <a:xfrm>
            <a:off x="3631758" y="4967168"/>
            <a:ext cx="19176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ResNet101.layer2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967758F-D723-43C9-8E71-1E35D165B247}"/>
              </a:ext>
            </a:extLst>
          </p:cNvPr>
          <p:cNvCxnSpPr/>
          <p:nvPr/>
        </p:nvCxnSpPr>
        <p:spPr>
          <a:xfrm>
            <a:off x="3168106" y="4050968"/>
            <a:ext cx="43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E33BB117-A60B-4723-B429-861F0F109DCB}"/>
              </a:ext>
            </a:extLst>
          </p:cNvPr>
          <p:cNvSpPr txBox="1"/>
          <p:nvPr/>
        </p:nvSpPr>
        <p:spPr>
          <a:xfrm>
            <a:off x="3625134" y="3946750"/>
            <a:ext cx="19176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ResNet101.layer3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201A0C3-7E6F-4840-82AA-83A05A04EF86}"/>
              </a:ext>
            </a:extLst>
          </p:cNvPr>
          <p:cNvCxnSpPr/>
          <p:nvPr/>
        </p:nvCxnSpPr>
        <p:spPr>
          <a:xfrm>
            <a:off x="3171421" y="3199514"/>
            <a:ext cx="43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AEB78307-9F53-4513-8E0C-B6670569B076}"/>
              </a:ext>
            </a:extLst>
          </p:cNvPr>
          <p:cNvSpPr txBox="1"/>
          <p:nvPr/>
        </p:nvSpPr>
        <p:spPr>
          <a:xfrm>
            <a:off x="3628449" y="3095296"/>
            <a:ext cx="19176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ResNet101.layer4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BFEABCB-079E-4511-B8A1-AD85898C9917}"/>
              </a:ext>
            </a:extLst>
          </p:cNvPr>
          <p:cNvCxnSpPr/>
          <p:nvPr/>
        </p:nvCxnSpPr>
        <p:spPr>
          <a:xfrm flipV="1">
            <a:off x="3185962" y="571455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3CDF7B0-EC41-4981-8C5C-A2BCAFEFE454}"/>
              </a:ext>
            </a:extLst>
          </p:cNvPr>
          <p:cNvCxnSpPr/>
          <p:nvPr/>
        </p:nvCxnSpPr>
        <p:spPr>
          <a:xfrm>
            <a:off x="3187984" y="5969224"/>
            <a:ext cx="43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6D5F344-5F43-4906-94BE-D3B4109FE33F}"/>
              </a:ext>
            </a:extLst>
          </p:cNvPr>
          <p:cNvSpPr txBox="1"/>
          <p:nvPr/>
        </p:nvSpPr>
        <p:spPr>
          <a:xfrm>
            <a:off x="3645012" y="5865006"/>
            <a:ext cx="19176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ResNet101.layer1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EB43F5-BBC6-4771-BD08-E766DA562D18}"/>
              </a:ext>
            </a:extLst>
          </p:cNvPr>
          <p:cNvSpPr txBox="1"/>
          <p:nvPr/>
        </p:nvSpPr>
        <p:spPr>
          <a:xfrm>
            <a:off x="2213808" y="6434553"/>
            <a:ext cx="200924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RGB Image</a:t>
            </a:r>
          </a:p>
          <a:p>
            <a:pPr algn="ctr"/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x H x 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BA62C64B-38DD-4C7D-A6D7-584EEFE9FEE8}"/>
              </a:ext>
            </a:extLst>
          </p:cNvPr>
          <p:cNvSpPr/>
          <p:nvPr/>
        </p:nvSpPr>
        <p:spPr>
          <a:xfrm>
            <a:off x="3389169" y="277322"/>
            <a:ext cx="5413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Our Architecture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2D7D81-CDDE-49DE-93F6-7AC77E4E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80402"/>
            <a:ext cx="12192000" cy="46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92000"/>
                <a:lumOff val="8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942F88-2597-4139-A147-BC25E3CB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369994"/>
            <a:ext cx="3810000" cy="381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F5D68E-AE25-4757-88BB-DB78C9D75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446" y="324488"/>
            <a:ext cx="679785" cy="6797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1EA223-BB3F-476D-A9AD-1FA19F5D6D2C}"/>
              </a:ext>
            </a:extLst>
          </p:cNvPr>
          <p:cNvSpPr txBox="1"/>
          <p:nvPr/>
        </p:nvSpPr>
        <p:spPr>
          <a:xfrm>
            <a:off x="3850104" y="372755"/>
            <a:ext cx="446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 me on GitHub!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76E5E7-A17E-4438-8E52-063B8B33CD44}"/>
              </a:ext>
            </a:extLst>
          </p:cNvPr>
          <p:cNvSpPr txBox="1"/>
          <p:nvPr/>
        </p:nvSpPr>
        <p:spPr>
          <a:xfrm>
            <a:off x="1934676" y="5515631"/>
            <a:ext cx="829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400" b="1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https://github.com/wolverinn/Depth-Estimation-PyTorch</a:t>
            </a:r>
            <a:endParaRPr lang="zh-CN" altLang="en-US" sz="2400" b="1" u="sng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6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99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Gill Sans MT</vt:lpstr>
      <vt:lpstr>Times New Roman</vt:lpstr>
      <vt:lpstr>Office 主题​​</vt:lpstr>
      <vt:lpstr>画廊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Ethan Zhang</dc:creator>
  <cp:lastModifiedBy>Ethan Zhang</cp:lastModifiedBy>
  <cp:revision>17</cp:revision>
  <dcterms:created xsi:type="dcterms:W3CDTF">2019-10-31T09:55:50Z</dcterms:created>
  <dcterms:modified xsi:type="dcterms:W3CDTF">2019-11-01T02:40:41Z</dcterms:modified>
</cp:coreProperties>
</file>