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268B6-6119-4E92-AFE0-AE5F5AA6C8FA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48B8-0C40-43EA-BD08-DA51CE9FE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D48B8-0C40-43EA-BD08-DA51CE9FE7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2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EAB3E-1E5D-4148-BA7C-0A4C635F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2D8FEA-63B3-462E-B37C-4CA53EE6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F9E55-FB5D-40F9-A140-1AD5D03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BF19-68EE-4732-83B8-5174CCDB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66323-4FCF-4418-85C6-F13814F7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1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AC491-FFB0-4041-A281-94ED35C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B21F0D-D6EC-4F08-9ABE-98D84C34D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755975-24C1-4E7C-B4CD-6A077ED9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C7C1D-ADA1-4FFB-8106-3DA3E1E9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59AB-0FDF-40B9-9D27-0F6B9C49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B59677-63AC-4331-9EE9-F61253EDE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20843E-6269-4AED-85CF-0A86B5EA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A37C-8309-4821-BE94-D7A6FFBA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80B7D-6B78-404B-BCE0-531C1233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147AC-77D3-4DC5-8A6C-096C350C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9E9B0-23C6-4C95-8EF5-C8BF5142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3DF17-7DEB-469A-9F2D-3D966384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F8EB6-BADF-41E3-BC9A-41BB13E7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48671-CC66-44A5-860C-84A15F84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BEC94-2614-4C8B-A65D-03FB57DF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8EC69-2EED-4964-B4EF-74E39AE4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417535-0185-4AEF-BA60-C9508899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3E0EA-1764-489E-836E-89679AAA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048DB-E6C4-4FA8-B5DF-E6D7E806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4F6F9-5190-41B6-ACCE-A24B7D2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6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C161D-5D25-42BE-AA23-5C192A42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4E1CB-D740-41D7-B5CD-A4183F97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C62AC-26A1-4282-B183-9D9FB8E3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5950AB-6CCF-40DC-906E-41AD56D5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223F35-A8E8-45D5-A1B0-DBF5D1FB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1CFBC-7064-470A-8635-6D91B7C8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645A3-716C-471D-B14E-63DD7E09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EBD484-B857-43E3-AE65-26713778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C9FDE0-5166-4FC5-9097-7E7FB408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7224DE-A100-4F5C-AFBA-BC727A37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2BFC33-A7BD-4ED4-BC2A-AE88E933C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EB72C-6773-41BD-B48E-ED526E4D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2BFD0C-67AF-49CD-B42C-4E89CFE1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7A783A-CEBA-42A9-B357-02AA4921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E0814-1CF9-4A50-876E-04BC4A64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962B80-312E-4B0D-BC2E-0BA95B04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E13BDD-C3D3-495C-97CC-0349889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7DBC3D-A368-4851-91C0-0F4F8B53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5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940B2B-6DA9-4E0C-8EDF-B53D103B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D46491-F470-4E4B-87CC-99E0F4E1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D8E02-D032-4611-B943-FE78C36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E9FC9-27BF-410C-98D4-DEF92D9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00883-E149-409A-B408-0C500E99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070570-EF71-4EAB-B92B-8D010E4D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BC5455-F74F-4792-8A7F-0A8AA01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E2D1DF-FEF0-4261-B5B5-7790051A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B40B78-4811-48E1-BD40-EF3A4170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3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2B38F-9349-47A0-AD90-34C2D737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82FBCC-9EF2-486C-974A-E46BE87F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880350-C2F6-4B1C-A4B4-DDB44BA0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244EF-34F4-47A6-AA2D-512CCB6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9A297-5B8A-41B5-8270-4DDE026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84272A-CF7E-4985-A1DA-C4E9847E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057234-E30D-477C-B23E-003BF9FC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E0A3FE-5FDB-431E-A973-F11067FE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2C7F1-C46C-4185-9D29-1A413262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723DB-CD5F-467B-AA9C-9937F9963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C8FB5-FE69-408D-ABFC-AF5AB9903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7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Customizing-Git-Git-Configu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ABB0D31-F5D5-498D-B7B8-6A63FE595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09" y="93306"/>
            <a:ext cx="6092131" cy="12503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B9DC0B-EEA2-45AD-B016-5D2885275822}"/>
              </a:ext>
            </a:extLst>
          </p:cNvPr>
          <p:cNvSpPr txBox="1"/>
          <p:nvPr/>
        </p:nvSpPr>
        <p:spPr>
          <a:xfrm>
            <a:off x="343359" y="612844"/>
            <a:ext cx="12001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Git Checkpoint: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Create a folder called </a:t>
            </a:r>
            <a:r>
              <a:rPr lang="en-US" sz="20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Cd (change directory) into the </a:t>
            </a:r>
            <a:r>
              <a:rPr lang="en-US" sz="20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 folder.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Create a file called third.txt.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Initialize an empty git repository.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Add third.txt to the staging area.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Commit with the message "adding third.txt".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Check out your commit with git log.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Create another file called fourth.txt.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Add fourth.txt to the staging area.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Commit with the message "adding fourth.txt"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Remove the third.txt file.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Add this change to the staging area.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Commit with the message "removing third.txt".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Check out your commits using git log.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Change your global settings to </a:t>
            </a:r>
            <a:r>
              <a:rPr lang="en-US" sz="2000" b="0" i="0" dirty="0" err="1">
                <a:solidFill>
                  <a:srgbClr val="0F0F19"/>
                </a:solidFill>
                <a:effectLst/>
                <a:latin typeface="inherit"/>
              </a:rPr>
              <a:t>core.pager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=cat - you can read more about that </a:t>
            </a:r>
            <a:r>
              <a:rPr lang="en-US" sz="2000" b="0" i="0" u="none" strike="noStrike" dirty="0">
                <a:solidFill>
                  <a:srgbClr val="1890FF"/>
                </a:solidFill>
                <a:effectLst/>
                <a:latin typeface="inherit"/>
                <a:hlinkClick r:id="rId3"/>
              </a:rPr>
              <a:t>here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Write the appropriate  command to list all the global configurations for git on your machine.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You can type git config --global to find out how to do this.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E6B9A-4F8A-441C-BE2B-BBCCE4A11337}"/>
              </a:ext>
            </a:extLst>
          </p:cNvPr>
          <p:cNvSpPr txBox="1"/>
          <p:nvPr/>
        </p:nvSpPr>
        <p:spPr>
          <a:xfrm>
            <a:off x="10161240" y="6119336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Siwar Belkhir</a:t>
            </a:r>
          </a:p>
          <a:p>
            <a:r>
              <a:rPr lang="fr-FR" dirty="0"/>
              <a:t>20.10.2021</a:t>
            </a:r>
          </a:p>
        </p:txBody>
      </p:sp>
    </p:spTree>
    <p:extLst>
      <p:ext uri="{BB962C8B-B14F-4D97-AF65-F5344CB8AC3E}">
        <p14:creationId xmlns:p14="http://schemas.microsoft.com/office/powerpoint/2010/main" val="27565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DC9B29-CAF1-4671-B762-C51B62EA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24074" r="30832" b="14944"/>
          <a:stretch/>
        </p:blipFill>
        <p:spPr>
          <a:xfrm>
            <a:off x="6096000" y="131011"/>
            <a:ext cx="6096000" cy="42019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62BDD9-36AD-4BA5-AC4B-213C78E2C5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30254" r="30839" b="1"/>
          <a:stretch/>
        </p:blipFill>
        <p:spPr>
          <a:xfrm>
            <a:off x="19620" y="242198"/>
            <a:ext cx="6027740" cy="39796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84B659-D1C0-4102-8CDC-45FD6C2ED85D}"/>
              </a:ext>
            </a:extLst>
          </p:cNvPr>
          <p:cNvSpPr txBox="1"/>
          <p:nvPr/>
        </p:nvSpPr>
        <p:spPr>
          <a:xfrm>
            <a:off x="672828" y="4148325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Create a folder called </a:t>
            </a:r>
            <a:r>
              <a:rPr lang="en-US" sz="18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Cd (change directory) into the </a:t>
            </a:r>
            <a:r>
              <a:rPr lang="en-US" sz="18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 folder.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84A75D-2E2F-4E11-AB16-8B2F5E8FCD77}"/>
              </a:ext>
            </a:extLst>
          </p:cNvPr>
          <p:cNvSpPr txBox="1"/>
          <p:nvPr/>
        </p:nvSpPr>
        <p:spPr>
          <a:xfrm>
            <a:off x="7114973" y="4221803"/>
            <a:ext cx="457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Create a file called third.txt. </a:t>
            </a:r>
          </a:p>
          <a:p>
            <a:pPr algn="l">
              <a:buFont typeface="+mj-lt"/>
              <a:buAutoNum type="arabicPeriod" startAt="3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Initialize an empty git repository. </a:t>
            </a:r>
          </a:p>
        </p:txBody>
      </p:sp>
    </p:spTree>
    <p:extLst>
      <p:ext uri="{BB962C8B-B14F-4D97-AF65-F5344CB8AC3E}">
        <p14:creationId xmlns:p14="http://schemas.microsoft.com/office/powerpoint/2010/main" val="29163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BE91-928D-4000-B20D-1A4A2556A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92" y="477852"/>
            <a:ext cx="8710415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6BA509-7FDF-4253-BF63-F4ECEB71A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/>
          <a:stretch/>
        </p:blipFill>
        <p:spPr>
          <a:xfrm>
            <a:off x="1687448" y="419878"/>
            <a:ext cx="8817104" cy="61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77CD4D-439D-48EA-9D7D-200B1FB3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498856"/>
            <a:ext cx="8710415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70E72C-3195-4265-A173-47EB485D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1" y="491996"/>
            <a:ext cx="9652558" cy="58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871C54-940C-42CB-88C2-C5716BDD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3" y="422649"/>
            <a:ext cx="8695173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0FA146-5FAA-4B86-B46D-3AAA34F9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229"/>
            <a:ext cx="12192000" cy="45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CB08E7B-433D-4C6D-B02A-F1D11599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798"/>
            <a:ext cx="12192000" cy="43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Grand écran</PresentationFormat>
  <Paragraphs>25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cours.info.siwar.blk@gmail.com</dc:creator>
  <cp:lastModifiedBy>cours.info.siwar.blk@gmail.com</cp:lastModifiedBy>
  <cp:revision>3</cp:revision>
  <dcterms:created xsi:type="dcterms:W3CDTF">2021-09-19T16:14:54Z</dcterms:created>
  <dcterms:modified xsi:type="dcterms:W3CDTF">2021-09-19T16:55:27Z</dcterms:modified>
</cp:coreProperties>
</file>