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9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browse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5654"/>
    <p:restoredTop sz="96405"/>
  </p:normalViewPr>
  <p:slideViewPr>
    <p:cSldViewPr snapToGrid="0" snapToObjects="1">
      <p:cViewPr>
        <p:scale>
          <a:sx n="110" d="100"/>
          <a:sy n="110" d="100"/>
        </p:scale>
        <p:origin x="200" y="32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3152733-97DF-4E4A-8930-1BD5F5DA4B6C}" type="datetime1">
              <a:rPr lang="en-US"/>
              <a:pPr lvl="0">
                <a:defRPr/>
              </a:pPr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28B7929-53FD-A842-A38D-5DF4F2335FE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E7C7-B898-FB4B-AA76-A6A49A5D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F114C-B7E1-7342-B2D3-037B29D31CD3}"/>
              </a:ext>
            </a:extLst>
          </p:cNvPr>
          <p:cNvSpPr txBox="1"/>
          <p:nvPr userDrawn="1"/>
        </p:nvSpPr>
        <p:spPr>
          <a:xfrm>
            <a:off x="1134319" y="625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65F5890C-ECAC-9A4F-BA76-7714496CB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0349" y="6356350"/>
            <a:ext cx="6361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Title</a:t>
            </a:r>
            <a:endParaRPr lang="en-KR" dirty="0">
              <a:latin typeface="IBM Plex Sans" panose="020B0503050203000203" pitchFamily="34" charset="0"/>
            </a:endParaRP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3FD0127B-5252-7549-9E36-2F3430827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441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pPr algn="ctr"/>
            <a:fld id="{DBA4CFF1-0407-CF49-8CA3-D8CEF31925C6}" type="slidenum">
              <a:rPr lang="en-KR" smtClean="0"/>
              <a:pPr algn="ctr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6807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7-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E7C7-B898-FB4B-AA76-A6A49A5D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BA2DA97-A6EB-0F44-8C3E-C5ADC3CC8AB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55998" y="4091692"/>
            <a:ext cx="10080001" cy="19059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defRPr sz="2400" b="0" i="0">
                <a:latin typeface="IBM Plex Sans Light" panose="020B0403050203000203" pitchFamily="34" charset="0"/>
              </a:defRPr>
            </a:lvl2pPr>
            <a:lvl3pPr>
              <a:defRPr sz="2000" b="0" i="0">
                <a:latin typeface="IBM Plex Sans Light" panose="020B0403050203000203" pitchFamily="34" charset="0"/>
              </a:defRPr>
            </a:lvl3pPr>
            <a:lvl4pPr>
              <a:defRPr sz="1800" b="0" i="0">
                <a:latin typeface="IBM Plex Sans Light" panose="020B0403050203000203" pitchFamily="34" charset="0"/>
              </a:defRPr>
            </a:lvl4pPr>
            <a:lvl5pPr>
              <a:defRPr sz="18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F394667-09F9-0B41-8C4D-027793465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0349" y="6356350"/>
            <a:ext cx="6361042" cy="365125"/>
          </a:xfrm>
        </p:spPr>
        <p:txBody>
          <a:bodyPr/>
          <a:lstStyle/>
          <a:p>
            <a:r>
              <a:rPr lang="en-US"/>
              <a:t>Title</a:t>
            </a:r>
            <a:endParaRPr lang="en-K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B79647D-B110-8243-BDB6-EB5FA9A92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441713" cy="365125"/>
          </a:xfrm>
        </p:spPr>
        <p:txBody>
          <a:bodyPr/>
          <a:lstStyle/>
          <a:p>
            <a:pPr algn="ctr"/>
            <a:fld id="{DBA4CFF1-0407-CF49-8CA3-D8CEF31925C6}" type="slidenum">
              <a:rPr lang="en-KR" smtClean="0"/>
              <a:pPr algn="ctr"/>
              <a:t>‹#›</a:t>
            </a:fld>
            <a:endParaRPr lang="en-KR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BD8778-595C-6341-8945-DF7ACBA4705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055999" y="849600"/>
            <a:ext cx="10080001" cy="3155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defRPr sz="2400" b="0" i="0">
                <a:latin typeface="IBM Plex Sans Light" panose="020B0403050203000203" pitchFamily="34" charset="0"/>
              </a:defRPr>
            </a:lvl2pPr>
            <a:lvl3pPr>
              <a:defRPr sz="2000" b="0" i="0">
                <a:latin typeface="IBM Plex Sans Light" panose="020B0403050203000203" pitchFamily="34" charset="0"/>
              </a:defRPr>
            </a:lvl3pPr>
            <a:lvl4pPr>
              <a:defRPr sz="1800" b="0" i="0">
                <a:latin typeface="IBM Plex Sans Light" panose="020B0403050203000203" pitchFamily="34" charset="0"/>
              </a:defRPr>
            </a:lvl4pPr>
            <a:lvl5pPr>
              <a:defRPr sz="18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14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3-B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E7C7-B898-FB4B-AA76-A6A49A5D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F394667-09F9-0B41-8C4D-027793465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0349" y="6356350"/>
            <a:ext cx="6361042" cy="365125"/>
          </a:xfrm>
        </p:spPr>
        <p:txBody>
          <a:bodyPr/>
          <a:lstStyle/>
          <a:p>
            <a:r>
              <a:rPr lang="en-US"/>
              <a:t>Title</a:t>
            </a:r>
            <a:endParaRPr lang="en-K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B79647D-B110-8243-BDB6-EB5FA9A92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441713" cy="365125"/>
          </a:xfrm>
        </p:spPr>
        <p:txBody>
          <a:bodyPr/>
          <a:lstStyle/>
          <a:p>
            <a:pPr algn="ctr"/>
            <a:fld id="{DBA4CFF1-0407-CF49-8CA3-D8CEF31925C6}" type="slidenum">
              <a:rPr lang="en-KR" smtClean="0"/>
              <a:pPr algn="ctr"/>
              <a:t>‹#›</a:t>
            </a:fld>
            <a:endParaRPr lang="en-K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C362EA-4525-9E46-8BCF-11A21F59A30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55998" y="849600"/>
            <a:ext cx="10080001" cy="19059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defRPr sz="2400" b="0" i="0">
                <a:latin typeface="IBM Plex Sans Light" panose="020B0403050203000203" pitchFamily="34" charset="0"/>
              </a:defRPr>
            </a:lvl2pPr>
            <a:lvl3pPr>
              <a:defRPr sz="2000" b="0" i="0">
                <a:latin typeface="IBM Plex Sans Light" panose="020B0403050203000203" pitchFamily="34" charset="0"/>
              </a:defRPr>
            </a:lvl3pPr>
            <a:lvl4pPr>
              <a:defRPr sz="1800" b="0" i="0">
                <a:latin typeface="IBM Plex Sans Light" panose="020B0403050203000203" pitchFamily="34" charset="0"/>
              </a:defRPr>
            </a:lvl4pPr>
            <a:lvl5pPr>
              <a:defRPr sz="18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1E07DA-3804-8A45-8FC3-D6E8F0D958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055998" y="2852881"/>
            <a:ext cx="10080001" cy="3155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defRPr sz="2400" b="0" i="0">
                <a:latin typeface="IBM Plex Sans Light" panose="020B0403050203000203" pitchFamily="34" charset="0"/>
              </a:defRPr>
            </a:lvl2pPr>
            <a:lvl3pPr>
              <a:defRPr sz="2000" b="0" i="0">
                <a:latin typeface="IBM Plex Sans Light" panose="020B0403050203000203" pitchFamily="34" charset="0"/>
              </a:defRPr>
            </a:lvl3pPr>
            <a:lvl4pPr>
              <a:defRPr sz="1800" b="0" i="0">
                <a:latin typeface="IBM Plex Sans Light" panose="020B0403050203000203" pitchFamily="34" charset="0"/>
              </a:defRPr>
            </a:lvl4pPr>
            <a:lvl5pPr>
              <a:defRPr sz="18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79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F114C-B7E1-7342-B2D3-037B29D31CD3}"/>
              </a:ext>
            </a:extLst>
          </p:cNvPr>
          <p:cNvSpPr txBox="1"/>
          <p:nvPr userDrawn="1"/>
        </p:nvSpPr>
        <p:spPr>
          <a:xfrm>
            <a:off x="1134319" y="625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65F5890C-ECAC-9A4F-BA76-7714496CB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0349" y="6356350"/>
            <a:ext cx="6361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Title</a:t>
            </a:r>
            <a:endParaRPr lang="en-KR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3FD0127B-5252-7549-9E36-2F3430827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441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BA4CFF1-0407-CF49-8CA3-D8CEF31925C6}" type="slidenum">
              <a:rPr lang="en-KR" smtClean="0"/>
              <a:pPr algn="ctr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51504605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626869" y="2559570"/>
            <a:ext cx="8938261" cy="869430"/>
          </a:xfrm>
        </p:spPr>
        <p:txBody>
          <a:bodyPr/>
          <a:lstStyle>
            <a:lvl1pPr algn="ctr">
              <a:defRPr b="0" i="0">
                <a:solidFill>
                  <a:srgbClr val="0065ac"/>
                </a:solidFill>
                <a:latin typeface="IBM Plex Sans"/>
                <a:ea typeface="Fira Sans Book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FCBA-1CB6-A142-9FC4-8373C489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2468"/>
          </a:xfrm>
        </p:spPr>
        <p:txBody>
          <a:bodyPr anchor="ctr">
            <a:normAutofit/>
          </a:bodyPr>
          <a:lstStyle>
            <a:lvl1pPr algn="l">
              <a:defRPr sz="3600" b="0" i="0">
                <a:solidFill>
                  <a:schemeClr val="tx1"/>
                </a:solidFill>
                <a:latin typeface="IBM Plex Sans" panose="020B0503050203000203" pitchFamily="34" charset="0"/>
                <a:ea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3E413-3F52-AA41-9348-4C7B20183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2474"/>
            <a:ext cx="9144000" cy="231532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1BFF0D-F353-704A-9982-9AC8F1E5622C}"/>
              </a:ext>
            </a:extLst>
          </p:cNvPr>
          <p:cNvCxnSpPr>
            <a:cxnSpLocks/>
          </p:cNvCxnSpPr>
          <p:nvPr userDrawn="1"/>
        </p:nvCxnSpPr>
        <p:spPr>
          <a:xfrm>
            <a:off x="1505146" y="2518652"/>
            <a:ext cx="9162854" cy="0"/>
          </a:xfrm>
          <a:prstGeom prst="line">
            <a:avLst/>
          </a:prstGeom>
          <a:ln w="38100">
            <a:solidFill>
              <a:srgbClr val="009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29098"/>
      </p:ext>
    </p:extLst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524000" y="1122363"/>
            <a:ext cx="9144000" cy="1228952"/>
          </a:xfrm>
          <a:prstGeom prst="roundRect">
            <a:avLst>
              <a:gd name="adj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KR"/>
          </a:p>
        </p:txBody>
      </p:sp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1228952"/>
          </a:xfrm>
          <a:noFill/>
        </p:spPr>
        <p:txBody>
          <a:bodyPr anchor="ctr">
            <a:normAutofit/>
          </a:bodyPr>
          <a:lstStyle>
            <a:lvl1pPr algn="ctr">
              <a:defRPr sz="3600" b="0" i="0">
                <a:solidFill>
                  <a:schemeClr val="bg1"/>
                </a:solidFill>
                <a:latin typeface="IBM Plex Sans"/>
                <a:ea typeface="Fira Sans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42474"/>
            <a:ext cx="9144000" cy="23153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>
                <a:latin typeface="IBM Plex San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de-DE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f70046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f70046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1212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  <a:defRPr/>
            </a:pPr>
            <a:r>
              <a:rPr b="0" u="sng" spc="-30"/>
              <a:t>C.</a:t>
            </a:r>
            <a:r>
              <a:rPr b="0" u="sng" spc="0"/>
              <a:t> </a:t>
            </a:r>
            <a:r>
              <a:rPr b="0" u="sng" spc="-45"/>
              <a:t>Canella</a:t>
            </a:r>
            <a:r>
              <a:rPr b="0" spc="-45"/>
              <a:t>,</a:t>
            </a:r>
            <a:r>
              <a:rPr b="0" spc="0"/>
              <a:t> </a:t>
            </a:r>
            <a:r>
              <a:rPr b="0" spc="-10"/>
              <a:t>J.</a:t>
            </a:r>
            <a:r>
              <a:rPr b="0" spc="0"/>
              <a:t> </a:t>
            </a:r>
            <a:r>
              <a:rPr b="0" spc="-40"/>
              <a:t>Van</a:t>
            </a:r>
            <a:r>
              <a:rPr b="0" spc="0"/>
              <a:t> </a:t>
            </a:r>
            <a:r>
              <a:rPr b="0" spc="-30"/>
              <a:t>Bulck,</a:t>
            </a:r>
            <a:r>
              <a:rPr b="0" spc="0"/>
              <a:t> </a:t>
            </a:r>
            <a:r>
              <a:rPr/>
              <a:t>M.</a:t>
            </a:r>
            <a:r>
              <a:rPr b="0" spc="0"/>
              <a:t> </a:t>
            </a:r>
            <a:r>
              <a:rPr b="0" spc="-55"/>
              <a:t>Schwarz,</a:t>
            </a:r>
            <a:r>
              <a:rPr b="0" spc="0"/>
              <a:t> </a:t>
            </a:r>
            <a:r>
              <a:rPr/>
              <a:t>M.</a:t>
            </a:r>
            <a:r>
              <a:rPr b="0" spc="0"/>
              <a:t> </a:t>
            </a:r>
            <a:r>
              <a:rPr b="0" spc="-30"/>
              <a:t>Lipp,</a:t>
            </a:r>
            <a:r>
              <a:rPr b="0" spc="0"/>
              <a:t> </a:t>
            </a:r>
            <a:r>
              <a:rPr b="0" spc="-20"/>
              <a:t>B.</a:t>
            </a:r>
            <a:r>
              <a:rPr b="0" spc="0"/>
              <a:t> </a:t>
            </a:r>
            <a:r>
              <a:rPr b="0" spc="-60"/>
              <a:t>von</a:t>
            </a:r>
            <a:r>
              <a:rPr b="0" spc="0"/>
              <a:t> </a:t>
            </a:r>
            <a:r>
              <a:rPr b="0" spc="-45"/>
              <a:t>Berg,</a:t>
            </a:r>
            <a:r>
              <a:rPr b="0" spc="0"/>
              <a:t> </a:t>
            </a:r>
            <a:r>
              <a:rPr b="0" spc="-30"/>
              <a:t>P.</a:t>
            </a:r>
            <a:r>
              <a:rPr b="0" spc="0"/>
              <a:t> </a:t>
            </a:r>
            <a:r>
              <a:rPr b="0" spc="-40"/>
              <a:t>Ortner,</a:t>
            </a:r>
            <a:r>
              <a:rPr b="0" spc="0"/>
              <a:t> </a:t>
            </a:r>
            <a:r>
              <a:rPr b="0" spc="-15"/>
              <a:t>F.</a:t>
            </a:r>
            <a:r>
              <a:rPr b="0" spc="0"/>
              <a:t> </a:t>
            </a:r>
            <a:r>
              <a:rPr b="0" spc="-50"/>
              <a:t>Piessens,</a:t>
            </a:r>
            <a:r>
              <a:rPr/>
              <a:t> </a:t>
            </a:r>
            <a:r>
              <a:rPr b="0" spc="-25"/>
              <a:t>D.</a:t>
            </a:r>
            <a:r>
              <a:rPr b="0" spc="0"/>
              <a:t> </a:t>
            </a:r>
            <a:r>
              <a:rPr b="0" spc="-45"/>
              <a:t>Evtyushkin,</a:t>
            </a:r>
            <a:r>
              <a:rPr b="0" spc="0"/>
              <a:t> </a:t>
            </a:r>
            <a:r>
              <a:rPr b="0" spc="-25"/>
              <a:t>D.</a:t>
            </a:r>
            <a:r>
              <a:rPr b="0" spc="0"/>
              <a:t> </a:t>
            </a:r>
            <a:r>
              <a:rPr b="0" spc="-55"/>
              <a:t>Gruss</a:t>
            </a:r>
            <a:endParaRPr b="0" spc="-55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864"/>
              </a:lnSpc>
              <a:defRPr/>
            </a:pPr>
            <a:fld id="{81D60167-4931-47E6-BA6A-407CBD079E47}" type="slidenum">
              <a:rPr b="0" spc="-90"/>
              <a:pPr marL="25400">
                <a:lnSpc>
                  <a:spcPts val="864"/>
                </a:lnSpc>
                <a:defRPr/>
              </a:pPr>
              <a:t>#</a:t>
            </a:fld>
            <a:endParaRPr b="0" spc="-9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idx="0"/>
          </p:nvPr>
        </p:nvSpPr>
        <p:spPr>
          <a:xfrm>
            <a:off x="914400" y="2125979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1212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  <a:defRPr/>
            </a:pPr>
            <a:r>
              <a:rPr b="0" u="sng" spc="-30"/>
              <a:t>C.</a:t>
            </a:r>
            <a:r>
              <a:rPr b="0" u="sng" spc="0"/>
              <a:t> </a:t>
            </a:r>
            <a:r>
              <a:rPr b="0" u="sng" spc="-45"/>
              <a:t>Canella</a:t>
            </a:r>
            <a:r>
              <a:rPr b="0" spc="-45"/>
              <a:t>,</a:t>
            </a:r>
            <a:r>
              <a:rPr b="0" spc="0"/>
              <a:t> </a:t>
            </a:r>
            <a:r>
              <a:rPr b="0" spc="-10"/>
              <a:t>J.</a:t>
            </a:r>
            <a:r>
              <a:rPr b="0" spc="0"/>
              <a:t> </a:t>
            </a:r>
            <a:r>
              <a:rPr b="0" spc="-40"/>
              <a:t>Van</a:t>
            </a:r>
            <a:r>
              <a:rPr b="0" spc="0"/>
              <a:t> </a:t>
            </a:r>
            <a:r>
              <a:rPr b="0" spc="-30"/>
              <a:t>Bulck,</a:t>
            </a:r>
            <a:r>
              <a:rPr b="0" spc="0"/>
              <a:t> </a:t>
            </a:r>
            <a:r>
              <a:rPr/>
              <a:t>M.</a:t>
            </a:r>
            <a:r>
              <a:rPr b="0" spc="0"/>
              <a:t> </a:t>
            </a:r>
            <a:r>
              <a:rPr b="0" spc="-55"/>
              <a:t>Schwarz,</a:t>
            </a:r>
            <a:r>
              <a:rPr b="0" spc="0"/>
              <a:t> </a:t>
            </a:r>
            <a:r>
              <a:rPr/>
              <a:t>M.</a:t>
            </a:r>
            <a:r>
              <a:rPr b="0" spc="0"/>
              <a:t> </a:t>
            </a:r>
            <a:r>
              <a:rPr b="0" spc="-30"/>
              <a:t>Lipp,</a:t>
            </a:r>
            <a:r>
              <a:rPr b="0" spc="0"/>
              <a:t> </a:t>
            </a:r>
            <a:r>
              <a:rPr b="0" spc="-20"/>
              <a:t>B.</a:t>
            </a:r>
            <a:r>
              <a:rPr b="0" spc="0"/>
              <a:t> </a:t>
            </a:r>
            <a:r>
              <a:rPr b="0" spc="-60"/>
              <a:t>von</a:t>
            </a:r>
            <a:r>
              <a:rPr b="0" spc="0"/>
              <a:t> </a:t>
            </a:r>
            <a:r>
              <a:rPr b="0" spc="-45"/>
              <a:t>Berg,</a:t>
            </a:r>
            <a:r>
              <a:rPr b="0" spc="0"/>
              <a:t> </a:t>
            </a:r>
            <a:r>
              <a:rPr b="0" spc="-30"/>
              <a:t>P.</a:t>
            </a:r>
            <a:r>
              <a:rPr b="0" spc="0"/>
              <a:t> </a:t>
            </a:r>
            <a:r>
              <a:rPr b="0" spc="-40"/>
              <a:t>Ortner,</a:t>
            </a:r>
            <a:r>
              <a:rPr b="0" spc="0"/>
              <a:t> </a:t>
            </a:r>
            <a:r>
              <a:rPr b="0" spc="-15"/>
              <a:t>F.</a:t>
            </a:r>
            <a:r>
              <a:rPr b="0" spc="0"/>
              <a:t> </a:t>
            </a:r>
            <a:r>
              <a:rPr b="0" spc="-50"/>
              <a:t>Piessens,</a:t>
            </a:r>
            <a:r>
              <a:rPr/>
              <a:t> </a:t>
            </a:r>
            <a:r>
              <a:rPr b="0" spc="-25"/>
              <a:t>D.</a:t>
            </a:r>
            <a:r>
              <a:rPr b="0" spc="0"/>
              <a:t> </a:t>
            </a:r>
            <a:r>
              <a:rPr b="0" spc="-45"/>
              <a:t>Evtyushkin,</a:t>
            </a:r>
            <a:r>
              <a:rPr b="0" spc="0"/>
              <a:t> </a:t>
            </a:r>
            <a:r>
              <a:rPr b="0" spc="-25"/>
              <a:t>D.</a:t>
            </a:r>
            <a:r>
              <a:rPr b="0" spc="0"/>
              <a:t> </a:t>
            </a:r>
            <a:r>
              <a:rPr b="0" spc="-55"/>
              <a:t>Gruss</a:t>
            </a:r>
            <a:endParaRPr b="0" spc="-55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864"/>
              </a:lnSpc>
              <a:defRPr/>
            </a:pPr>
            <a:fld id="{81D60167-4931-47E6-BA6A-407CBD079E47}" type="slidenum">
              <a:rPr b="0" spc="-90"/>
              <a:pPr marL="25400">
                <a:lnSpc>
                  <a:spcPts val="864"/>
                </a:lnSpc>
                <a:defRPr/>
              </a:pPr>
              <a:t>#</a:t>
            </a:fld>
            <a:endParaRPr b="0" spc="-9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ign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5F30-B302-D44A-930F-A70E7D46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1B4636F-05E7-CB4A-9A73-A0DD495CC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0349" y="6356350"/>
            <a:ext cx="6361042" cy="365125"/>
          </a:xfrm>
        </p:spPr>
        <p:txBody>
          <a:bodyPr/>
          <a:lstStyle/>
          <a:p>
            <a:r>
              <a:rPr lang="en-US"/>
              <a:t>Title</a:t>
            </a:r>
            <a:endParaRPr lang="en-KR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694C092-C400-C248-B58E-420474D55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441713" cy="365125"/>
          </a:xfrm>
        </p:spPr>
        <p:txBody>
          <a:bodyPr/>
          <a:lstStyle/>
          <a:p>
            <a:pPr algn="ctr"/>
            <a:fld id="{DBA4CFF1-0407-CF49-8CA3-D8CEF31925C6}" type="slidenum">
              <a:rPr lang="en-KR" smtClean="0"/>
              <a:pPr algn="ctr"/>
              <a:t>‹#›</a:t>
            </a:fld>
            <a:endParaRPr lang="en-KR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FA5DEC-3901-A345-8D79-32A9F544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00" y="849600"/>
            <a:ext cx="10080000" cy="51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78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ign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5F30-B302-D44A-930F-A70E7D46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929304-18EC-864A-82C5-FEDDD3B3CD0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055999" y="849600"/>
            <a:ext cx="10080000" cy="5148000"/>
          </a:xfrm>
          <a:prstGeom prst="rect">
            <a:avLst/>
          </a:prstGeom>
        </p:spPr>
        <p:txBody>
          <a:bodyPr anchor="ctr"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1B4636F-05E7-CB4A-9A73-A0DD495CC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0349" y="6356350"/>
            <a:ext cx="6361042" cy="365125"/>
          </a:xfrm>
        </p:spPr>
        <p:txBody>
          <a:bodyPr/>
          <a:lstStyle/>
          <a:p>
            <a:r>
              <a:rPr lang="en-US"/>
              <a:t>Title</a:t>
            </a:r>
            <a:endParaRPr lang="en-KR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694C092-C400-C248-B58E-420474D55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441713" cy="365125"/>
          </a:xfrm>
        </p:spPr>
        <p:txBody>
          <a:bodyPr/>
          <a:lstStyle/>
          <a:p>
            <a:pPr algn="ctr"/>
            <a:fld id="{DBA4CFF1-0407-CF49-8CA3-D8CEF31925C6}" type="slidenum">
              <a:rPr lang="en-KR" smtClean="0"/>
              <a:pPr algn="ctr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828812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-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5F30-B302-D44A-930F-A70E7D46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929304-18EC-864A-82C5-FEDDD3B3CD0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95999" y="849600"/>
            <a:ext cx="5292000" cy="514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1B4636F-05E7-CB4A-9A73-A0DD495CC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0349" y="6356350"/>
            <a:ext cx="6361042" cy="365125"/>
          </a:xfrm>
        </p:spPr>
        <p:txBody>
          <a:bodyPr/>
          <a:lstStyle/>
          <a:p>
            <a:r>
              <a:rPr lang="en-US"/>
              <a:t>Title</a:t>
            </a:r>
            <a:endParaRPr lang="en-KR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694C092-C400-C248-B58E-420474D55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441713" cy="365125"/>
          </a:xfrm>
        </p:spPr>
        <p:txBody>
          <a:bodyPr/>
          <a:lstStyle/>
          <a:p>
            <a:pPr algn="ctr"/>
            <a:fld id="{DBA4CFF1-0407-CF49-8CA3-D8CEF31925C6}" type="slidenum">
              <a:rPr lang="en-KR" smtClean="0"/>
              <a:pPr algn="ctr"/>
              <a:t>‹#›</a:t>
            </a:fld>
            <a:endParaRPr lang="en-K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C63ABF-F253-624C-808C-6A660755D7A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002" y="849600"/>
            <a:ext cx="5292000" cy="514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15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3-R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5F30-B302-D44A-930F-A70E7D46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1B4636F-05E7-CB4A-9A73-A0DD495CC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0349" y="6356350"/>
            <a:ext cx="6361042" cy="365125"/>
          </a:xfrm>
        </p:spPr>
        <p:txBody>
          <a:bodyPr/>
          <a:lstStyle/>
          <a:p>
            <a:r>
              <a:rPr lang="en-US"/>
              <a:t>Title</a:t>
            </a:r>
            <a:endParaRPr lang="en-KR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694C092-C400-C248-B58E-420474D55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441713" cy="365125"/>
          </a:xfrm>
        </p:spPr>
        <p:txBody>
          <a:bodyPr/>
          <a:lstStyle/>
          <a:p>
            <a:pPr algn="ctr"/>
            <a:fld id="{DBA4CFF1-0407-CF49-8CA3-D8CEF31925C6}" type="slidenum">
              <a:rPr lang="en-KR" smtClean="0"/>
              <a:pPr algn="ctr"/>
              <a:t>‹#›</a:t>
            </a:fld>
            <a:endParaRPr lang="en-K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0E16B1-A832-9E49-8EDE-C523E94813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95999" y="849600"/>
            <a:ext cx="4572000" cy="514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F7ACBA-512F-8749-8302-B09AFA222D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75391" y="849600"/>
            <a:ext cx="6012000" cy="514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47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3-R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5F30-B302-D44A-930F-A70E7D46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1B4636F-05E7-CB4A-9A73-A0DD495CC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0349" y="6356350"/>
            <a:ext cx="6361042" cy="365125"/>
          </a:xfrm>
        </p:spPr>
        <p:txBody>
          <a:bodyPr/>
          <a:lstStyle/>
          <a:p>
            <a:r>
              <a:rPr lang="en-US"/>
              <a:t>Title</a:t>
            </a:r>
            <a:endParaRPr lang="en-KR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694C092-C400-C248-B58E-420474D55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441713" cy="365125"/>
          </a:xfrm>
        </p:spPr>
        <p:txBody>
          <a:bodyPr/>
          <a:lstStyle/>
          <a:p>
            <a:pPr algn="ctr"/>
            <a:fld id="{DBA4CFF1-0407-CF49-8CA3-D8CEF31925C6}" type="slidenum">
              <a:rPr lang="en-KR" smtClean="0"/>
              <a:pPr algn="ctr"/>
              <a:t>‹#›</a:t>
            </a:fld>
            <a:endParaRPr lang="en-K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0E16B1-A832-9E49-8EDE-C523E94813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915391" y="849600"/>
            <a:ext cx="4572000" cy="514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F7ACBA-512F-8749-8302-B09AFA222D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04609" y="849600"/>
            <a:ext cx="6012000" cy="514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39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-R5-L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5F30-B302-D44A-930F-A70E7D46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1B4636F-05E7-CB4A-9A73-A0DD495CC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0349" y="6356350"/>
            <a:ext cx="6361042" cy="365125"/>
          </a:xfrm>
        </p:spPr>
        <p:txBody>
          <a:bodyPr/>
          <a:lstStyle/>
          <a:p>
            <a:r>
              <a:rPr lang="en-US"/>
              <a:t>Title</a:t>
            </a:r>
            <a:endParaRPr lang="en-KR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694C092-C400-C248-B58E-420474D55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441713" cy="365125"/>
          </a:xfrm>
        </p:spPr>
        <p:txBody>
          <a:bodyPr/>
          <a:lstStyle/>
          <a:p>
            <a:pPr algn="ctr"/>
            <a:fld id="{DBA4CFF1-0407-CF49-8CA3-D8CEF31925C6}" type="slidenum">
              <a:rPr lang="en-KR" smtClean="0"/>
              <a:pPr algn="ctr"/>
              <a:t>‹#›</a:t>
            </a:fld>
            <a:endParaRPr lang="en-K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0E16B1-A832-9E49-8EDE-C523E94813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0" y="2312276"/>
            <a:ext cx="5367033" cy="368532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F7ACBA-512F-8749-8302-B09AFA222D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04608" y="2312276"/>
            <a:ext cx="5367033" cy="368532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43A216-ABD6-1D48-84DD-F71758EC714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4609" y="860400"/>
            <a:ext cx="10782782" cy="137830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-R7-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5F30-B302-D44A-930F-A70E7D46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1B4636F-05E7-CB4A-9A73-A0DD495CC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0349" y="6356350"/>
            <a:ext cx="6361042" cy="365125"/>
          </a:xfrm>
        </p:spPr>
        <p:txBody>
          <a:bodyPr/>
          <a:lstStyle/>
          <a:p>
            <a:r>
              <a:rPr lang="en-US"/>
              <a:t>Title</a:t>
            </a:r>
            <a:endParaRPr lang="en-KR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694C092-C400-C248-B58E-420474D55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441713" cy="365125"/>
          </a:xfrm>
        </p:spPr>
        <p:txBody>
          <a:bodyPr/>
          <a:lstStyle/>
          <a:p>
            <a:pPr algn="ctr"/>
            <a:fld id="{DBA4CFF1-0407-CF49-8CA3-D8CEF31925C6}" type="slidenum">
              <a:rPr lang="en-KR" smtClean="0"/>
              <a:pPr algn="ctr"/>
              <a:t>‹#›</a:t>
            </a:fld>
            <a:endParaRPr lang="en-K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0E16B1-A832-9E49-8EDE-C523E94813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915391" y="2312276"/>
            <a:ext cx="4547642" cy="368532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F7ACBA-512F-8749-8302-B09AFA222D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04609" y="2312276"/>
            <a:ext cx="5979970" cy="368532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43A216-ABD6-1D48-84DD-F71758EC714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4609" y="860400"/>
            <a:ext cx="10782782" cy="137830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222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-R3-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5F30-B302-D44A-930F-A70E7D46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1B4636F-05E7-CB4A-9A73-A0DD495CC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0349" y="6356350"/>
            <a:ext cx="6361042" cy="365125"/>
          </a:xfrm>
        </p:spPr>
        <p:txBody>
          <a:bodyPr/>
          <a:lstStyle/>
          <a:p>
            <a:r>
              <a:rPr lang="en-US"/>
              <a:t>Title</a:t>
            </a:r>
            <a:endParaRPr lang="en-KR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694C092-C400-C248-B58E-420474D55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441713" cy="365125"/>
          </a:xfrm>
        </p:spPr>
        <p:txBody>
          <a:bodyPr/>
          <a:lstStyle/>
          <a:p>
            <a:pPr algn="ctr"/>
            <a:fld id="{DBA4CFF1-0407-CF49-8CA3-D8CEF31925C6}" type="slidenum">
              <a:rPr lang="en-KR" smtClean="0"/>
              <a:pPr algn="ctr"/>
              <a:t>‹#›</a:t>
            </a:fld>
            <a:endParaRPr lang="en-K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0E16B1-A832-9E49-8EDE-C523E94813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412828" y="2312276"/>
            <a:ext cx="6050205" cy="368532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F7ACBA-512F-8749-8302-B09AFA222D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04609" y="2312276"/>
            <a:ext cx="4547642" cy="368532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43A216-ABD6-1D48-84DD-F71758EC714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4609" y="860400"/>
            <a:ext cx="10782782" cy="137830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 Light" panose="020B0403050203000203" pitchFamily="34" charset="0"/>
                <a:ea typeface="Fira Sans Light" panose="020B0403050000020004" pitchFamily="34" charset="0"/>
              </a:defRPr>
            </a:lvl1pPr>
            <a:lvl2pPr>
              <a:lnSpc>
                <a:spcPct val="120000"/>
              </a:lnSpc>
              <a:defRPr b="0" i="0">
                <a:latin typeface="IBM Plex Sans Light" panose="020B0403050203000203" pitchFamily="34" charset="0"/>
              </a:defRPr>
            </a:lvl2pPr>
            <a:lvl3pPr>
              <a:lnSpc>
                <a:spcPct val="110000"/>
              </a:lnSpc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28668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1.tif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2.png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SSLa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311960" y="208178"/>
            <a:ext cx="11568079" cy="48481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999" y="849600"/>
            <a:ext cx="10080000" cy="51480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9"/>
          <a:stretch>
            <a:fillRect/>
          </a:stretch>
        </p:blipFill>
        <p:spPr>
          <a:xfrm>
            <a:off x="11228295" y="6076293"/>
            <a:ext cx="825132" cy="781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/>
          <a:stretch>
            <a:fillRect/>
          </a:stretch>
        </p:blipFill>
        <p:spPr>
          <a:xfrm>
            <a:off x="138574" y="6179616"/>
            <a:ext cx="1454046" cy="575431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2120349" y="6356350"/>
            <a:ext cx="6361042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BM Plex Sans"/>
                <a:ea typeface="Fira Sans"/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 lang="en-K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441713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BM Plex Sans"/>
              </a:defRPr>
            </a:lvl1pPr>
          </a:lstStyle>
          <a:p>
            <a:pPr algn="ctr">
              <a:defRPr/>
            </a:pPr>
            <a:fld id="{DBA4CFF1-0407-CF49-8CA3-D8CEF31925C6}" type="slidenum">
              <a:rPr lang="en-KR"/>
              <a:pPr algn="ctr">
                <a:defRPr/>
              </a:pPr>
              <a:t>‹#›</a:t>
            </a:fld>
            <a:endParaRPr lang="en-KR">
              <a:latin typeface="IBM Plex Sans"/>
              <a:ea typeface="Fira Sans Ligh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ransition xmlns:mc="http://schemas.openxmlformats.org/markup-compatibility/2006" xmlns:hp="http://schemas.haansoft.com/office/presentation/8.0" mc:Ignorable="hp" hp:hslDur="500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65ac"/>
          </a:solidFill>
          <a:latin typeface="IBM Plex Sans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80000"/>
        </a:lnSpc>
        <a:spcBef>
          <a:spcPts val="1000"/>
        </a:spcBef>
        <a:buClr>
          <a:srgbClr val="0065ac"/>
        </a:buClr>
        <a:buSzPct val="120000"/>
        <a:buFont typeface="System Font Regular"/>
        <a:buChar char="‣"/>
        <a:defRPr sz="3200" b="0" i="0" kern="1200">
          <a:solidFill>
            <a:schemeClr val="tx1"/>
          </a:solidFill>
          <a:latin typeface="IBM Plex Sans Light"/>
          <a:ea typeface="Fira Sans Light"/>
          <a:cs typeface="+mn-cs"/>
        </a:defRPr>
      </a:lvl1pPr>
      <a:lvl2pPr marL="685800" indent="-228600" algn="l" defTabSz="914400" rtl="0" eaLnBrk="1" latinLnBrk="0" hangingPunct="1">
        <a:lnSpc>
          <a:spcPct val="160000"/>
        </a:lnSpc>
        <a:spcBef>
          <a:spcPts val="500"/>
        </a:spcBef>
        <a:buClr>
          <a:srgbClr val="0065ac"/>
        </a:buClr>
        <a:buSzPct val="65000"/>
        <a:buFont typeface="Arial"/>
        <a:buChar char="•"/>
        <a:defRPr sz="2800" b="0" i="0" kern="1200">
          <a:solidFill>
            <a:schemeClr val="tx1"/>
          </a:solidFill>
          <a:latin typeface="IBM Plex Sans Ligh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65ac"/>
        </a:buClr>
        <a:buSzPct val="65000"/>
        <a:buFont typeface="Arial"/>
        <a:buChar char="•"/>
        <a:defRPr sz="2400" b="0" i="0" kern="1200">
          <a:solidFill>
            <a:schemeClr val="tx1"/>
          </a:solidFill>
          <a:latin typeface="IBM Plex Sans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65ac"/>
        </a:buClr>
        <a:buSzPct val="65000"/>
        <a:buFont typeface="Arial"/>
        <a:buChar char="•"/>
        <a:defRPr sz="2000" b="0" i="0" kern="1200">
          <a:solidFill>
            <a:schemeClr val="tx1"/>
          </a:solidFill>
          <a:latin typeface="IBM Plex Sans Ligh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5ac"/>
        </a:buClr>
        <a:buSzPct val="65000"/>
        <a:buFont typeface="Arial"/>
        <a:buChar char="•"/>
        <a:defRPr sz="2000" b="0" i="0" kern="1200">
          <a:solidFill>
            <a:schemeClr val="tx1"/>
          </a:solidFill>
          <a:latin typeface="IBM Plex Sans Ligh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40.jpeg"  /><Relationship Id="rId11" Type="http://schemas.openxmlformats.org/officeDocument/2006/relationships/image" Target="../media/image41.jpeg"  /><Relationship Id="rId12" Type="http://schemas.openxmlformats.org/officeDocument/2006/relationships/image" Target="../media/image42.jpeg"  /><Relationship Id="rId13" Type="http://schemas.openxmlformats.org/officeDocument/2006/relationships/image" Target="../media/image43.jpeg"  /><Relationship Id="rId14" Type="http://schemas.openxmlformats.org/officeDocument/2006/relationships/image" Target="../media/image44.jpeg"  /><Relationship Id="rId15" Type="http://schemas.openxmlformats.org/officeDocument/2006/relationships/image" Target="../media/image45.jpeg"  /><Relationship Id="rId16" Type="http://schemas.openxmlformats.org/officeDocument/2006/relationships/image" Target="../media/image46.jpeg"  /><Relationship Id="rId17" Type="http://schemas.openxmlformats.org/officeDocument/2006/relationships/image" Target="../media/image47.jpeg"  /><Relationship Id="rId18" Type="http://schemas.openxmlformats.org/officeDocument/2006/relationships/image" Target="../media/image48.jpeg"  /><Relationship Id="rId19" Type="http://schemas.openxmlformats.org/officeDocument/2006/relationships/image" Target="../media/image49.jpeg"  /><Relationship Id="rId2" Type="http://schemas.openxmlformats.org/officeDocument/2006/relationships/image" Target="../media/image32.jpeg"  /><Relationship Id="rId20" Type="http://schemas.openxmlformats.org/officeDocument/2006/relationships/image" Target="../media/image50.jpeg"  /><Relationship Id="rId21" Type="http://schemas.openxmlformats.org/officeDocument/2006/relationships/image" Target="../media/image51.jpeg"  /><Relationship Id="rId22" Type="http://schemas.openxmlformats.org/officeDocument/2006/relationships/image" Target="../media/image52.jpeg"  /><Relationship Id="rId23" Type="http://schemas.openxmlformats.org/officeDocument/2006/relationships/image" Target="../media/image53.jpeg"  /><Relationship Id="rId24" Type="http://schemas.openxmlformats.org/officeDocument/2006/relationships/image" Target="../media/image54.jpeg"  /><Relationship Id="rId3" Type="http://schemas.openxmlformats.org/officeDocument/2006/relationships/image" Target="../media/image33.jpeg"  /><Relationship Id="rId4" Type="http://schemas.openxmlformats.org/officeDocument/2006/relationships/image" Target="../media/image34.jpeg"  /><Relationship Id="rId5" Type="http://schemas.openxmlformats.org/officeDocument/2006/relationships/image" Target="../media/image35.jpeg"  /><Relationship Id="rId6" Type="http://schemas.openxmlformats.org/officeDocument/2006/relationships/image" Target="../media/image36.jpeg"  /><Relationship Id="rId7" Type="http://schemas.openxmlformats.org/officeDocument/2006/relationships/image" Target="../media/image37.jpeg"  /><Relationship Id="rId8" Type="http://schemas.openxmlformats.org/officeDocument/2006/relationships/image" Target="../media/image38.jpeg"  /><Relationship Id="rId9" Type="http://schemas.openxmlformats.org/officeDocument/2006/relationships/image" Target="../media/image39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63.jpeg"  /><Relationship Id="rId11" Type="http://schemas.openxmlformats.org/officeDocument/2006/relationships/image" Target="../media/image64.jpeg"  /><Relationship Id="rId12" Type="http://schemas.openxmlformats.org/officeDocument/2006/relationships/image" Target="../media/image65.jpeg"  /><Relationship Id="rId13" Type="http://schemas.openxmlformats.org/officeDocument/2006/relationships/image" Target="../media/image66.jpeg"  /><Relationship Id="rId14" Type="http://schemas.openxmlformats.org/officeDocument/2006/relationships/image" Target="../media/image67.jpeg"  /><Relationship Id="rId15" Type="http://schemas.openxmlformats.org/officeDocument/2006/relationships/image" Target="../media/image68.jpeg"  /><Relationship Id="rId16" Type="http://schemas.openxmlformats.org/officeDocument/2006/relationships/image" Target="../media/image69.jpeg"  /><Relationship Id="rId17" Type="http://schemas.openxmlformats.org/officeDocument/2006/relationships/image" Target="../media/image70.jpeg"  /><Relationship Id="rId18" Type="http://schemas.openxmlformats.org/officeDocument/2006/relationships/image" Target="../media/image71.jpeg"  /><Relationship Id="rId19" Type="http://schemas.openxmlformats.org/officeDocument/2006/relationships/image" Target="../media/image72.jpeg"  /><Relationship Id="rId2" Type="http://schemas.openxmlformats.org/officeDocument/2006/relationships/image" Target="../media/image55.jpeg"  /><Relationship Id="rId20" Type="http://schemas.openxmlformats.org/officeDocument/2006/relationships/image" Target="../media/image73.jpeg"  /><Relationship Id="rId21" Type="http://schemas.openxmlformats.org/officeDocument/2006/relationships/image" Target="../media/image74.jpeg"  /><Relationship Id="rId22" Type="http://schemas.openxmlformats.org/officeDocument/2006/relationships/image" Target="../media/image75.jpeg"  /><Relationship Id="rId23" Type="http://schemas.openxmlformats.org/officeDocument/2006/relationships/image" Target="../media/image76.jpeg"  /><Relationship Id="rId24" Type="http://schemas.openxmlformats.org/officeDocument/2006/relationships/image" Target="../media/image77.jpeg"  /><Relationship Id="rId25" Type="http://schemas.openxmlformats.org/officeDocument/2006/relationships/image" Target="../media/image78.jpeg"  /><Relationship Id="rId3" Type="http://schemas.openxmlformats.org/officeDocument/2006/relationships/image" Target="../media/image56.jpeg"  /><Relationship Id="rId4" Type="http://schemas.openxmlformats.org/officeDocument/2006/relationships/image" Target="../media/image57.jpeg"  /><Relationship Id="rId5" Type="http://schemas.openxmlformats.org/officeDocument/2006/relationships/image" Target="../media/image58.jpeg"  /><Relationship Id="rId6" Type="http://schemas.openxmlformats.org/officeDocument/2006/relationships/image" Target="../media/image59.jpeg"  /><Relationship Id="rId7" Type="http://schemas.openxmlformats.org/officeDocument/2006/relationships/image" Target="../media/image60.jpeg"  /><Relationship Id="rId8" Type="http://schemas.openxmlformats.org/officeDocument/2006/relationships/image" Target="../media/image61.jpeg"  /><Relationship Id="rId9" Type="http://schemas.openxmlformats.org/officeDocument/2006/relationships/image" Target="../media/image6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7.jpeg"  /><Relationship Id="rId11" Type="http://schemas.openxmlformats.org/officeDocument/2006/relationships/image" Target="../media/image18.jpeg"  /><Relationship Id="rId12" Type="http://schemas.openxmlformats.org/officeDocument/2006/relationships/image" Target="../media/image19.jpeg"  /><Relationship Id="rId13" Type="http://schemas.openxmlformats.org/officeDocument/2006/relationships/image" Target="../media/image20.jpeg"  /><Relationship Id="rId14" Type="http://schemas.openxmlformats.org/officeDocument/2006/relationships/image" Target="../media/image21.jpeg"  /><Relationship Id="rId15" Type="http://schemas.openxmlformats.org/officeDocument/2006/relationships/image" Target="../media/image22.jpeg"  /><Relationship Id="rId16" Type="http://schemas.openxmlformats.org/officeDocument/2006/relationships/image" Target="../media/image23.jpeg"  /><Relationship Id="rId17" Type="http://schemas.openxmlformats.org/officeDocument/2006/relationships/image" Target="../media/image24.jpeg"  /><Relationship Id="rId18" Type="http://schemas.openxmlformats.org/officeDocument/2006/relationships/image" Target="../media/image25.jpeg"  /><Relationship Id="rId19" Type="http://schemas.openxmlformats.org/officeDocument/2006/relationships/image" Target="../media/image26.jpeg"  /><Relationship Id="rId2" Type="http://schemas.openxmlformats.org/officeDocument/2006/relationships/image" Target="../media/image9.jpeg"  /><Relationship Id="rId20" Type="http://schemas.openxmlformats.org/officeDocument/2006/relationships/image" Target="../media/image27.jpeg"  /><Relationship Id="rId21" Type="http://schemas.openxmlformats.org/officeDocument/2006/relationships/image" Target="../media/image28.jpeg"  /><Relationship Id="rId22" Type="http://schemas.openxmlformats.org/officeDocument/2006/relationships/image" Target="../media/image29.jpeg"  /><Relationship Id="rId23" Type="http://schemas.openxmlformats.org/officeDocument/2006/relationships/image" Target="../media/image30.jpeg"  /><Relationship Id="rId24" Type="http://schemas.openxmlformats.org/officeDocument/2006/relationships/image" Target="../media/image31.jpeg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Relationship Id="rId5" Type="http://schemas.openxmlformats.org/officeDocument/2006/relationships/image" Target="../media/image12.jpeg"  /><Relationship Id="rId6" Type="http://schemas.openxmlformats.org/officeDocument/2006/relationships/image" Target="../media/image13.jpeg"  /><Relationship Id="rId7" Type="http://schemas.openxmlformats.org/officeDocument/2006/relationships/image" Target="../media/image14.jpeg"  /><Relationship Id="rId8" Type="http://schemas.openxmlformats.org/officeDocument/2006/relationships/image" Target="../media/image15.jpeg"  /><Relationship Id="rId9" Type="http://schemas.openxmlformats.org/officeDocument/2006/relationships/image" Target="../media/image16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3200">
                <a:latin typeface="IBM Plex Sans"/>
                <a:ea typeface="Fira Sans Light"/>
                <a:cs typeface="+mn-cs"/>
              </a:rPr>
              <a:t>DID Security Analysis</a:t>
            </a:r>
            <a:endParaRPr lang="en-US" altLang="ko-KR" sz="3200">
              <a:latin typeface="IBM Plex Sans"/>
              <a:ea typeface="Fira Sans Light"/>
              <a:cs typeface="+mn-cs"/>
            </a:endParaRPr>
          </a:p>
          <a:p>
            <a:pPr lvl="0">
              <a:defRPr/>
            </a:pPr>
            <a:r>
              <a:rPr lang="en-US" altLang="ko-KR" sz="3200">
                <a:latin typeface="IBM Plex Sans"/>
                <a:ea typeface="Fira Sans Light"/>
                <a:cs typeface="+mn-cs"/>
              </a:rPr>
              <a:t>Progress : Cache time evaluation</a:t>
            </a:r>
            <a:endParaRPr lang="en-US" altLang="ko-KR" sz="3200">
              <a:latin typeface="IBM Plex Sans"/>
              <a:ea typeface="Fira Sans Light"/>
              <a:cs typeface="+mn-cs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lang="en-US" altLang="ko-KR">
                <a:latin typeface="IBM Plex Sans"/>
                <a:ea typeface="Fira Sans Light"/>
                <a:cs typeface="+mn-cs"/>
              </a:rPr>
              <a:t>siwon heo</a:t>
            </a:r>
            <a:endParaRPr lang="en-US" altLang="ko-KR">
              <a:latin typeface="IBM Plex Sans"/>
              <a:ea typeface="Fira Sans Light"/>
              <a:cs typeface="+mn-cs"/>
            </a:endParaRPr>
          </a:p>
          <a:p>
            <a:pPr lvl="0">
              <a:defRPr/>
            </a:pPr>
            <a:r>
              <a:rPr lang="en-KR"/>
              <a:t>Systems Security Lab @ SKKU</a:t>
            </a:r>
            <a:endParaRPr lang="en-KR"/>
          </a:p>
          <a:p>
            <a:pPr lvl="0">
              <a:defRPr/>
            </a:pPr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61113" cy="365125"/>
          </a:xfrm>
        </p:spPr>
        <p:txBody>
          <a:bodyPr/>
          <a:lstStyle/>
          <a:p>
            <a:pPr lvl="0">
              <a:defRPr/>
            </a:pPr>
            <a:r>
              <a:rPr lang="en-US"/>
              <a:t>Title</a:t>
            </a:r>
            <a:endParaRPr lang="en-KR">
              <a:latin typeface="IBM Plex Sans"/>
              <a:ea typeface="Fira Sans Ligh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750425" y="6356350"/>
            <a:ext cx="2441575" cy="365125"/>
          </a:xfrm>
        </p:spPr>
        <p:txBody>
          <a:bodyPr/>
          <a:lstStyle/>
          <a:p>
            <a:pPr algn="ctr">
              <a:defRPr/>
            </a:pPr>
            <a:fld id="{DBA4CFF1-0407-CF49-8CA3-D8CEF31925C6}" type="slidenum">
              <a:rPr lang="en-US"/>
              <a:pPr algn="ctr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2. Evaluation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Title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fld id="{DBA4CFF1-0407-CF49-8CA3-D8CEF31925C6}" type="slidenum">
              <a:rPr lang="en-US"/>
              <a:pPr algn="ctr">
                <a:defRPr/>
              </a:pPr>
              <a:t>10</a:t>
            </a:fld>
            <a:endParaRPr 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1960" y="930033"/>
            <a:ext cx="1871999" cy="1404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35959" y="5134912"/>
            <a:ext cx="1871999" cy="140400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63959" y="5142033"/>
            <a:ext cx="1871999" cy="140400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91959" y="5134912"/>
            <a:ext cx="1871999" cy="140400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119959" y="5134912"/>
            <a:ext cx="1871999" cy="1404000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47960" y="5134912"/>
            <a:ext cx="1871999" cy="140400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671959" y="3738032"/>
            <a:ext cx="1871999" cy="140400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799959" y="3738033"/>
            <a:ext cx="1871999" cy="140400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927959" y="3738033"/>
            <a:ext cx="1871999" cy="140400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055959" y="3738033"/>
            <a:ext cx="1871999" cy="140400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2183960" y="3738033"/>
            <a:ext cx="1871999" cy="1404000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11960" y="3738033"/>
            <a:ext cx="1871999" cy="140400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9671959" y="2334033"/>
            <a:ext cx="1871999" cy="140400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799959" y="2334033"/>
            <a:ext cx="1871999" cy="140400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5927959" y="2334033"/>
            <a:ext cx="1871999" cy="1404000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055959" y="2334033"/>
            <a:ext cx="1871999" cy="140400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2183959" y="2334033"/>
            <a:ext cx="1871999" cy="1404000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311960" y="2334033"/>
            <a:ext cx="1871999" cy="1404000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9671959" y="930033"/>
            <a:ext cx="1871999" cy="140400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7799959" y="930033"/>
            <a:ext cx="1871999" cy="1404000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5927959" y="930033"/>
            <a:ext cx="1871999" cy="140400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4055959" y="930033"/>
            <a:ext cx="1871999" cy="140400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2183959" y="930033"/>
            <a:ext cx="1871999" cy="14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cut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2. Evaluation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Title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fld id="{DBA4CFF1-0407-CF49-8CA3-D8CEF31925C6}" type="slidenum">
              <a:rPr lang="en-US"/>
              <a:pPr algn="ctr">
                <a:defRPr/>
              </a:pPr>
              <a:t>11</a:t>
            </a:fld>
            <a:endParaRPr 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1960" y="692994"/>
            <a:ext cx="1871999" cy="140400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960" y="692994"/>
            <a:ext cx="1871999" cy="140400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35959" y="4833000"/>
            <a:ext cx="1871999" cy="1404000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63959" y="4833000"/>
            <a:ext cx="1871999" cy="1404000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91959" y="4833000"/>
            <a:ext cx="1871999" cy="1404000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119959" y="4833000"/>
            <a:ext cx="1871999" cy="1404000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47959" y="4833000"/>
            <a:ext cx="1871999" cy="1404000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671959" y="3500994"/>
            <a:ext cx="1871999" cy="1404000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799959" y="3429000"/>
            <a:ext cx="1871999" cy="1404000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927959" y="3500994"/>
            <a:ext cx="1871999" cy="140400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055959" y="3500994"/>
            <a:ext cx="1871999" cy="1404000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2183959" y="3500994"/>
            <a:ext cx="1871999" cy="1404000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11959" y="3500994"/>
            <a:ext cx="1871999" cy="1404000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9671959" y="2096994"/>
            <a:ext cx="1871999" cy="1404000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7799959" y="2096994"/>
            <a:ext cx="1871999" cy="1404000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927959" y="2096994"/>
            <a:ext cx="1871999" cy="1404000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4055959" y="2096994"/>
            <a:ext cx="1871999" cy="1404000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2183959" y="2096994"/>
            <a:ext cx="1871999" cy="1404000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311960" y="2096994"/>
            <a:ext cx="1871999" cy="1404000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9671959" y="692994"/>
            <a:ext cx="1871999" cy="1404000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7799959" y="692994"/>
            <a:ext cx="1871999" cy="1404000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5927959" y="692994"/>
            <a:ext cx="1871999" cy="1404000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4055959" y="692994"/>
            <a:ext cx="1871999" cy="1404000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2183959" y="692994"/>
            <a:ext cx="1871999" cy="14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cut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1. Environment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Title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fld id="{DBA4CFF1-0407-CF49-8CA3-D8CEF31925C6}" type="slidenum">
              <a:rPr lang="en-US"/>
              <a:pPr algn="ctr">
                <a:defRPr/>
              </a:pPr>
              <a:t>2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universal resolver running on did-admin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39268" y="1822057"/>
            <a:ext cx="5113463" cy="4534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cut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1. Environment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Title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fld id="{DBA4CFF1-0407-CF49-8CA3-D8CEF31925C6}" type="slidenum">
              <a:rPr lang="en-US"/>
              <a:pPr algn="ctr">
                <a:defRPr/>
              </a:pPr>
              <a:t>3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another user in the server requests DID document and gets response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2308" y="3108115"/>
            <a:ext cx="7887384" cy="2583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cut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2. Evaluation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Title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fld id="{DBA4CFF1-0407-CF49-8CA3-D8CEF31925C6}" type="slidenum">
              <a:rPr lang="en-US"/>
              <a:pPr algn="ctr">
                <a:defRPr/>
              </a:pPr>
              <a:t>4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write down the response  time of user request 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3855" y="1660756"/>
            <a:ext cx="6184290" cy="4695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cut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2. Evaluation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Title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fld id="{DBA4CFF1-0407-CF49-8CA3-D8CEF31925C6}" type="slidenum">
              <a:rPr lang="en-US"/>
              <a:pPr algn="ctr">
                <a:defRPr/>
              </a:pPr>
              <a:t>5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See how the response time varies on each request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5042" y="1727935"/>
            <a:ext cx="7728068" cy="4810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cut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2. Evaluation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Title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fld id="{DBA4CFF1-0407-CF49-8CA3-D8CEF31925C6}" type="slidenum">
              <a:rPr lang="en-US"/>
              <a:pPr algn="ctr">
                <a:defRPr/>
              </a:pPr>
              <a:t>6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See how the response time varies on each request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6423" y="2126303"/>
            <a:ext cx="4999153" cy="3871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cut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2. Evaluation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Title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fld id="{DBA4CFF1-0407-CF49-8CA3-D8CEF31925C6}" type="slidenum">
              <a:rPr lang="en-US"/>
              <a:pPr algn="ctr">
                <a:defRPr/>
              </a:pPr>
              <a:t>7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Sorted out the drivers that does not work regularly; Which returned 404 or 500 error</a:t>
            </a:r>
            <a:endParaRPr lang="en-US" altLang="ko-KR"/>
          </a:p>
          <a:p>
            <a:pPr>
              <a:buNone/>
              <a:defRPr/>
            </a:pP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38591" y="3220524"/>
            <a:ext cx="2514818" cy="2400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cut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2. Evaluation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Title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fld id="{DBA4CFF1-0407-CF49-8CA3-D8CEF31925C6}" type="slidenum">
              <a:rPr lang="en-US"/>
              <a:pPr algn="ctr">
                <a:defRPr/>
              </a:pPr>
              <a:t>8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Sorted out the drivers that does not work regularly; Which returned 404 or 500 error</a:t>
            </a:r>
            <a:endParaRPr lang="en-US" altLang="ko-KR"/>
          </a:p>
          <a:p>
            <a:pPr>
              <a:buNone/>
              <a:defRPr/>
            </a:pP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38591" y="3220524"/>
            <a:ext cx="2514818" cy="2400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cut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2117" y="2150494"/>
            <a:ext cx="1871999" cy="140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2. Evaluation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Title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fld id="{DBA4CFF1-0407-CF49-8CA3-D8CEF31925C6}" type="slidenum">
              <a:rPr lang="en-US"/>
              <a:pPr algn="ctr">
                <a:defRPr/>
              </a:pPr>
              <a:t>9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  <a:p>
            <a:pPr>
              <a:buNone/>
              <a:defRPr/>
            </a:pP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16000" y="5240630"/>
            <a:ext cx="1871999" cy="14040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831456" y="2150494"/>
            <a:ext cx="1871999" cy="140400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95456" y="5240630"/>
            <a:ext cx="1871999" cy="1404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3456" y="5240630"/>
            <a:ext cx="1871999" cy="140400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160000" y="5240630"/>
            <a:ext cx="1871999" cy="140400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288000" y="5295600"/>
            <a:ext cx="1871999" cy="140400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959456" y="3836630"/>
            <a:ext cx="1871999" cy="1404000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096000" y="3836630"/>
            <a:ext cx="1871999" cy="140400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364870" y="3836630"/>
            <a:ext cx="1871999" cy="140400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2472117" y="3836630"/>
            <a:ext cx="1871999" cy="140400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64493" y="3836630"/>
            <a:ext cx="1871999" cy="140400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9831456" y="3836630"/>
            <a:ext cx="1871999" cy="140400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959456" y="2150494"/>
            <a:ext cx="1871999" cy="1404000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6096000" y="2150494"/>
            <a:ext cx="1871999" cy="140400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364870" y="2150494"/>
            <a:ext cx="1871999" cy="1404000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364493" y="2150494"/>
            <a:ext cx="1871999" cy="140400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9831456" y="746494"/>
            <a:ext cx="1871999" cy="1404000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7959456" y="746493"/>
            <a:ext cx="1871999" cy="1404000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6096000" y="746494"/>
            <a:ext cx="1871999" cy="140400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4364870" y="746494"/>
            <a:ext cx="1871999" cy="1404000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2472118" y="746493"/>
            <a:ext cx="1871999" cy="140400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364493" y="746494"/>
            <a:ext cx="1871999" cy="14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cut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SSLab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65ac"/>
      </a:accent1>
      <a:accent2>
        <a:srgbClr val="2f84cc"/>
      </a:accent2>
      <a:accent3>
        <a:srgbClr val="98ce16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1730</ep:Words>
  <ep:PresentationFormat>와이드스크린</ep:PresentationFormat>
  <ep:Paragraphs>317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SSLab</vt:lpstr>
      <vt:lpstr>DID Security Analysis Progress : Cache time evaluation</vt:lpstr>
      <vt:lpstr>1. Environment</vt:lpstr>
      <vt:lpstr>1. Environment</vt:lpstr>
      <vt:lpstr>2. Evaluation</vt:lpstr>
      <vt:lpstr>2. Evaluation</vt:lpstr>
      <vt:lpstr>2. Evaluation</vt:lpstr>
      <vt:lpstr>2. Evaluation</vt:lpstr>
      <vt:lpstr>2. Evaluation</vt:lpstr>
      <vt:lpstr>2. Evaluation</vt:lpstr>
      <vt:lpstr>2. Evaluation</vt:lpstr>
      <vt:lpstr>2. Evaluation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2020-09-14T06:52:22.000</dcterms:created>
  <dc:creator>Lee Hojoon</dc:creator>
  <cp:lastModifiedBy>허시원</cp:lastModifiedBy>
  <dcterms:modified xsi:type="dcterms:W3CDTF">2020-11-26T07:36:03.433</dcterms:modified>
  <cp:revision>735</cp:revision>
  <dc:title>PowerPoint Presentation</dc:title>
  <cp:version>0906.0100.01</cp:version>
</cp:coreProperties>
</file>