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5122F-51F2-45BB-83CF-00E7F1D9312D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3FACD-29F8-4B90-A5AC-5E47386FB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155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A7ABEB-A56C-F86D-F820-C22743C2A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C4E9F0-7A04-5190-EA86-39E54EE87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FA5BC2-EAD2-8F04-0666-DB0B74153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843B-FDDF-4517-A7A0-CA716AC6E07E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181874-2821-8B97-FB01-84FB4CFAE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6D1089-5470-C254-E39B-11A8A4CAC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7A97-1435-4233-BC7C-AD6BAFF0F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210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198FF-7DE0-FCDE-3600-08B6C1892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8D9127-44B1-C8E9-B580-A8FFD856C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596A86-701E-71D1-4B55-D8718AAD7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843B-FDDF-4517-A7A0-CA716AC6E07E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715F37-C69A-AE49-DCEC-C67B24B55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1F52FD-672A-1C30-2496-A7CFB36C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7A97-1435-4233-BC7C-AD6BAFF0F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369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DC4047-31B7-B66D-BA0A-72252E497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6C1572-0DB7-1429-C26C-DAEEF857F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7C509D-6106-786E-3FF9-99B881DCE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843B-FDDF-4517-A7A0-CA716AC6E07E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004B70-7C0C-2B69-AD9D-EF2B7A26D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259989-5EA7-6059-9E66-7FA3913FB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7A97-1435-4233-BC7C-AD6BAFF0F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20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D3CF7-C960-ED59-275D-E3672C93A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543E28-48B0-74A5-CFB3-D0A61C182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576227-DAC9-E4F5-C01F-9564F03C2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843B-FDDF-4517-A7A0-CA716AC6E07E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0BD34A-B20A-21BC-8FAB-6FEDA149F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C1BD23-8F90-3F34-F30F-550B7F1AF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7A97-1435-4233-BC7C-AD6BAFF0F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60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D67884-5985-04EF-22C8-697CB62A1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667F37-3173-484F-B98D-D1B4D7B80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8FD26A-32B6-6FF5-0F80-D1B9091C6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843B-FDDF-4517-A7A0-CA716AC6E07E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10457C-3095-0FC4-B6CB-46EFFA691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4E0D46-A8A0-20DB-ECD0-8B5CCBD8C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7A97-1435-4233-BC7C-AD6BAFF0F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30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1D300-2BD2-519A-54F5-238F4F5A1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87097B-B6EE-DB99-DCB5-E8A7B29169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7AC131-EC7A-F093-1CE6-C019023BA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711761-755C-94F9-4FDA-022E114AA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843B-FDDF-4517-A7A0-CA716AC6E07E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B48AB5-5DFA-F544-8F4A-A9BE62FF1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D73AD4-02F8-55C6-1584-1406A0DFF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7A97-1435-4233-BC7C-AD6BAFF0F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665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8A634-B95D-4F43-B2CD-BC5571F86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D905A4-0567-487F-D1AC-5707BC88D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66029E-595F-6A4C-2F4C-EC41406FF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BCBD5F-5DFC-4F68-2977-C780249426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1EAA6A-7AC3-7298-8FA8-D87EE1B5FB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9DDA75-56A3-07A5-751F-F86C4D5EE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843B-FDDF-4517-A7A0-CA716AC6E07E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CD0788-E8B8-DC10-4363-406F55C79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469EED-7598-C507-9F3B-4F89C5A91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7A97-1435-4233-BC7C-AD6BAFF0F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820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CBCF5F-DE0E-8DAD-B4D5-6E13F01B1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C81F26-8A88-768E-B8C7-75A38F170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843B-FDDF-4517-A7A0-CA716AC6E07E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D0BC24-7247-C738-84A2-683BA6A59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B7581F-30EA-C34C-CCFC-F56E29A5E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7A97-1435-4233-BC7C-AD6BAFF0F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44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66E978A-C4CB-1376-7425-D8318E896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843B-FDDF-4517-A7A0-CA716AC6E07E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5556DB2-4805-3BCB-8A6D-06619EB8B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A667F-E583-B9E9-59D1-AFB5E57D2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7A97-1435-4233-BC7C-AD6BAFF0F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755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7BA1B-E9CF-29B2-665D-2D9E561F2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87E3B1-D955-C622-58FC-103C9CB91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1CD791-EEEA-4DD3-61E2-D7AA21B5F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BAD906-D534-8479-3283-69B905FAD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843B-FDDF-4517-A7A0-CA716AC6E07E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1FFF79-B596-7463-6CFA-58772096F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103345-31C9-554A-C3FC-3EF261922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7A97-1435-4233-BC7C-AD6BAFF0F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28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83BA16-2E7B-4AF8-0B8F-449170130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D02BA7-0DE8-6BC8-09AD-D69379219E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5C2AB0-5237-25F3-1123-039D507EE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7FCC2D-74F6-F742-EB5C-7303C256E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843B-FDDF-4517-A7A0-CA716AC6E07E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E8576B-38C5-0C5F-DBFE-B48C90149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29DED6-2A88-BB7B-A6F0-DE8221B34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7A97-1435-4233-BC7C-AD6BAFF0F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256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A45FF5-4ECF-EC3D-412A-6CAF501FD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85BEB8-30B9-E848-7172-01A0019B2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2F76C3-8424-D338-EF91-5A892D9A95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4843B-FDDF-4517-A7A0-CA716AC6E07E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1C12C2-D080-9131-694D-44A0241DAD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02436E-876E-6274-0E51-9489C531E5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B7A97-1435-4233-BC7C-AD6BAFF0F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04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333074-450A-9F72-977A-A3A6C5330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산학프로젝트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723FA5-435E-DFB7-EB63-676B2A3CD0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17</a:t>
            </a:r>
            <a:r>
              <a:rPr lang="ko-KR" altLang="en-US" dirty="0"/>
              <a:t>조인가 </a:t>
            </a:r>
            <a:r>
              <a:rPr lang="en-US" altLang="ko-KR" dirty="0"/>
              <a:t>18</a:t>
            </a:r>
            <a:r>
              <a:rPr lang="ko-KR" altLang="en-US" dirty="0"/>
              <a:t>조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 err="1"/>
              <a:t>주시원</a:t>
            </a:r>
            <a:r>
              <a:rPr lang="en-US" altLang="ko-KR" dirty="0"/>
              <a:t>, </a:t>
            </a:r>
            <a:r>
              <a:rPr lang="ko-KR" altLang="en-US" dirty="0"/>
              <a:t>김민정</a:t>
            </a:r>
            <a:r>
              <a:rPr lang="en-US" altLang="ko-KR" dirty="0"/>
              <a:t>, </a:t>
            </a:r>
            <a:r>
              <a:rPr lang="ko-KR" altLang="en-US" dirty="0"/>
              <a:t>허정윤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3167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68338-D6F9-C102-B3FB-CAED5B177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0846AD-EC01-2E97-9CFF-87777D6DB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변경 전</a:t>
            </a:r>
            <a:r>
              <a:rPr lang="en-US" altLang="ko-KR" dirty="0"/>
              <a:t>)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식단의 양을 예측하는 건강 관리 어플리케이션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변경 후</a:t>
            </a:r>
            <a:r>
              <a:rPr lang="en-US" altLang="ko-KR" dirty="0"/>
              <a:t>) </a:t>
            </a:r>
            <a:r>
              <a:rPr lang="ko-KR" altLang="en-US" dirty="0"/>
              <a:t>당뇨병 환자를 위한 건강 관리 어플리케이션</a:t>
            </a:r>
          </a:p>
        </p:txBody>
      </p:sp>
    </p:spTree>
    <p:extLst>
      <p:ext uri="{BB962C8B-B14F-4D97-AF65-F5344CB8AC3E}">
        <p14:creationId xmlns:p14="http://schemas.microsoft.com/office/powerpoint/2010/main" val="3604851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239F7-5D2A-350A-F8D2-A72586F8F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 기술 조사 </a:t>
            </a:r>
            <a:r>
              <a:rPr lang="en-US" altLang="ko-KR" dirty="0"/>
              <a:t>-</a:t>
            </a:r>
            <a:r>
              <a:rPr lang="ko-KR" altLang="en-US" dirty="0"/>
              <a:t>식단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6D18D56-EF71-D2EC-A89B-1E390B24D4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5266" y="1825625"/>
            <a:ext cx="940146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D21F39-6E78-7529-4BA7-200B9642966D}"/>
              </a:ext>
            </a:extLst>
          </p:cNvPr>
          <p:cNvSpPr txBox="1"/>
          <p:nvPr/>
        </p:nvSpPr>
        <p:spPr>
          <a:xfrm>
            <a:off x="8014997" y="6308209"/>
            <a:ext cx="402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https://www.doinglab.com/ko/home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4256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82BE40-D75E-65D4-D8A9-9FE85992B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 기술 조사 </a:t>
            </a:r>
            <a:r>
              <a:rPr lang="en-US" altLang="ko-KR" dirty="0"/>
              <a:t>-</a:t>
            </a:r>
            <a:r>
              <a:rPr lang="ko-KR" altLang="en-US" dirty="0"/>
              <a:t>식단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C931ECF-5680-DD3C-5F6E-034BAF4C6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4843" y="1690688"/>
            <a:ext cx="6542314" cy="4785187"/>
          </a:xfrm>
        </p:spPr>
      </p:pic>
    </p:spTree>
    <p:extLst>
      <p:ext uri="{BB962C8B-B14F-4D97-AF65-F5344CB8AC3E}">
        <p14:creationId xmlns:p14="http://schemas.microsoft.com/office/powerpoint/2010/main" val="1153872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D88E3-C340-AC4C-28C5-16D5219C1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 기술 조사</a:t>
            </a:r>
            <a:r>
              <a:rPr lang="en-US" altLang="ko-KR" dirty="0"/>
              <a:t>-</a:t>
            </a:r>
            <a:r>
              <a:rPr lang="ko-KR" altLang="en-US" dirty="0"/>
              <a:t>당뇨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A07AED-2ADD-47D8-CAB3-D081C272E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1" y="2103041"/>
            <a:ext cx="2724150" cy="27241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0A5D62D-E0BA-23D2-2AF9-A3C95E1FA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925" y="2103041"/>
            <a:ext cx="2724150" cy="27241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4838FA9-0E64-A69E-D588-9A360E00A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4839" y="2030809"/>
            <a:ext cx="2796382" cy="279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729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ACE01-242A-D4D3-72A6-18363273A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학습데이터</a:t>
            </a:r>
          </a:p>
        </p:txBody>
      </p:sp>
      <p:pic>
        <p:nvPicPr>
          <p:cNvPr id="17" name="내용 개체 틀 16">
            <a:extLst>
              <a:ext uri="{FF2B5EF4-FFF2-40B4-BE49-F238E27FC236}">
                <a16:creationId xmlns:a16="http://schemas.microsoft.com/office/drawing/2014/main" id="{F5C231D4-D8DE-3081-2132-B4A8755A9B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11420"/>
            <a:ext cx="10515600" cy="244624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68F252-C71C-908B-B512-902070C6878D}"/>
              </a:ext>
            </a:extLst>
          </p:cNvPr>
          <p:cNvSpPr txBox="1"/>
          <p:nvPr/>
        </p:nvSpPr>
        <p:spPr>
          <a:xfrm>
            <a:off x="5523722" y="6308209"/>
            <a:ext cx="6103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ko-KR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https://aihub.or.kr/aihubdata/data/view.do?dataSetSn=242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346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19898-593F-811F-1DB8-314B9DA14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66122"/>
            <a:ext cx="10515600" cy="1679316"/>
          </a:xfrm>
        </p:spPr>
        <p:txBody>
          <a:bodyPr/>
          <a:lstStyle/>
          <a:p>
            <a:pPr algn="ctr"/>
            <a:r>
              <a:rPr lang="ko-KR" altLang="en-US" b="1" dirty="0"/>
              <a:t>감사합니다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157A99-77EC-1989-1B42-C694EE6697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240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81</Words>
  <Application>Microsoft Office PowerPoint</Application>
  <PresentationFormat>와이드스크린</PresentationFormat>
  <Paragraphs>15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한컴바탕</vt:lpstr>
      <vt:lpstr>Arial</vt:lpstr>
      <vt:lpstr>Office 테마</vt:lpstr>
      <vt:lpstr>산학프로젝트 발표</vt:lpstr>
      <vt:lpstr>주제 소개</vt:lpstr>
      <vt:lpstr>사전 기술 조사 -식단</vt:lpstr>
      <vt:lpstr>사전 기술 조사 -식단</vt:lpstr>
      <vt:lpstr>사전 기술 조사-당뇨</vt:lpstr>
      <vt:lpstr>학습데이터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산학프로젝트 발표</dc:title>
  <dc:creator>허정윤</dc:creator>
  <cp:lastModifiedBy>허정윤</cp:lastModifiedBy>
  <cp:revision>2</cp:revision>
  <dcterms:created xsi:type="dcterms:W3CDTF">2023-11-05T13:59:44Z</dcterms:created>
  <dcterms:modified xsi:type="dcterms:W3CDTF">2023-11-05T14:22:31Z</dcterms:modified>
</cp:coreProperties>
</file>