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122F-51F2-45BB-83CF-00E7F1D9312D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CD-29F8-4B90-A5AC-5E47386FB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ABEB-A56C-F86D-F820-C22743C2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E9F0-7A04-5190-EA86-39E54EE8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5BC2-EAD2-8F04-0666-DB0B741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1874-2821-8B97-FB01-84FB4CF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089-5470-C254-E39B-11A8A4C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98FF-7DE0-FCDE-3600-08B6C1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9127-44B1-C8E9-B580-A8FFD856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A86-701E-71D1-4B55-D8718AAD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5F37-C69A-AE49-DCEC-C67B24B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52FD-672A-1C30-2496-A7CFB36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4047-31B7-B66D-BA0A-72252E49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1572-0DB7-1429-C26C-DAEEF85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509D-6106-786E-3FF9-99B881D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4B70-7C0C-2B69-AD9D-EF2B7A2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9989-5EA7-6059-9E66-7FA3913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CF7-C960-ED59-275D-E3672C93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43E28-48B0-74A5-CFB3-D0A61C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6227-DAC9-E4F5-C01F-9564F03C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D34A-B20A-21BC-8FAB-6FEDA14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1BD23-8F90-3F34-F30F-550B7F1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884-5985-04EF-22C8-697CB62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67F37-3173-484F-B98D-D1B4D7B8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26A-32B6-6FF5-0F80-D1B9091C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457C-3095-0FC4-B6CB-46EFFA6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E0D46-A8A0-20DB-ECD0-8B5CCBD8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D300-2BD2-519A-54F5-238F4F5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7097B-B6EE-DB99-DCB5-E8A7B291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C131-EC7A-F093-1CE6-C019023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1761-755C-94F9-4FDA-022E114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48AB5-5DFA-F544-8F4A-A9BE62FF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73AD4-02F8-55C6-1584-1406A0D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A634-B95D-4F43-B2CD-BC5571F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05A4-0567-487F-D1AC-5707BC88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6029E-595F-6A4C-2F4C-EC41406F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CBD5F-5DFC-4F68-2977-C7802494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EAA6A-7AC3-7298-8FA8-D87EE1B5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DDA75-56A3-07A5-751F-F86C4D5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D0788-E8B8-DC10-4363-406F55C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9EED-7598-C507-9F3B-4F89C5A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F5F-DE0E-8DAD-B4D5-6E13F01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81F26-8A88-768E-B8C7-75A38F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0BC24-7247-C738-84A2-683BA6A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7581F-30EA-C34C-CCFC-F56E29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E978A-C4CB-1376-7425-D8318E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56DB2-4805-3BCB-8A6D-06619EB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A667F-E583-B9E9-59D1-AFB5E57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A1B-E9CF-29B2-665D-2D9E561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7E3B1-D955-C622-58FC-103C9CB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CD791-EEEA-4DD3-61E2-D7AA21B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D906-D534-8479-3283-69B905FA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FFF79-B596-7463-6CFA-5877209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3345-31C9-554A-C3FC-3EF2619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BA16-2E7B-4AF8-0B8F-449170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BA7-0DE8-6BC8-09AD-D6937921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C2AB0-5237-25F3-1123-039D507E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FCC2D-74F6-F742-EB5C-7303C25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576B-38C5-0C5F-DBFE-B48C90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ED6-2A88-BB7B-A6F0-DE8221B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5FF5-4ECF-EC3D-412A-6CAF501F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BEB8-30B9-E848-7172-01A0019B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76C3-8424-D338-EF91-5A892D9A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43B-FDDF-4517-A7A0-CA716AC6E07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12C2-D080-9131-694D-44A0241D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436E-876E-6274-0E51-9489C531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33074-450A-9F72-977A-A3A6C533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23FA5-435E-DFB7-EB63-676B2A3CD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2023.11.20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 err="1"/>
              <a:t>주시원</a:t>
            </a:r>
            <a:r>
              <a:rPr lang="en-US" altLang="ko-KR" dirty="0"/>
              <a:t>, </a:t>
            </a:r>
            <a:r>
              <a:rPr lang="ko-KR" altLang="en-US" dirty="0"/>
              <a:t>김민정</a:t>
            </a:r>
            <a:r>
              <a:rPr lang="en-US" altLang="ko-KR" dirty="0"/>
              <a:t>, </a:t>
            </a:r>
            <a:r>
              <a:rPr lang="ko-KR" altLang="en-US" dirty="0"/>
              <a:t>허정윤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3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239F7-5D2A-350A-F8D2-A72586F8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A2E0C-0FE5-7830-C9DE-CE54659E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기능적 요구사항 </a:t>
            </a:r>
            <a:r>
              <a:rPr lang="en-US" altLang="ko-KR" dirty="0"/>
              <a:t>35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품질 요구사항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인터페이스 요구사항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4425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8338-D6F9-C102-B3FB-CAED5B17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846AD-EC01-2E97-9CFF-87777D6D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8DA8C-F3F8-7C18-18E7-BCE83F40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39262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BE40-D75E-65D4-D8A9-9FE8599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논의할 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791-D462-C4ED-7C2B-BA1B53D2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사용하기로 했던 데이터가 약 </a:t>
            </a:r>
            <a:r>
              <a:rPr lang="en-US" altLang="ko-KR" dirty="0"/>
              <a:t>800GB </a:t>
            </a:r>
            <a:r>
              <a:rPr lang="ko-KR" altLang="en-US" dirty="0"/>
              <a:t>크기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데이터를 </a:t>
            </a:r>
            <a:r>
              <a:rPr lang="ko-KR" altLang="en-US" dirty="0" err="1"/>
              <a:t>사용하는게</a:t>
            </a:r>
            <a:r>
              <a:rPr lang="ko-KR" altLang="en-US" dirty="0"/>
              <a:t> 불가능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파일만 사용하여 학습하기로 결론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DBFCF6-DCCB-3D44-7569-63957AA3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15" y="4054092"/>
            <a:ext cx="5011658" cy="28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CE01-242A-D4D3-72A6-1836327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12985-9CE2-C31E-4742-B74A4ABD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  <a:r>
              <a:rPr lang="en-US" altLang="ko-KR" dirty="0"/>
              <a:t>(11.20) </a:t>
            </a:r>
            <a:r>
              <a:rPr lang="ko-KR" altLang="en-US" dirty="0"/>
              <a:t>오후 </a:t>
            </a:r>
            <a:r>
              <a:rPr lang="en-US" altLang="ko-KR" dirty="0"/>
              <a:t>2</a:t>
            </a:r>
            <a:r>
              <a:rPr lang="ko-KR" altLang="en-US" dirty="0"/>
              <a:t>시에 </a:t>
            </a:r>
            <a:r>
              <a:rPr lang="en-US" altLang="ko-KR" dirty="0"/>
              <a:t>1</a:t>
            </a:r>
            <a:r>
              <a:rPr lang="ko-KR" altLang="en-US" dirty="0"/>
              <a:t>차 멘토링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34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9898-593F-811F-1DB8-314B9DA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6122"/>
            <a:ext cx="10515600" cy="1679316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7A99-77EC-1989-1B42-C694EE66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산학프로젝트 발표</vt:lpstr>
      <vt:lpstr>요구사항 정리</vt:lpstr>
      <vt:lpstr>문서 정리</vt:lpstr>
      <vt:lpstr>논의할 사항</vt:lpstr>
      <vt:lpstr>멘토링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발표</dc:title>
  <dc:creator>허정윤</dc:creator>
  <cp:lastModifiedBy>정윤 허</cp:lastModifiedBy>
  <cp:revision>4</cp:revision>
  <dcterms:created xsi:type="dcterms:W3CDTF">2023-11-05T13:59:44Z</dcterms:created>
  <dcterms:modified xsi:type="dcterms:W3CDTF">2023-11-19T07:54:21Z</dcterms:modified>
</cp:coreProperties>
</file>