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122F-51F2-45BB-83CF-00E7F1D9312D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CD-29F8-4B90-A5AC-5E47386FB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ABEB-A56C-F86D-F820-C22743C2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E9F0-7A04-5190-EA86-39E54EE8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5BC2-EAD2-8F04-0666-DB0B741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1874-2821-8B97-FB01-84FB4CF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089-5470-C254-E39B-11A8A4C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98FF-7DE0-FCDE-3600-08B6C1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9127-44B1-C8E9-B580-A8FFD856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A86-701E-71D1-4B55-D8718AAD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5F37-C69A-AE49-DCEC-C67B24B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52FD-672A-1C30-2496-A7CFB36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4047-31B7-B66D-BA0A-72252E49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1572-0DB7-1429-C26C-DAEEF85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509D-6106-786E-3FF9-99B881D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4B70-7C0C-2B69-AD9D-EF2B7A2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9989-5EA7-6059-9E66-7FA3913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CF7-C960-ED59-275D-E3672C93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43E28-48B0-74A5-CFB3-D0A61C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6227-DAC9-E4F5-C01F-9564F03C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D34A-B20A-21BC-8FAB-6FEDA14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1BD23-8F90-3F34-F30F-550B7F1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884-5985-04EF-22C8-697CB62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67F37-3173-484F-B98D-D1B4D7B8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26A-32B6-6FF5-0F80-D1B9091C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457C-3095-0FC4-B6CB-46EFFA6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E0D46-A8A0-20DB-ECD0-8B5CCBD8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D300-2BD2-519A-54F5-238F4F5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7097B-B6EE-DB99-DCB5-E8A7B291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C131-EC7A-F093-1CE6-C019023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1761-755C-94F9-4FDA-022E114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48AB5-5DFA-F544-8F4A-A9BE62FF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73AD4-02F8-55C6-1584-1406A0D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A634-B95D-4F43-B2CD-BC5571F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05A4-0567-487F-D1AC-5707BC88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6029E-595F-6A4C-2F4C-EC41406F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CBD5F-5DFC-4F68-2977-C7802494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EAA6A-7AC3-7298-8FA8-D87EE1B5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DDA75-56A3-07A5-751F-F86C4D5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D0788-E8B8-DC10-4363-406F55C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9EED-7598-C507-9F3B-4F89C5A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F5F-DE0E-8DAD-B4D5-6E13F01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81F26-8A88-768E-B8C7-75A38F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0BC24-7247-C738-84A2-683BA6A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7581F-30EA-C34C-CCFC-F56E29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E978A-C4CB-1376-7425-D8318E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56DB2-4805-3BCB-8A6D-06619EB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A667F-E583-B9E9-59D1-AFB5E57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A1B-E9CF-29B2-665D-2D9E561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7E3B1-D955-C622-58FC-103C9CB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CD791-EEEA-4DD3-61E2-D7AA21B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D906-D534-8479-3283-69B905FA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FFF79-B596-7463-6CFA-5877209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3345-31C9-554A-C3FC-3EF2619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BA16-2E7B-4AF8-0B8F-449170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BA7-0DE8-6BC8-09AD-D6937921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C2AB0-5237-25F3-1123-039D507E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FCC2D-74F6-F742-EB5C-7303C25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576B-38C5-0C5F-DBFE-B48C90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ED6-2A88-BB7B-A6F0-DE8221B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5FF5-4ECF-EC3D-412A-6CAF501F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BEB8-30B9-E848-7172-01A0019B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76C3-8424-D338-EF91-5A892D9A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43B-FDDF-4517-A7A0-CA716AC6E07E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12C2-D080-9131-694D-44A0241D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436E-876E-6274-0E51-9489C531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33074-450A-9F72-977A-A3A6C533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당뇨병 환자를 위한 </a:t>
            </a:r>
            <a:br>
              <a:rPr lang="en-US" altLang="ko-KR" sz="4400" dirty="0"/>
            </a:br>
            <a:r>
              <a:rPr lang="en-US" altLang="ko-KR" sz="4400" dirty="0"/>
              <a:t>AI </a:t>
            </a:r>
            <a:r>
              <a:rPr lang="ko-KR" altLang="en-US" sz="4400" dirty="0"/>
              <a:t>식단 관리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23FA5-435E-DFB7-EB63-676B2A3CD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2023.11.27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 err="1"/>
              <a:t>주시원</a:t>
            </a:r>
            <a:r>
              <a:rPr lang="en-US" altLang="ko-KR" dirty="0"/>
              <a:t>, </a:t>
            </a:r>
            <a:r>
              <a:rPr lang="ko-KR" altLang="en-US" dirty="0"/>
              <a:t>김민정</a:t>
            </a:r>
            <a:r>
              <a:rPr lang="en-US" altLang="ko-KR" dirty="0"/>
              <a:t>, </a:t>
            </a:r>
            <a:r>
              <a:rPr lang="ko-KR" altLang="en-US" dirty="0"/>
              <a:t>허정윤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63236-B2AB-AD39-1020-916D2DDE1B01}"/>
              </a:ext>
            </a:extLst>
          </p:cNvPr>
          <p:cNvSpPr txBox="1"/>
          <p:nvPr/>
        </p:nvSpPr>
        <p:spPr>
          <a:xfrm>
            <a:off x="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산학프로젝트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293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CE01-242A-D4D3-72A6-1836327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12985-9CE2-C31E-4742-B74A4ABD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11/20 1</a:t>
            </a:r>
            <a:r>
              <a:rPr lang="ko-KR" altLang="en-US" dirty="0"/>
              <a:t>차 멘토링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일정관리 중요성 강조하시며</a:t>
            </a:r>
            <a:r>
              <a:rPr lang="en-US" altLang="ko-KR" dirty="0"/>
              <a:t>, </a:t>
            </a:r>
            <a:r>
              <a:rPr lang="ko-KR" altLang="en-US" dirty="0"/>
              <a:t>실무에 쓰이는 일정 관리 방식을 사용하는 것을 권유하심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머신러닝에</a:t>
            </a:r>
            <a:r>
              <a:rPr lang="ko-KR" altLang="en-US" dirty="0"/>
              <a:t> 시간이 많이 걸릴 수 있단 점을 우려하시며</a:t>
            </a:r>
            <a:r>
              <a:rPr lang="en-US" altLang="ko-KR" dirty="0"/>
              <a:t>, </a:t>
            </a:r>
            <a:r>
              <a:rPr lang="ko-KR" altLang="en-US" dirty="0"/>
              <a:t>빠르게 준비할 것을 요구하심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3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A73E-D58D-D3EC-8361-0AB67C6A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멘토님이 보여주신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B150A-8C8D-78FB-A4D0-3D062EF0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8105C-87EF-042F-C438-01355BAB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" y="1690688"/>
            <a:ext cx="9671328" cy="46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ACCEC-97C7-F850-2FE0-0EC0097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6C1F-EDEC-9661-9CC0-D01A5D05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Aihub</a:t>
            </a:r>
            <a:r>
              <a:rPr lang="ko-KR" altLang="en-US" dirty="0"/>
              <a:t>의 데이터의 일부를 이용하여 학습 및 테스트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38</a:t>
            </a:r>
            <a:r>
              <a:rPr lang="ko-KR" altLang="en-US" dirty="0"/>
              <a:t>개의 클래스로 분류</a:t>
            </a:r>
            <a:r>
              <a:rPr lang="en-US" altLang="ko-KR" dirty="0"/>
              <a:t>.(</a:t>
            </a:r>
            <a:r>
              <a:rPr lang="ko-KR" altLang="en-US" dirty="0"/>
              <a:t>데이터 약 </a:t>
            </a:r>
            <a:r>
              <a:rPr lang="en-US" altLang="ko-KR" dirty="0"/>
              <a:t>93,000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1"/>
            <a:r>
              <a:rPr lang="en-US" altLang="ko-KR" dirty="0"/>
              <a:t>Batch size: 32</a:t>
            </a:r>
          </a:p>
          <a:p>
            <a:pPr lvl="1"/>
            <a:r>
              <a:rPr lang="en-US" altLang="ko-KR" dirty="0"/>
              <a:t>Epoch: 10</a:t>
            </a:r>
          </a:p>
          <a:p>
            <a:pPr lvl="1"/>
            <a:r>
              <a:rPr lang="en-US" altLang="ko-KR" dirty="0"/>
              <a:t>Learning rate: 0.001</a:t>
            </a:r>
          </a:p>
          <a:p>
            <a:endParaRPr lang="en-US" altLang="ko-KR" dirty="0"/>
          </a:p>
          <a:p>
            <a:r>
              <a:rPr lang="ko-KR" altLang="en-US" dirty="0"/>
              <a:t>정확도 기준 성능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50.54%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3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610F4-F292-A7BF-5AC0-3B23E8E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 탐구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4190C-8962-7BD0-924A-91CF39D0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클래스 줄이기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양 늘리기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05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9898-593F-811F-1DB8-314B9DA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6122"/>
            <a:ext cx="10515600" cy="1679316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7A99-77EC-1989-1B42-C694EE66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당뇨병 환자를 위한  AI 식단 관리 애플리케이션</vt:lpstr>
      <vt:lpstr>멘토링</vt:lpstr>
      <vt:lpstr>멘토님이 보여주신 예시</vt:lpstr>
      <vt:lpstr>모델 학습</vt:lpstr>
      <vt:lpstr>개선 방안 탐구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발표</dc:title>
  <dc:creator>허정윤</dc:creator>
  <cp:lastModifiedBy>정윤 허</cp:lastModifiedBy>
  <cp:revision>7</cp:revision>
  <dcterms:created xsi:type="dcterms:W3CDTF">2023-11-05T13:59:44Z</dcterms:created>
  <dcterms:modified xsi:type="dcterms:W3CDTF">2023-11-26T17:23:01Z</dcterms:modified>
</cp:coreProperties>
</file>