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5122F-51F2-45BB-83CF-00E7F1D9312D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3FACD-29F8-4B90-A5AC-5E47386FB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5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현재까지 진행 상황이랑</a:t>
            </a:r>
            <a:r>
              <a:rPr lang="en-US" altLang="ko-KR" dirty="0"/>
              <a:t>, </a:t>
            </a:r>
            <a:r>
              <a:rPr lang="ko-KR" altLang="en-US" dirty="0"/>
              <a:t>산학 프로젝트</a:t>
            </a:r>
            <a:r>
              <a:rPr lang="en-US" altLang="ko-KR" dirty="0"/>
              <a:t>(</a:t>
            </a:r>
            <a:r>
              <a:rPr lang="ko-KR" altLang="en-US" dirty="0"/>
              <a:t>해당 교과목</a:t>
            </a:r>
            <a:r>
              <a:rPr lang="en-US" altLang="ko-KR" dirty="0"/>
              <a:t>) </a:t>
            </a:r>
            <a:r>
              <a:rPr lang="ko-KR" altLang="en-US" dirty="0"/>
              <a:t>제출할 양식들 </a:t>
            </a:r>
            <a:r>
              <a:rPr lang="ko-KR" altLang="en-US" dirty="0" err="1"/>
              <a:t>보내드림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3FACD-29F8-4B90-A5AC-5E47386FB9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4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7ABEB-A56C-F86D-F820-C22743C2A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4E9F0-7A04-5190-EA86-39E54EE87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A5BC2-EAD2-8F04-0666-DB0B7415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1874-2821-8B97-FB01-84FB4CFA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D1089-5470-C254-E39B-11A8A4CA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198FF-7DE0-FCDE-3600-08B6C189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D9127-44B1-C8E9-B580-A8FFD856C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6A86-701E-71D1-4B55-D8718AAD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15F37-C69A-AE49-DCEC-C67B24B5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F52FD-672A-1C30-2496-A7CFB36C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6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DC4047-31B7-B66D-BA0A-72252E497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C1572-0DB7-1429-C26C-DAEEF857F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509D-6106-786E-3FF9-99B881DC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4B70-7C0C-2B69-AD9D-EF2B7A26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59989-5EA7-6059-9E66-7FA3913F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D3CF7-C960-ED59-275D-E3672C93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43E28-48B0-74A5-CFB3-D0A61C18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76227-DAC9-E4F5-C01F-9564F03C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BD34A-B20A-21BC-8FAB-6FEDA149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1BD23-8F90-3F34-F30F-550B7F1A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67884-5985-04EF-22C8-697CB62A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67F37-3173-484F-B98D-D1B4D7B8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FD26A-32B6-6FF5-0F80-D1B9091C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0457C-3095-0FC4-B6CB-46EFFA69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E0D46-A8A0-20DB-ECD0-8B5CCBD8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D300-2BD2-519A-54F5-238F4F5A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7097B-B6EE-DB99-DCB5-E8A7B2916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7AC131-EC7A-F093-1CE6-C019023B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11761-755C-94F9-4FDA-022E114A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48AB5-5DFA-F544-8F4A-A9BE62FF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73AD4-02F8-55C6-1584-1406A0DF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6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A634-B95D-4F43-B2CD-BC5571F8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905A4-0567-487F-D1AC-5707BC88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6029E-595F-6A4C-2F4C-EC41406FF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BCBD5F-5DFC-4F68-2977-C7802494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1EAA6A-7AC3-7298-8FA8-D87EE1B5F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9DDA75-56A3-07A5-751F-F86C4D5E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CD0788-E8B8-DC10-4363-406F55C7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469EED-7598-C507-9F3B-4F89C5A9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BCF5F-DE0E-8DAD-B4D5-6E13F01B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81F26-8A88-768E-B8C7-75A38F17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D0BC24-7247-C738-84A2-683BA6A5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7581F-30EA-C34C-CCFC-F56E29A5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4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6E978A-C4CB-1376-7425-D8318E89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556DB2-4805-3BCB-8A6D-06619EB8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A667F-E583-B9E9-59D1-AFB5E57D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5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7BA1B-E9CF-29B2-665D-2D9E561F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7E3B1-D955-C622-58FC-103C9CB9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1CD791-EEEA-4DD3-61E2-D7AA21B5F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AD906-D534-8479-3283-69B905FA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FFF79-B596-7463-6CFA-58772096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03345-31C9-554A-C3FC-3EF26192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3BA16-2E7B-4AF8-0B8F-44917013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D02BA7-0DE8-6BC8-09AD-D69379219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C2AB0-5237-25F3-1123-039D507E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FCC2D-74F6-F742-EB5C-7303C256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8576B-38C5-0C5F-DBFE-B48C9014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9DED6-2A88-BB7B-A6F0-DE8221B3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5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A45FF5-4ECF-EC3D-412A-6CAF501F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85BEB8-30B9-E848-7172-01A0019B2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F76C3-8424-D338-EF91-5A892D9A9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843B-FDDF-4517-A7A0-CA716AC6E07E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C12C2-D080-9131-694D-44A0241DA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2436E-876E-6274-0E51-9489C531E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4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33074-450A-9F72-977A-A3A6C533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당뇨병 환자를 위한 </a:t>
            </a:r>
            <a:br>
              <a:rPr lang="en-US" altLang="ko-KR" sz="4400" dirty="0"/>
            </a:br>
            <a:r>
              <a:rPr lang="en-US" altLang="ko-KR" sz="4400" dirty="0"/>
              <a:t>AI </a:t>
            </a:r>
            <a:r>
              <a:rPr lang="ko-KR" altLang="en-US" sz="4400" dirty="0"/>
              <a:t>식단 관리 애플리케이션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723FA5-435E-DFB7-EB63-676B2A3CD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2023.12.03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 err="1"/>
              <a:t>주시원</a:t>
            </a:r>
            <a:r>
              <a:rPr lang="en-US" altLang="ko-KR" dirty="0"/>
              <a:t>, </a:t>
            </a:r>
            <a:r>
              <a:rPr lang="ko-KR" altLang="en-US" dirty="0"/>
              <a:t>김민정</a:t>
            </a:r>
            <a:r>
              <a:rPr lang="en-US" altLang="ko-KR" dirty="0"/>
              <a:t>, </a:t>
            </a:r>
            <a:r>
              <a:rPr lang="ko-KR" altLang="en-US" dirty="0"/>
              <a:t>허정윤</a:t>
            </a:r>
            <a:r>
              <a:rPr lang="en-US" altLang="ko-K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63236-B2AB-AD39-1020-916D2DDE1B01}"/>
              </a:ext>
            </a:extLst>
          </p:cNvPr>
          <p:cNvSpPr txBox="1"/>
          <p:nvPr/>
        </p:nvSpPr>
        <p:spPr>
          <a:xfrm>
            <a:off x="0" y="0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산학프로젝트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32931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ACE01-242A-D4D3-72A6-18363273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멘토링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F12985-9CE2-C31E-4742-B74A4ABD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12/2 2</a:t>
            </a:r>
            <a:r>
              <a:rPr lang="ko-KR" altLang="en-US" dirty="0"/>
              <a:t>차 멘토링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 앞부분이 확실해야</a:t>
            </a:r>
            <a:r>
              <a:rPr lang="en-US" altLang="ko-KR" dirty="0"/>
              <a:t>, </a:t>
            </a:r>
            <a:r>
              <a:rPr lang="ko-KR" altLang="en-US" dirty="0"/>
              <a:t>고생을 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 문서작성</a:t>
            </a:r>
            <a:r>
              <a:rPr lang="en-US" altLang="ko-KR" dirty="0"/>
              <a:t>(</a:t>
            </a:r>
            <a:r>
              <a:rPr lang="ko-KR" altLang="en-US" dirty="0"/>
              <a:t>테스트 계획서</a:t>
            </a:r>
            <a:r>
              <a:rPr lang="en-US" altLang="ko-KR" dirty="0"/>
              <a:t>, </a:t>
            </a:r>
            <a:r>
              <a:rPr lang="ko-KR" altLang="en-US" dirty="0" err="1"/>
              <a:t>변경점</a:t>
            </a:r>
            <a:r>
              <a:rPr lang="ko-KR" altLang="en-US" dirty="0"/>
              <a:t> 관리 계획서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en-US" altLang="ko-KR" dirty="0"/>
              <a:t>(</a:t>
            </a:r>
            <a:r>
              <a:rPr lang="ko-KR" altLang="en-US" dirty="0"/>
              <a:t>가능하다면</a:t>
            </a:r>
            <a:r>
              <a:rPr lang="en-US" altLang="ko-KR" dirty="0"/>
              <a:t>) </a:t>
            </a:r>
            <a:r>
              <a:rPr lang="ko-KR" altLang="en-US" dirty="0"/>
              <a:t>학부생 논문을 생각하는 것도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634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C0EBA-FB43-093D-8792-C8700C39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6159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26C6-760F-8BA5-209D-22BC69AE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구분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F6944-07FB-DE3D-E284-B8511492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  <a:endParaRPr lang="en-US" altLang="ko-KR" dirty="0"/>
          </a:p>
          <a:p>
            <a:pPr lvl="1"/>
            <a:r>
              <a:rPr lang="ko-KR" altLang="en-US" dirty="0"/>
              <a:t>모델 제작</a:t>
            </a:r>
            <a:r>
              <a:rPr lang="en-US" altLang="ko-KR" dirty="0"/>
              <a:t>(</a:t>
            </a:r>
            <a:r>
              <a:rPr lang="ko-KR" altLang="en-US" dirty="0"/>
              <a:t>진행중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</a:t>
            </a:r>
            <a:endParaRPr lang="en-US" altLang="ko-KR" dirty="0"/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제작 후 애플리케이션 제작</a:t>
            </a:r>
            <a:endParaRPr lang="en-US" altLang="ko-KR" dirty="0"/>
          </a:p>
          <a:p>
            <a:pPr lvl="1"/>
            <a:r>
              <a:rPr lang="ko-KR" altLang="en-US" dirty="0"/>
              <a:t>기능 없는 페이지들만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39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9898-593F-811F-1DB8-314B9DA1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66122"/>
            <a:ext cx="10515600" cy="1679316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57A99-77EC-1989-1B42-C694EE669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4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91</Words>
  <Application>Microsoft Office PowerPoint</Application>
  <PresentationFormat>와이드스크린</PresentationFormat>
  <Paragraphs>23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당뇨병 환자를 위한  AI 식단 관리 애플리케이션</vt:lpstr>
      <vt:lpstr>멘토링</vt:lpstr>
      <vt:lpstr>UI 제작</vt:lpstr>
      <vt:lpstr>빌드 구분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산학프로젝트 발표</dc:title>
  <dc:creator>허정윤</dc:creator>
  <cp:lastModifiedBy>정윤 허</cp:lastModifiedBy>
  <cp:revision>8</cp:revision>
  <dcterms:created xsi:type="dcterms:W3CDTF">2023-11-05T13:59:44Z</dcterms:created>
  <dcterms:modified xsi:type="dcterms:W3CDTF">2023-12-03T11:17:05Z</dcterms:modified>
</cp:coreProperties>
</file>