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6" y="2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C9C9-2F61-A45C-B660-D4E26F75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1C1BB-DD84-EA76-28F0-555911576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226B3-D24F-93BB-9243-5E0E636D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FC180-F8DA-656B-92F8-0048074A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3E0E1-2BEA-2057-EE35-B42C5FCE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9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75482-C84D-273B-2CB6-CF1F450A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1712A-AE72-5CA9-992D-CB222FF4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799C0-BB28-D6A3-4D8D-3A58978D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E7852-D458-A4FA-26E0-ECADD07F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472E2-8060-24FC-4600-2587E3F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2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073A55-7F36-92F1-D8B3-6AC17FB19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7494E-2813-C753-B9AD-67A7E645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A1852-A6DC-DE7E-1920-E973587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6C5B4-A036-2714-164E-FF79FCDA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6286D-4831-B916-9CB7-EEF86B33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95459-977A-7679-6B5B-EDADA08D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A4DA7-E65B-7E22-7036-407FE193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2618A-EEF8-CDE5-CDC7-A7C93557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F2C0-EE57-D15E-7C64-C46E1436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4C6EE-5FAA-B2CA-5986-D550E577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068-2364-0003-3339-9619C747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AF6D1-1A0D-4E33-3A15-76B5BFEC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22AC0-F3C9-2BAB-3A96-36BBCA1E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29CFC-F522-0D2E-ABD7-60EABA82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12B17-80F0-2EE2-4C9C-BE99E1C1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5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CB010-8BD4-5906-087D-2725EE71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D1993-F3FA-78A2-B1FF-D7D79769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73140E-5CB0-D47D-3821-C66B4DB7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B9F3E-46AA-0084-0987-CDE9D6D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B222D-3468-A612-F72F-1F6FEF7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13B83-D4A4-0AB0-BF60-89F02A12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B3FD4-2EC8-F85F-7622-8FF5B28D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12225-178A-404E-0548-3FD044DA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E1E9B-AF55-7DFA-2B85-EEB5E40C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EE392-70BD-9C16-89AB-8C3A2EE3A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A62B28-5476-4C32-1E4E-7601995B7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BD9B9C-A1DB-D229-2D70-CF73DC9A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5720F-6C5C-70CE-2749-CC7338F9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506F57-8A46-41DF-1786-C000EC04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4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53FCF-9051-177B-6569-E7CF0F9A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ED9C17-B086-1247-947D-514B78A1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3571F5-44FD-D57E-7880-9832B1CC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7B26C-0E88-5110-5245-25EEA3C2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1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CD50CF-731F-6451-E44E-84B44646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8ABDD-753F-5924-4151-7F75BEB5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9F425B-66B5-F762-0661-C120A719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3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D9832-CA37-BC1D-3ED5-C2CEE172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D3A78-4825-91EF-00AC-DD9C0D90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DF9F-BC6D-DA29-7A4A-2B8FE8EF3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70EB1-5B9C-DB50-6BD8-FDDB1871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AF766-BF94-F5EA-F084-CE79513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448CC-8F03-CC14-BB0F-F93AF6AF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4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A4033-7A45-7EF8-F424-7C5ACD47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14FF03-F9DB-7C54-91CA-D93E30289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9DEF09-9BA9-B0CF-ABDA-94D709CD6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8E166-3999-FA36-22D1-E5621A62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BA090-AB06-761C-E848-F3CD8DF8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AB865-D3F2-D69D-530E-1811F05A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108D7B-2FD5-A722-3653-219F1017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7278E-BB34-3593-D21A-10300E8C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C7427-9A19-DB18-650A-D93AAA392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72CF-11EC-4C18-8C8E-49ABC64FE64A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3CF20-F24A-3B2C-14B0-D617243C8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FB0A8-C5A2-34F1-EC8E-C01747B1D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78F7-A98A-475A-8F59-22C1129E6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3B32D36E-6EE4-E374-84CB-97CE89818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" y="1123527"/>
            <a:ext cx="2129719" cy="46048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A9F1F4F-2ADF-21B3-4BE7-62309BCD1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42" y="1126600"/>
            <a:ext cx="2129719" cy="46048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882EFE8-1FFC-0B5F-8E77-B3C5518B3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26" y="1123527"/>
            <a:ext cx="2129719" cy="46048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9CF05F8-E7DA-7B77-D8F4-6C8835FDB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56" y="1123527"/>
            <a:ext cx="2129719" cy="460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414563-7FEE-B584-944A-6FAF796F73DE}"/>
              </a:ext>
            </a:extLst>
          </p:cNvPr>
          <p:cNvSpPr txBox="1"/>
          <p:nvPr/>
        </p:nvSpPr>
        <p:spPr>
          <a:xfrm>
            <a:off x="699932" y="712518"/>
            <a:ext cx="98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시작화면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85425-8935-89FB-C99A-3027289CAC04}"/>
              </a:ext>
            </a:extLst>
          </p:cNvPr>
          <p:cNvSpPr txBox="1"/>
          <p:nvPr/>
        </p:nvSpPr>
        <p:spPr>
          <a:xfrm>
            <a:off x="3611256" y="712519"/>
            <a:ext cx="123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로그인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4DBC6-1312-0CDF-62C1-9D1659F99BAF}"/>
              </a:ext>
            </a:extLst>
          </p:cNvPr>
          <p:cNvSpPr txBox="1"/>
          <p:nvPr/>
        </p:nvSpPr>
        <p:spPr>
          <a:xfrm>
            <a:off x="6408717" y="712517"/>
            <a:ext cx="2172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개인정보수집동의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6E5B6B-6C7B-17F5-45A3-E352C257F5C3}"/>
              </a:ext>
            </a:extLst>
          </p:cNvPr>
          <p:cNvSpPr txBox="1"/>
          <p:nvPr/>
        </p:nvSpPr>
        <p:spPr>
          <a:xfrm>
            <a:off x="9313542" y="712517"/>
            <a:ext cx="145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회원가입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775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4F5B19A-7BE8-C5C7-6133-EB024D281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47" y="1123527"/>
            <a:ext cx="2129719" cy="46048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0341A97-8EDB-59FF-B559-6BB1D250E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72" y="1126600"/>
            <a:ext cx="2129719" cy="46048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C575AF25-28D7-3875-25C6-D417304D5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78" y="1123527"/>
            <a:ext cx="2129719" cy="46048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A43DBAE-3CD0-9517-261F-195915E59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9" y="1123527"/>
            <a:ext cx="2129719" cy="46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25E59C-2EC8-9372-7605-E51A11C0435E}"/>
              </a:ext>
            </a:extLst>
          </p:cNvPr>
          <p:cNvSpPr txBox="1"/>
          <p:nvPr/>
        </p:nvSpPr>
        <p:spPr>
          <a:xfrm>
            <a:off x="699931" y="712518"/>
            <a:ext cx="181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 dirty="0"/>
              <a:t>기본정보입력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DC4B8-59FD-EDE0-716D-7191481148D9}"/>
              </a:ext>
            </a:extLst>
          </p:cNvPr>
          <p:cNvSpPr txBox="1"/>
          <p:nvPr/>
        </p:nvSpPr>
        <p:spPr>
          <a:xfrm>
            <a:off x="3516705" y="712517"/>
            <a:ext cx="2579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평소 활동량 입력</a:t>
            </a:r>
            <a:r>
              <a:rPr lang="en-US" altLang="ko-KR" sz="1400" dirty="0"/>
              <a:t>(</a:t>
            </a:r>
            <a:r>
              <a:rPr lang="ko-KR" altLang="en-US" sz="1400" dirty="0"/>
              <a:t>하루</a:t>
            </a:r>
            <a:r>
              <a:rPr lang="en-US" altLang="ko-KR" sz="1400" dirty="0"/>
              <a:t>)</a:t>
            </a:r>
            <a:r>
              <a:rPr lang="ko-KR" altLang="en-US" sz="1400" dirty="0"/>
              <a:t>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ADB90-E7D8-EC5A-B529-7FC992367F0D}"/>
              </a:ext>
            </a:extLst>
          </p:cNvPr>
          <p:cNvSpPr txBox="1"/>
          <p:nvPr/>
        </p:nvSpPr>
        <p:spPr>
          <a:xfrm>
            <a:off x="6359805" y="712517"/>
            <a:ext cx="251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평소 활동량 입력</a:t>
            </a:r>
            <a:r>
              <a:rPr lang="en-US" altLang="ko-KR" sz="1400" dirty="0"/>
              <a:t>(1</a:t>
            </a:r>
            <a:r>
              <a:rPr lang="ko-KR" altLang="en-US" sz="1400" dirty="0"/>
              <a:t>주</a:t>
            </a:r>
            <a:r>
              <a:rPr lang="en-US" altLang="ko-KR" sz="1400" dirty="0"/>
              <a:t>)</a:t>
            </a:r>
            <a:r>
              <a:rPr lang="ko-KR" altLang="en-US" sz="1400" dirty="0"/>
              <a:t>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665E9-A952-FDA2-86CB-2F0A97E7A8CB}"/>
              </a:ext>
            </a:extLst>
          </p:cNvPr>
          <p:cNvSpPr txBox="1"/>
          <p:nvPr/>
        </p:nvSpPr>
        <p:spPr>
          <a:xfrm>
            <a:off x="9313541" y="712517"/>
            <a:ext cx="212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당뇨병 타입 선택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252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010282-23F9-6362-9241-EF6AF7043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78" y="1126600"/>
            <a:ext cx="2129719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66B9628-78C7-3B46-3B6C-8F2A6ED8A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9" y="1126600"/>
            <a:ext cx="2129719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260F7B-197C-115C-E00E-F13038BC434F}"/>
              </a:ext>
            </a:extLst>
          </p:cNvPr>
          <p:cNvSpPr txBox="1"/>
          <p:nvPr/>
        </p:nvSpPr>
        <p:spPr>
          <a:xfrm>
            <a:off x="699931" y="712518"/>
            <a:ext cx="212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[main-</a:t>
            </a:r>
            <a:r>
              <a:rPr lang="ko-KR" altLang="en-US" sz="1400" dirty="0"/>
              <a:t>식단기록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5EC37-D5CA-C79C-1D55-DC894C239E89}"/>
              </a:ext>
            </a:extLst>
          </p:cNvPr>
          <p:cNvSpPr txBox="1"/>
          <p:nvPr/>
        </p:nvSpPr>
        <p:spPr>
          <a:xfrm>
            <a:off x="3516705" y="712517"/>
            <a:ext cx="2579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식단 변화량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21" name="그림 20" descr="스크린샷, 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07C4A9EB-ECBC-2BB9-90FC-38B92695C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78" y="1123527"/>
            <a:ext cx="2129719" cy="4604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E54D87C-FB45-F727-DA3E-1CA8C8DAB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77" y="1123527"/>
            <a:ext cx="2129719" cy="4604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DC7A7F9-6F4C-58EC-2B3F-5456806B280D}"/>
              </a:ext>
            </a:extLst>
          </p:cNvPr>
          <p:cNvSpPr txBox="1"/>
          <p:nvPr/>
        </p:nvSpPr>
        <p:spPr>
          <a:xfrm>
            <a:off x="6339090" y="712516"/>
            <a:ext cx="212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식단인식</a:t>
            </a:r>
            <a:r>
              <a:rPr lang="en-US" altLang="ko-KR" sz="1400" dirty="0"/>
              <a:t>-</a:t>
            </a:r>
            <a:r>
              <a:rPr lang="ko-KR" altLang="en-US" sz="1400" dirty="0"/>
              <a:t>카메라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7FE1C6-AF61-24C9-5A06-800AC0B01505}"/>
              </a:ext>
            </a:extLst>
          </p:cNvPr>
          <p:cNvSpPr txBox="1"/>
          <p:nvPr/>
        </p:nvSpPr>
        <p:spPr>
          <a:xfrm>
            <a:off x="9155864" y="712517"/>
            <a:ext cx="2579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식단인식</a:t>
            </a:r>
            <a:r>
              <a:rPr lang="en-US" altLang="ko-KR" sz="1400" dirty="0"/>
              <a:t>-</a:t>
            </a:r>
            <a:r>
              <a:rPr lang="ko-KR" altLang="en-US" sz="1400" dirty="0"/>
              <a:t>음식종류출력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281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3C9C998-6906-07F3-D50D-17711B72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0" y="1123527"/>
            <a:ext cx="2129719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6F1212D-DD10-C4B8-6B16-B2A79C15C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36" y="1123527"/>
            <a:ext cx="2129719" cy="46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BB5DE3-C244-5845-14E4-24203C795617}"/>
              </a:ext>
            </a:extLst>
          </p:cNvPr>
          <p:cNvSpPr txBox="1"/>
          <p:nvPr/>
        </p:nvSpPr>
        <p:spPr>
          <a:xfrm>
            <a:off x="491791" y="712517"/>
            <a:ext cx="270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식단인식</a:t>
            </a:r>
            <a:r>
              <a:rPr lang="en-US" altLang="ko-KR" sz="1400" dirty="0"/>
              <a:t>-</a:t>
            </a:r>
            <a:r>
              <a:rPr lang="ko-KR" altLang="en-US" sz="1400" dirty="0" err="1"/>
              <a:t>메뉴추가및수정</a:t>
            </a:r>
            <a:r>
              <a:rPr lang="ko-KR" altLang="en-US" sz="1400" dirty="0"/>
              <a:t>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EE1E1E-6D67-1DDF-B32D-50EFD69675A3}"/>
              </a:ext>
            </a:extLst>
          </p:cNvPr>
          <p:cNvSpPr txBox="1"/>
          <p:nvPr/>
        </p:nvSpPr>
        <p:spPr>
          <a:xfrm>
            <a:off x="3445528" y="712517"/>
            <a:ext cx="24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식단인식</a:t>
            </a:r>
            <a:r>
              <a:rPr lang="en-US" altLang="ko-KR" sz="1400" dirty="0"/>
              <a:t>-</a:t>
            </a:r>
            <a:r>
              <a:rPr lang="ko-KR" altLang="en-US" sz="1400" dirty="0"/>
              <a:t>음식량입력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21" name="그림 2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13502F1-9452-D9D6-72A7-3E277552A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75" y="1126600"/>
            <a:ext cx="2129719" cy="4604800"/>
          </a:xfrm>
          <a:prstGeom prst="rect">
            <a:avLst/>
          </a:prstGeom>
        </p:spPr>
      </p:pic>
      <p:pic>
        <p:nvPicPr>
          <p:cNvPr id="22" name="그림 2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14A8B852-E281-BA95-CAB5-68A34438C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47" y="1123527"/>
            <a:ext cx="2129719" cy="4604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5D301F-F760-AACC-F506-3A2F98B08F77}"/>
              </a:ext>
            </a:extLst>
          </p:cNvPr>
          <p:cNvSpPr txBox="1"/>
          <p:nvPr/>
        </p:nvSpPr>
        <p:spPr>
          <a:xfrm>
            <a:off x="6266936" y="712517"/>
            <a:ext cx="270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식단인식</a:t>
            </a:r>
            <a:r>
              <a:rPr lang="en-US" altLang="ko-KR" sz="1400" dirty="0"/>
              <a:t>-</a:t>
            </a:r>
            <a:r>
              <a:rPr lang="ko-KR" altLang="en-US" sz="1400" dirty="0"/>
              <a:t>영양소계산결과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7E44C9-2D5E-32B3-0FAE-0231B764038C}"/>
              </a:ext>
            </a:extLst>
          </p:cNvPr>
          <p:cNvSpPr txBox="1"/>
          <p:nvPr/>
        </p:nvSpPr>
        <p:spPr>
          <a:xfrm>
            <a:off x="9220673" y="712517"/>
            <a:ext cx="24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몸무게 변화기록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459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F1FA2D6-709B-B140-9A91-0576543E2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2" y="1126600"/>
            <a:ext cx="2129719" cy="46048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3CDA281-B056-807B-033C-E3263068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46" y="1126600"/>
            <a:ext cx="2129719" cy="46048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F9A79DA8-0891-3152-EDEF-319E2971F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6" y="1126600"/>
            <a:ext cx="2129719" cy="46048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4D35AFEB-A425-3A32-EFCB-BA38B3046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36" y="1126600"/>
            <a:ext cx="2129719" cy="460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F8CC12-0ED2-4377-AC52-ADE443B09C2E}"/>
              </a:ext>
            </a:extLst>
          </p:cNvPr>
          <p:cNvSpPr txBox="1"/>
          <p:nvPr/>
        </p:nvSpPr>
        <p:spPr>
          <a:xfrm>
            <a:off x="738825" y="712517"/>
            <a:ext cx="270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[main-</a:t>
            </a:r>
            <a:r>
              <a:rPr lang="ko-KR" altLang="en-US" sz="1400" dirty="0"/>
              <a:t>혈당기록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C5AE3D-4128-F293-E3BC-6E4FDDDDA1FB}"/>
              </a:ext>
            </a:extLst>
          </p:cNvPr>
          <p:cNvSpPr txBox="1"/>
          <p:nvPr/>
        </p:nvSpPr>
        <p:spPr>
          <a:xfrm>
            <a:off x="3445528" y="712517"/>
            <a:ext cx="24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 err="1"/>
              <a:t>혈당변화량</a:t>
            </a:r>
            <a:r>
              <a:rPr lang="ko-KR" altLang="en-US" sz="1400" dirty="0"/>
              <a:t>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ABED0-D0BF-96FD-C464-AE78AA06E782}"/>
              </a:ext>
            </a:extLst>
          </p:cNvPr>
          <p:cNvSpPr txBox="1"/>
          <p:nvPr/>
        </p:nvSpPr>
        <p:spPr>
          <a:xfrm>
            <a:off x="6343296" y="712517"/>
            <a:ext cx="270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당화혈색소 입력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41DC0-E021-AE21-5E6C-ABDE4A9DFA7C}"/>
              </a:ext>
            </a:extLst>
          </p:cNvPr>
          <p:cNvSpPr txBox="1"/>
          <p:nvPr/>
        </p:nvSpPr>
        <p:spPr>
          <a:xfrm>
            <a:off x="9199232" y="712517"/>
            <a:ext cx="24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투약기록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137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BD1496-EA16-18F4-70CC-5BE635DB2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71" y="1126600"/>
            <a:ext cx="2129719" cy="4604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E8CDF93A-4B93-E9DF-4A18-C8E57ACE2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89" y="1123527"/>
            <a:ext cx="2129719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05C0FA17-FF14-ED7E-D649-3ED3A8E9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07" y="1126600"/>
            <a:ext cx="2129719" cy="46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16E80-F3DE-E687-94E3-95A2E109227E}"/>
              </a:ext>
            </a:extLst>
          </p:cNvPr>
          <p:cNvSpPr txBox="1"/>
          <p:nvPr/>
        </p:nvSpPr>
        <p:spPr>
          <a:xfrm>
            <a:off x="1173292" y="697018"/>
            <a:ext cx="270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[main-</a:t>
            </a:r>
            <a:r>
              <a:rPr lang="ko-KR" altLang="en-US" sz="1400" dirty="0" err="1"/>
              <a:t>챗봇</a:t>
            </a:r>
            <a:r>
              <a:rPr lang="ko-KR" altLang="en-US" sz="1400" dirty="0"/>
              <a:t>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0D6A8-58B8-BE98-DF31-2FE660611976}"/>
              </a:ext>
            </a:extLst>
          </p:cNvPr>
          <p:cNvSpPr txBox="1"/>
          <p:nvPr/>
        </p:nvSpPr>
        <p:spPr>
          <a:xfrm>
            <a:off x="4894410" y="727609"/>
            <a:ext cx="310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[main-</a:t>
            </a:r>
            <a:r>
              <a:rPr lang="ko-KR" altLang="en-US" sz="1400" dirty="0" err="1"/>
              <a:t>달력형식기록전체보기</a:t>
            </a:r>
            <a:r>
              <a:rPr lang="ko-KR" altLang="en-US" sz="1400" dirty="0"/>
              <a:t>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6EEDC-38B9-BBA0-3DC1-90C11AB37456}"/>
              </a:ext>
            </a:extLst>
          </p:cNvPr>
          <p:cNvSpPr txBox="1"/>
          <p:nvPr/>
        </p:nvSpPr>
        <p:spPr>
          <a:xfrm>
            <a:off x="8824328" y="694423"/>
            <a:ext cx="270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[main-</a:t>
            </a:r>
            <a:r>
              <a:rPr lang="ko-KR" altLang="en-US" sz="1400" dirty="0"/>
              <a:t>마이페이지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556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5E55D19-820F-9AF2-234C-93AAEA9D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" y="1123527"/>
            <a:ext cx="2129719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6309779-96E7-8A40-4627-DF697B869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31" y="1123527"/>
            <a:ext cx="2129719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EC15F5DA-0928-097A-E1BD-F4AEEDE00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26" y="1123527"/>
            <a:ext cx="2129719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4F605B4-C7E3-F673-A269-1820235BE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2" y="1123527"/>
            <a:ext cx="2129719" cy="46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E54C3C-3E5A-8BDE-C61C-67ECCF725919}"/>
              </a:ext>
            </a:extLst>
          </p:cNvPr>
          <p:cNvSpPr txBox="1"/>
          <p:nvPr/>
        </p:nvSpPr>
        <p:spPr>
          <a:xfrm>
            <a:off x="738825" y="712517"/>
            <a:ext cx="270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고객센터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014F3-A23B-08F2-977A-1BE5E542D97C}"/>
              </a:ext>
            </a:extLst>
          </p:cNvPr>
          <p:cNvSpPr txBox="1"/>
          <p:nvPr/>
        </p:nvSpPr>
        <p:spPr>
          <a:xfrm>
            <a:off x="3445528" y="712517"/>
            <a:ext cx="24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일반설정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79C43-BA70-9202-C6EE-BE80B7F1B438}"/>
              </a:ext>
            </a:extLst>
          </p:cNvPr>
          <p:cNvSpPr txBox="1"/>
          <p:nvPr/>
        </p:nvSpPr>
        <p:spPr>
          <a:xfrm>
            <a:off x="6343296" y="712517"/>
            <a:ext cx="270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기보정보수정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05B85-79BE-B4BA-7D25-0DB2CD7A7631}"/>
              </a:ext>
            </a:extLst>
          </p:cNvPr>
          <p:cNvSpPr txBox="1"/>
          <p:nvPr/>
        </p:nvSpPr>
        <p:spPr>
          <a:xfrm>
            <a:off x="9199232" y="712517"/>
            <a:ext cx="24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 err="1"/>
              <a:t>알림설정</a:t>
            </a:r>
            <a:r>
              <a:rPr lang="ko-KR" altLang="en-US" sz="1400" dirty="0"/>
              <a:t> 화면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89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138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minjeong kim</dc:creator>
  <cp:lastModifiedBy>minjeong kim</cp:lastModifiedBy>
  <cp:revision>1</cp:revision>
  <dcterms:created xsi:type="dcterms:W3CDTF">2023-12-10T11:39:24Z</dcterms:created>
  <dcterms:modified xsi:type="dcterms:W3CDTF">2023-12-10T12:26:35Z</dcterms:modified>
</cp:coreProperties>
</file>