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BD4B-A743-4EA6-9A84-3099AAE119F6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61738-6216-467B-A007-B910D9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9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61738-6216-467B-A007-B910D9281F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8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2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6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0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0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80CA-481D-48BA-BB87-61FC57A696F8}" type="datetimeFigureOut">
              <a:rPr lang="zh-CN" altLang="en-US" smtClean="0"/>
              <a:t>2015/3/10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F9B7-6E42-41BF-9594-418EC8FEB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5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435" y="292715"/>
            <a:ext cx="31928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撕新闻</a:t>
            </a:r>
            <a:endParaRPr lang="zh-CN" altLang="en-US" sz="66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934" y="1937982"/>
            <a:ext cx="10085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针对用户：所有网民</a:t>
            </a:r>
            <a:endParaRPr lang="en-US" altLang="zh-CN" sz="2200" dirty="0" smtClean="0"/>
          </a:p>
          <a:p>
            <a:r>
              <a:rPr lang="zh-CN" altLang="en-US" sz="2200" dirty="0" smtClean="0"/>
              <a:t>提供服务：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给想评论、想争辩的人一个最方便最直接的平台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给想看评论、看热闹的人一个最方便最直接的平台</a:t>
            </a:r>
            <a:endParaRPr lang="en-US" altLang="zh-CN" sz="2200" dirty="0" smtClean="0"/>
          </a:p>
          <a:p>
            <a:r>
              <a:rPr lang="zh-CN" altLang="en-US" sz="2200" dirty="0" smtClean="0"/>
              <a:t>聚合信息：热点新闻、容易引发争吵的信息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有趣的评论</a:t>
            </a:r>
            <a:r>
              <a:rPr lang="en-US" altLang="zh-CN" sz="2200" dirty="0" smtClean="0"/>
              <a:t>?</a:t>
            </a:r>
            <a:r>
              <a:rPr lang="zh-CN" altLang="en-US" sz="2200" dirty="0"/>
              <a:t>何</a:t>
            </a:r>
            <a:r>
              <a:rPr lang="zh-CN" altLang="en-US" sz="2200" dirty="0" smtClean="0"/>
              <a:t>为有趣</a:t>
            </a:r>
            <a:r>
              <a:rPr lang="en-US" altLang="zh-CN" sz="2200" dirty="0" smtClean="0"/>
              <a:t>?</a:t>
            </a:r>
            <a:r>
              <a:rPr lang="zh-CN" altLang="en-US" sz="2200" dirty="0" smtClean="0"/>
              <a:t>回复多的？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7635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0" y="0"/>
            <a:ext cx="38576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99" y="0"/>
            <a:ext cx="3857625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79401" y="4572352"/>
            <a:ext cx="858444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话题无聊：用户自己提话题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ym typeface="Wingdings" panose="05000000000000000000" pitchFamily="2" charset="2"/>
              </a:rPr>
              <a:t>百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度实时新闻</a:t>
            </a:r>
            <a:r>
              <a:rPr lang="zh-CN" altLang="en-US" sz="2000" b="1" dirty="0">
                <a:sym typeface="Wingdings" panose="05000000000000000000" pitchFamily="2" charset="2"/>
              </a:rPr>
              <a:t>，</a:t>
            </a:r>
            <a:r>
              <a:rPr lang="en-US" altLang="zh-CN" sz="2000" b="1" dirty="0" err="1" smtClean="0">
                <a:sym typeface="Wingdings" panose="05000000000000000000" pitchFamily="2" charset="2"/>
              </a:rPr>
              <a:t>cba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，陌陌</a:t>
            </a: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语音效率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可能是考虑到手机输入比较麻烦，但是语音耽误时间，听起来很费时，无法兼顾发言</a:t>
            </a:r>
            <a:r>
              <a:rPr lang="en-US" altLang="zh-CN" sz="20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功能</a:t>
            </a:r>
            <a:r>
              <a:rPr lang="zh-CN" altLang="en-US" sz="2000" b="1" dirty="0" smtClean="0"/>
              <a:t>复杂</a:t>
            </a:r>
            <a:endParaRPr lang="en-US" altLang="zh-CN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4868445" y="1013723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抬杠</a:t>
            </a:r>
          </a:p>
        </p:txBody>
      </p:sp>
    </p:spTree>
    <p:extLst>
      <p:ext uri="{BB962C8B-B14F-4D97-AF65-F5344CB8AC3E}">
        <p14:creationId xmlns:p14="http://schemas.microsoft.com/office/powerpoint/2010/main" val="6763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36273" y="280406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我们的想法</a:t>
            </a:r>
            <a:endParaRPr lang="zh-CN" altLang="en-US" sz="54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3552" y="992721"/>
            <a:ext cx="103819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话题有趣</a:t>
            </a:r>
            <a:r>
              <a:rPr lang="zh-CN" altLang="en-US" dirty="0" smtClean="0"/>
              <a:t>：</a:t>
            </a:r>
            <a:r>
              <a:rPr lang="en-US" altLang="zh-CN" sz="2800" b="1" dirty="0" smtClean="0"/>
              <a:t>5 + 10 + 15 + ……</a:t>
            </a:r>
          </a:p>
          <a:p>
            <a:r>
              <a:rPr lang="zh-CN" altLang="en-US" sz="2800" b="1" dirty="0" smtClean="0"/>
              <a:t>如何有趣呢？</a:t>
            </a:r>
            <a:endParaRPr lang="en-US" altLang="zh-C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我们定话题，不用用户发</a:t>
            </a:r>
            <a:r>
              <a:rPr lang="en-US" altLang="zh-CN" sz="2200" dirty="0" smtClean="0"/>
              <a:t> 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收集有趣评论？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/>
              <a:t>血</a:t>
            </a:r>
            <a:r>
              <a:rPr lang="zh-CN" altLang="en-US" sz="2200" dirty="0" smtClean="0"/>
              <a:t>条、点击顶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踩、动画大招</a:t>
            </a:r>
            <a:endParaRPr lang="en-US" altLang="zh-CN" sz="2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153552" y="3204925"/>
            <a:ext cx="76809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效率问题：文字？语音？标签？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做手机端还是网页端？都做？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做实时？</a:t>
            </a:r>
            <a:r>
              <a:rPr lang="zh-CN" altLang="en-US" sz="2400" dirty="0"/>
              <a:t>弹</a:t>
            </a:r>
            <a:r>
              <a:rPr lang="zh-CN" altLang="en-US" sz="2400" dirty="0" smtClean="0"/>
              <a:t>幕？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如何保证有人说话？如何保证实时？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53552" y="5113140"/>
            <a:ext cx="6745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功能简单：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无需注册登录，随机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自主昵称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页面简洁粗暴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30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99718" y="12566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初步实现</a:t>
            </a:r>
            <a:endParaRPr lang="zh-CN" altLang="en-US" sz="54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2025" y="1800665"/>
            <a:ext cx="90595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初步考虑：敏捷开发，尽快做出第一个版本，根据用户反馈再改</a:t>
            </a:r>
            <a:endParaRPr lang="en-US" altLang="zh-CN" sz="2200" dirty="0" smtClean="0"/>
          </a:p>
          <a:p>
            <a:r>
              <a:rPr lang="zh-CN" altLang="en-US" sz="2200" dirty="0" smtClean="0"/>
              <a:t>实现难点：后台初始用户少的版本应该不是很难，难点在前端设计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好看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页面布局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对话框设计</a:t>
            </a: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动画效果</a:t>
            </a: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34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8747" y="997858"/>
            <a:ext cx="104067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欢</a:t>
            </a:r>
            <a:endParaRPr lang="en-US" altLang="zh-CN" sz="6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迎</a:t>
            </a:r>
            <a:endParaRPr lang="en-US" altLang="zh-CN" sz="6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endParaRPr lang="en-US" altLang="zh-CN" sz="6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endParaRPr lang="zh-CN" altLang="en-US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31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247</Words>
  <Application>Microsoft Office PowerPoint</Application>
  <PresentationFormat>宽屏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楷体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Derek</dc:creator>
  <cp:lastModifiedBy>Derek</cp:lastModifiedBy>
  <cp:revision>13</cp:revision>
  <dcterms:created xsi:type="dcterms:W3CDTF">2015-03-10T01:48:59Z</dcterms:created>
  <dcterms:modified xsi:type="dcterms:W3CDTF">2015-03-10T08:32:37Z</dcterms:modified>
</cp:coreProperties>
</file>