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0D16-319C-4AE3-9194-70CF4EB57C52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6993-9A8D-4F35-BC66-E3E54325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4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0D16-319C-4AE3-9194-70CF4EB57C52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6993-9A8D-4F35-BC66-E3E54325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8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0D16-319C-4AE3-9194-70CF4EB57C52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6993-9A8D-4F35-BC66-E3E54325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6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0D16-319C-4AE3-9194-70CF4EB57C52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6993-9A8D-4F35-BC66-E3E54325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0D16-319C-4AE3-9194-70CF4EB57C52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6993-9A8D-4F35-BC66-E3E54325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5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0D16-319C-4AE3-9194-70CF4EB57C52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6993-9A8D-4F35-BC66-E3E54325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1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0D16-319C-4AE3-9194-70CF4EB57C52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6993-9A8D-4F35-BC66-E3E54325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0D16-319C-4AE3-9194-70CF4EB57C52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6993-9A8D-4F35-BC66-E3E54325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0D16-319C-4AE3-9194-70CF4EB57C52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6993-9A8D-4F35-BC66-E3E54325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0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0D16-319C-4AE3-9194-70CF4EB57C52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6993-9A8D-4F35-BC66-E3E54325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0D16-319C-4AE3-9194-70CF4EB57C52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6993-9A8D-4F35-BC66-E3E54325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0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0D16-319C-4AE3-9194-70CF4EB57C52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6993-9A8D-4F35-BC66-E3E54325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8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9871" y="80671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cap="none" spc="0" dirty="0" smtClean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alpha val="35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撕新闻</a:t>
            </a:r>
            <a:endParaRPr lang="zh-CN" altLang="en-US" sz="5400" b="1" cap="none" spc="0" dirty="0">
              <a:ln w="0"/>
              <a:solidFill>
                <a:schemeClr val="accent1"/>
              </a:solidFill>
              <a:effectLst>
                <a:glow rad="63500">
                  <a:schemeClr val="accent1">
                    <a:alpha val="35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689" y="2967335"/>
            <a:ext cx="112646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贺芯蕊、刘敏行、陈庆英、郭暘泽、林宇哲、杨俊睿、张书豪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42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415654" y="272955"/>
            <a:ext cx="3807725" cy="658504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22728" y="482222"/>
            <a:ext cx="3193576" cy="29297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722728" y="3751997"/>
            <a:ext cx="3193576" cy="27989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88300" y="674511"/>
            <a:ext cx="3262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北大走向世界一流大学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41092" y="1258395"/>
            <a:ext cx="2756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~~~~~~~~~~~~~~~~~~~~~~~~~~~~~~~~~~~~~~~~~~~~~~~~~~~~~~~~~~~~~~~~~~~~~~~~~~~~~~~~~~~~~~~~~~~~~~~~~~~~~~~~~~~~~~~~~~~~~~~~~~~~~~~~~~~~~~~~~~~~~~~~~~~~~~~~~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6530453" y="473732"/>
            <a:ext cx="409432" cy="618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685965" y="272955"/>
            <a:ext cx="3807725" cy="658504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4996" y="584747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头像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04993" y="2072078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昵称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04994" y="3559073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年龄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04993" y="500257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性别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030241" y="1632824"/>
            <a:ext cx="918978" cy="395425"/>
            <a:chOff x="3020385" y="6117408"/>
            <a:chExt cx="2729874" cy="395425"/>
          </a:xfrm>
        </p:grpSpPr>
        <p:sp>
          <p:nvSpPr>
            <p:cNvPr id="17" name="流程图: 可选过程 16"/>
            <p:cNvSpPr/>
            <p:nvPr/>
          </p:nvSpPr>
          <p:spPr>
            <a:xfrm>
              <a:off x="3020385" y="6117408"/>
              <a:ext cx="2729874" cy="378459"/>
            </a:xfrm>
            <a:prstGeom prst="flowChartAlternateProcess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069954" y="6143501"/>
              <a:ext cx="261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换一个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067696" y="3096156"/>
            <a:ext cx="918978" cy="395425"/>
            <a:chOff x="3020385" y="6117408"/>
            <a:chExt cx="2729874" cy="395425"/>
          </a:xfrm>
        </p:grpSpPr>
        <p:sp>
          <p:nvSpPr>
            <p:cNvPr id="20" name="流程图: 可选过程 19"/>
            <p:cNvSpPr/>
            <p:nvPr/>
          </p:nvSpPr>
          <p:spPr>
            <a:xfrm>
              <a:off x="3020385" y="6117408"/>
              <a:ext cx="2729874" cy="378459"/>
            </a:xfrm>
            <a:prstGeom prst="flowChartAlternateProcess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069954" y="6143501"/>
              <a:ext cx="261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换一个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67546" y="5996527"/>
            <a:ext cx="918978" cy="395425"/>
            <a:chOff x="3020385" y="6117408"/>
            <a:chExt cx="2729874" cy="395425"/>
          </a:xfrm>
        </p:grpSpPr>
        <p:sp>
          <p:nvSpPr>
            <p:cNvPr id="23" name="流程图: 可选过程 22"/>
            <p:cNvSpPr/>
            <p:nvPr/>
          </p:nvSpPr>
          <p:spPr>
            <a:xfrm>
              <a:off x="3020385" y="6117408"/>
              <a:ext cx="2729874" cy="378459"/>
            </a:xfrm>
            <a:prstGeom prst="flowChartAlternateProcess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69954" y="6143501"/>
              <a:ext cx="261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换一个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130334" y="4556488"/>
            <a:ext cx="918978" cy="395425"/>
            <a:chOff x="3020385" y="6117408"/>
            <a:chExt cx="2729874" cy="395425"/>
          </a:xfrm>
        </p:grpSpPr>
        <p:sp>
          <p:nvSpPr>
            <p:cNvPr id="27" name="流程图: 可选过程 26"/>
            <p:cNvSpPr/>
            <p:nvPr/>
          </p:nvSpPr>
          <p:spPr>
            <a:xfrm>
              <a:off x="3020385" y="6117408"/>
              <a:ext cx="2729874" cy="378459"/>
            </a:xfrm>
            <a:prstGeom prst="flowChartAlternateProcess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69954" y="6143501"/>
              <a:ext cx="261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保密</a:t>
              </a:r>
              <a:endPara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26246" y="779416"/>
            <a:ext cx="87716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cap="none" spc="0" dirty="0" smtClean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alpha val="35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撕</a:t>
            </a:r>
            <a:endParaRPr lang="en-US" altLang="zh-CN" sz="5400" b="1" cap="none" spc="0" dirty="0" smtClean="0">
              <a:ln w="0"/>
              <a:solidFill>
                <a:schemeClr val="accent1"/>
              </a:solidFill>
              <a:effectLst>
                <a:glow rad="63500">
                  <a:schemeClr val="accent1">
                    <a:alpha val="35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5400" b="1" cap="none" spc="0" dirty="0" smtClean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alpha val="35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新</a:t>
            </a:r>
            <a:endParaRPr lang="en-US" altLang="zh-CN" sz="5400" b="1" cap="none" spc="0" dirty="0" smtClean="0">
              <a:ln w="0"/>
              <a:solidFill>
                <a:schemeClr val="accent1"/>
              </a:solidFill>
              <a:effectLst>
                <a:glow rad="63500">
                  <a:schemeClr val="accent1">
                    <a:alpha val="35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5400" b="1" cap="none" spc="0" dirty="0" smtClean="0">
                <a:ln w="0"/>
                <a:solidFill>
                  <a:schemeClr val="accent1"/>
                </a:solidFill>
                <a:effectLst>
                  <a:glow rad="63500">
                    <a:schemeClr val="accent1">
                      <a:alpha val="35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闻</a:t>
            </a:r>
            <a:endParaRPr lang="zh-CN" altLang="en-US" sz="5400" b="1" cap="none" spc="0" dirty="0">
              <a:ln w="0"/>
              <a:solidFill>
                <a:schemeClr val="accent1"/>
              </a:solidFill>
              <a:effectLst>
                <a:glow rad="63500">
                  <a:schemeClr val="accent1">
                    <a:alpha val="35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1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41748" y="15389"/>
            <a:ext cx="3807725" cy="658504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68" y="2162728"/>
            <a:ext cx="746062" cy="7689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21" y="1158234"/>
            <a:ext cx="783467" cy="7834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22" y="2997778"/>
            <a:ext cx="757450" cy="757450"/>
          </a:xfrm>
          <a:prstGeom prst="rect">
            <a:avLst/>
          </a:prstGeom>
        </p:spPr>
      </p:pic>
      <p:sp>
        <p:nvSpPr>
          <p:cNvPr id="10" name="流程图: 可选过程 9"/>
          <p:cNvSpPr/>
          <p:nvPr/>
        </p:nvSpPr>
        <p:spPr>
          <a:xfrm>
            <a:off x="3698239" y="2240105"/>
            <a:ext cx="1445581" cy="61414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3698239" y="1250315"/>
            <a:ext cx="1445581" cy="614149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3698239" y="3087504"/>
            <a:ext cx="1445581" cy="614149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68" y="3852849"/>
            <a:ext cx="746062" cy="746062"/>
          </a:xfrm>
          <a:prstGeom prst="rect">
            <a:avLst/>
          </a:prstGeom>
        </p:spPr>
      </p:pic>
      <p:sp>
        <p:nvSpPr>
          <p:cNvPr id="14" name="流程图: 可选过程 13"/>
          <p:cNvSpPr/>
          <p:nvPr/>
        </p:nvSpPr>
        <p:spPr>
          <a:xfrm>
            <a:off x="3678294" y="3934903"/>
            <a:ext cx="1445581" cy="61414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下箭头 14"/>
          <p:cNvSpPr/>
          <p:nvPr/>
        </p:nvSpPr>
        <p:spPr>
          <a:xfrm>
            <a:off x="6796586" y="177421"/>
            <a:ext cx="259308" cy="6455391"/>
          </a:xfrm>
          <a:prstGeom prst="upDown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780260" y="368490"/>
            <a:ext cx="1620823" cy="655399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536841" y="382290"/>
            <a:ext cx="1519789" cy="627797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767895" y="434579"/>
            <a:ext cx="16530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实时更新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84059" y="434579"/>
            <a:ext cx="16530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热门评论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020384" y="5335396"/>
            <a:ext cx="2761397" cy="584775"/>
            <a:chOff x="2922202" y="5910155"/>
            <a:chExt cx="2761397" cy="584775"/>
          </a:xfrm>
        </p:grpSpPr>
        <p:grpSp>
          <p:nvGrpSpPr>
            <p:cNvPr id="37" name="组合 36"/>
            <p:cNvGrpSpPr/>
            <p:nvPr/>
          </p:nvGrpSpPr>
          <p:grpSpPr>
            <a:xfrm>
              <a:off x="2922202" y="5922925"/>
              <a:ext cx="2761397" cy="545912"/>
              <a:chOff x="2767895" y="5868536"/>
              <a:chExt cx="2761397" cy="545912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2767895" y="5868537"/>
                <a:ext cx="0" cy="5459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5529292" y="5868536"/>
                <a:ext cx="0" cy="5459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2767895" y="6414447"/>
                <a:ext cx="2761397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/>
            <p:cNvSpPr/>
            <p:nvPr/>
          </p:nvSpPr>
          <p:spPr>
            <a:xfrm>
              <a:off x="3461688" y="5910155"/>
              <a:ext cx="18261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输入内容</a:t>
              </a:r>
              <a:endPara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07426" y="4833959"/>
            <a:ext cx="3276370" cy="204717"/>
            <a:chOff x="2780260" y="5336274"/>
            <a:chExt cx="3276370" cy="204717"/>
          </a:xfrm>
        </p:grpSpPr>
        <p:sp>
          <p:nvSpPr>
            <p:cNvPr id="38" name="圆角矩形 37"/>
            <p:cNvSpPr/>
            <p:nvPr/>
          </p:nvSpPr>
          <p:spPr>
            <a:xfrm>
              <a:off x="2780260" y="5336275"/>
              <a:ext cx="3276370" cy="20471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401083" y="5336274"/>
              <a:ext cx="1655547" cy="204717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7206018" y="1250315"/>
            <a:ext cx="4121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评论点赞功能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比如加个热度格图标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以此来更新热门评论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查看热门评论后，可以引入到当下输入内容内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这样可以对热门评论进行评价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只爬热点评论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020385" y="6117408"/>
            <a:ext cx="2729874" cy="395425"/>
            <a:chOff x="3020385" y="6117408"/>
            <a:chExt cx="2729874" cy="395425"/>
          </a:xfrm>
        </p:grpSpPr>
        <p:sp>
          <p:nvSpPr>
            <p:cNvPr id="43" name="流程图: 可选过程 42"/>
            <p:cNvSpPr/>
            <p:nvPr/>
          </p:nvSpPr>
          <p:spPr>
            <a:xfrm>
              <a:off x="3020385" y="6117408"/>
              <a:ext cx="2729874" cy="378459"/>
            </a:xfrm>
            <a:prstGeom prst="flowChartAlternateProcess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69954" y="6143501"/>
              <a:ext cx="261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点击这里查看趣味统计</a:t>
              </a:r>
              <a:endPara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9" name="线形标注 1 48"/>
          <p:cNvSpPr/>
          <p:nvPr/>
        </p:nvSpPr>
        <p:spPr>
          <a:xfrm>
            <a:off x="7296681" y="4287269"/>
            <a:ext cx="3348571" cy="1834487"/>
          </a:xfrm>
          <a:prstGeom prst="borderCallout1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473738" y="4414245"/>
            <a:ext cx="3289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性别支持率统计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地域支持率统计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年龄支持率统计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3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102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楷体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Derek</dc:creator>
  <cp:lastModifiedBy>Derek</cp:lastModifiedBy>
  <cp:revision>16</cp:revision>
  <dcterms:created xsi:type="dcterms:W3CDTF">2015-03-11T15:23:19Z</dcterms:created>
  <dcterms:modified xsi:type="dcterms:W3CDTF">2015-03-12T02:29:44Z</dcterms:modified>
</cp:coreProperties>
</file>