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sldIdLst>
    <p:sldId id="256" r:id="rId4"/>
    <p:sldId id="260" r:id="rId5"/>
    <p:sldId id="269" r:id="rId6"/>
    <p:sldId id="270" r:id="rId7"/>
    <p:sldId id="272" r:id="rId8"/>
    <p:sldId id="273" r:id="rId9"/>
    <p:sldId id="274" r:id="rId10"/>
    <p:sldId id="271" r:id="rId11"/>
    <p:sldId id="277" r:id="rId12"/>
    <p:sldId id="278" r:id="rId13"/>
    <p:sldId id="265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B1A45"/>
    <a:srgbClr val="B6C7CA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4513" y="260350"/>
            <a:ext cx="7772400" cy="1470025"/>
          </a:xfrm>
        </p:spPr>
        <p:txBody>
          <a:bodyPr anchor="b"/>
          <a:lstStyle>
            <a:lvl1pPr algn="r"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12938" y="1751013"/>
            <a:ext cx="6400800" cy="1752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i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/>
            </a:lvl1pPr>
          </a:lstStyle>
          <a:p>
            <a:fld id="{34E5AF1E-4238-4CAB-886E-3368131C95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BE966-C75F-4290-AC90-B532C60645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29769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1FD64-5C3A-49EB-BD0E-23B2B07EA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807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4C519-F0D1-4438-A020-B8E7860EC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5719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A33A2-4BF2-4B58-9AE7-3CB92B240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0605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CC32A-F296-4A99-BB27-624F108650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84482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89DD5-78FD-411F-9930-21A4C84B9D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838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0A1B7-E9A0-428C-B6BB-59188D6D9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95696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3449C-6E9E-4681-8FDA-5027C4F552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1280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03F4D-3C7F-4AAB-B4B0-770078C89C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154531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62F58-54F4-4E45-A9A0-5F277FB7E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95290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7206-5871-4D24-AFCA-885311662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705776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55C88-1470-4A09-9DB8-DB3541259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33188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DB3A4-07FF-442C-9539-20776F322B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2151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D591F-19D3-4E74-9642-88016702D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387980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060D-917A-491D-A79F-A74B5C4B45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125045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1DAF2-CA2E-4AF1-9AFB-9382BAF775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261340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A8273-BC51-4A44-AD9E-CBE1D54B7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60134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C1563-FF4A-408D-A8B8-1FF86AA655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534965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806FA-AEE1-408A-ADE5-3D10270404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26332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BDAB-C70B-4D7A-AED3-DA08EE4CBF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280987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4237C-3DDC-4C50-8E9B-409E43E3F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1129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80756-A51C-45C4-ABEB-FA2FA8F15B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7020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8C479-AA49-4DA9-A1F5-C5BB55557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29637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98419-BACD-43E5-89ED-38A767CD3A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89260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1EB5D-3E42-4C9A-8BCE-D09713786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551977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5E563-6F66-40FA-814D-2F5EF64012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46306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E089D-D7CC-4926-8F21-E9A50DD5B2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87165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A8B1F-0926-423D-984D-68593476D3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89248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E338B-FE19-420A-A60E-80C276E807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2603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02B2C-6BCA-4079-A88C-62DA26D5D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64713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7C85B-505F-4840-86C4-E14782AE33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09844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BDE22-3A2D-48A4-90D0-1072CFDFF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92633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itle-Bar"/>
          <p:cNvPicPr>
            <a:picLocks noChangeAspect="1" noChangeArrowheads="1"/>
          </p:cNvPicPr>
          <p:nvPr/>
        </p:nvPicPr>
        <p:blipFill>
          <a:blip r:embed="rId1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873283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fld id="{AF57CAEC-15F8-4C8D-B032-0E5B5FBB35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Title-Bar"/>
          <p:cNvPicPr>
            <a:picLocks noChangeAspect="1" noChangeArrowheads="1"/>
          </p:cNvPicPr>
          <p:nvPr/>
        </p:nvPicPr>
        <p:blipFill>
          <a:blip r:embed="rId1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873283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fld id="{073C21A3-7031-4E94-AB30-EB63D50012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fld id="{36A9FAE9-3E6F-4742-A0A8-C22F08FD1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“撕新闻”商业策划书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3068960"/>
            <a:ext cx="7048872" cy="3240360"/>
          </a:xfrm>
        </p:spPr>
        <p:txBody>
          <a:bodyPr/>
          <a:lstStyle/>
          <a:p>
            <a:r>
              <a:rPr lang="zh-CN" altLang="en-US" i="0" dirty="0" smtClean="0">
                <a:solidFill>
                  <a:schemeClr val="accent1"/>
                </a:solidFill>
              </a:rPr>
              <a:t>小组成员：</a:t>
            </a:r>
            <a:endParaRPr lang="en-US" altLang="zh-CN" i="0" dirty="0" smtClean="0">
              <a:solidFill>
                <a:schemeClr val="accent1"/>
              </a:solidFill>
            </a:endParaRPr>
          </a:p>
          <a:p>
            <a:r>
              <a:rPr lang="zh-CN" altLang="en-US" i="0" dirty="0">
                <a:solidFill>
                  <a:schemeClr val="accent1"/>
                </a:solidFill>
              </a:rPr>
              <a:t>林宇哲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1200011605 </a:t>
            </a:r>
            <a:r>
              <a:rPr lang="zh-CN" altLang="en-US" i="0" dirty="0" smtClean="0">
                <a:solidFill>
                  <a:schemeClr val="accent1"/>
                </a:solidFill>
              </a:rPr>
              <a:t>贺</a:t>
            </a:r>
            <a:r>
              <a:rPr lang="zh-CN" altLang="en-US" i="0" dirty="0">
                <a:solidFill>
                  <a:schemeClr val="accent1"/>
                </a:solidFill>
              </a:rPr>
              <a:t>心蕊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1200012713</a:t>
            </a:r>
            <a:endParaRPr lang="en-US" altLang="zh-CN" i="0" dirty="0" smtClean="0">
              <a:solidFill>
                <a:schemeClr val="accent1"/>
              </a:solidFill>
            </a:endParaRPr>
          </a:p>
          <a:p>
            <a:r>
              <a:rPr lang="zh-CN" altLang="en-US" i="0" dirty="0">
                <a:solidFill>
                  <a:schemeClr val="accent1"/>
                </a:solidFill>
              </a:rPr>
              <a:t>张书豪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1200012725 </a:t>
            </a:r>
            <a:r>
              <a:rPr lang="zh-CN" altLang="en-US" i="0" dirty="0" smtClean="0">
                <a:solidFill>
                  <a:schemeClr val="accent1"/>
                </a:solidFill>
              </a:rPr>
              <a:t>陈</a:t>
            </a:r>
            <a:r>
              <a:rPr lang="zh-CN" altLang="en-US" i="0" dirty="0">
                <a:solidFill>
                  <a:schemeClr val="accent1"/>
                </a:solidFill>
              </a:rPr>
              <a:t>庆英</a:t>
            </a:r>
            <a:r>
              <a:rPr lang="en-US" altLang="zh-CN" i="0" dirty="0">
                <a:solidFill>
                  <a:schemeClr val="accent1"/>
                </a:solidFill>
              </a:rPr>
              <a:t>1200012768</a:t>
            </a:r>
          </a:p>
          <a:p>
            <a:r>
              <a:rPr lang="zh-CN" altLang="en-US" i="0" dirty="0">
                <a:solidFill>
                  <a:schemeClr val="accent1"/>
                </a:solidFill>
              </a:rPr>
              <a:t>杨俊睿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1200012860 </a:t>
            </a:r>
            <a:r>
              <a:rPr lang="zh-CN" altLang="en-US" i="0" dirty="0" smtClean="0">
                <a:solidFill>
                  <a:schemeClr val="accent1"/>
                </a:solidFill>
              </a:rPr>
              <a:t>刘</a:t>
            </a:r>
            <a:r>
              <a:rPr lang="zh-CN" altLang="en-US" i="0" dirty="0">
                <a:solidFill>
                  <a:schemeClr val="accent1"/>
                </a:solidFill>
              </a:rPr>
              <a:t>敏行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1200012863</a:t>
            </a:r>
            <a:endParaRPr lang="en-US" altLang="zh-CN" i="0" dirty="0">
              <a:solidFill>
                <a:schemeClr val="accent1"/>
              </a:solidFill>
            </a:endParaRPr>
          </a:p>
          <a:p>
            <a:r>
              <a:rPr lang="zh-CN" altLang="en-US" i="0" dirty="0">
                <a:solidFill>
                  <a:schemeClr val="accent1"/>
                </a:solidFill>
              </a:rPr>
              <a:t>郭旸泽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1200015101 </a:t>
            </a:r>
            <a:r>
              <a:rPr lang="zh-CN" altLang="en-US" i="0" dirty="0" smtClean="0">
                <a:solidFill>
                  <a:schemeClr val="accent1"/>
                </a:solidFill>
              </a:rPr>
              <a:t>肖</a:t>
            </a:r>
            <a:r>
              <a:rPr lang="zh-CN" altLang="en-US" i="0" dirty="0" smtClean="0">
                <a:solidFill>
                  <a:schemeClr val="accent1"/>
                </a:solidFill>
              </a:rPr>
              <a:t>倾</a:t>
            </a:r>
            <a:r>
              <a:rPr lang="zh-CN" altLang="en-US" i="0" dirty="0" smtClean="0">
                <a:solidFill>
                  <a:schemeClr val="accent1"/>
                </a:solidFill>
              </a:rPr>
              <a:t>城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</a:t>
            </a:r>
            <a:r>
              <a:rPr lang="zh-CN" altLang="en-US" i="0" dirty="0" smtClean="0">
                <a:solidFill>
                  <a:schemeClr val="accent1"/>
                </a:solidFill>
              </a:rPr>
              <a:t>****</a:t>
            </a:r>
            <a:endParaRPr lang="en-US" altLang="zh-CN" i="0" dirty="0" smtClean="0">
              <a:solidFill>
                <a:schemeClr val="accent1"/>
              </a:solidFill>
            </a:endParaRPr>
          </a:p>
          <a:p>
            <a:r>
              <a:rPr lang="zh-CN" altLang="en-US" i="0" dirty="0" smtClean="0">
                <a:solidFill>
                  <a:schemeClr val="accent1"/>
                </a:solidFill>
              </a:rPr>
              <a:t>王</a:t>
            </a:r>
            <a:r>
              <a:rPr lang="zh-CN" altLang="en-US" i="0" dirty="0" smtClean="0">
                <a:solidFill>
                  <a:schemeClr val="accent1"/>
                </a:solidFill>
              </a:rPr>
              <a:t>润</a:t>
            </a:r>
            <a:r>
              <a:rPr lang="zh-CN" altLang="en-US" i="0" dirty="0" smtClean="0">
                <a:solidFill>
                  <a:schemeClr val="accent1"/>
                </a:solidFill>
              </a:rPr>
              <a:t>辉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1200018504</a:t>
            </a:r>
            <a:endParaRPr lang="zh-CN" altLang="en-US" i="0" dirty="0" smtClean="0">
              <a:solidFill>
                <a:schemeClr val="accent1"/>
              </a:solidFill>
            </a:endParaRPr>
          </a:p>
          <a:p>
            <a:endParaRPr lang="zh-CN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技术风险：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前端</a:t>
            </a:r>
            <a:r>
              <a:rPr lang="en-US" altLang="zh-CN" dirty="0"/>
              <a:t>&amp;</a:t>
            </a:r>
            <a:r>
              <a:rPr lang="zh-CN" altLang="en-US" dirty="0" smtClean="0"/>
              <a:t>爬虫技术风险</a:t>
            </a:r>
            <a:endParaRPr lang="en-US" altLang="zh-CN" dirty="0" smtClean="0"/>
          </a:p>
          <a:p>
            <a:pPr lvl="2"/>
            <a:r>
              <a:rPr lang="zh-CN" altLang="en-US" dirty="0"/>
              <a:t>爬虫得到的评论可能会过于偏激，可能会需要人工筛选</a:t>
            </a:r>
          </a:p>
          <a:p>
            <a:pPr lvl="2"/>
            <a:r>
              <a:rPr lang="zh-CN" altLang="en-US" dirty="0"/>
              <a:t>前后端数据接口设计的</a:t>
            </a:r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IOS &amp; Android</a:t>
            </a:r>
            <a:r>
              <a:rPr lang="zh-CN" altLang="en-US" dirty="0"/>
              <a:t>客户端技术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2"/>
            <a:r>
              <a:rPr lang="zh-CN" altLang="en-US" dirty="0"/>
              <a:t>可能存在未知的</a:t>
            </a:r>
            <a:r>
              <a:rPr lang="en-US" altLang="zh-CN" dirty="0"/>
              <a:t>bug</a:t>
            </a:r>
            <a:r>
              <a:rPr lang="zh-CN" altLang="en-US" dirty="0"/>
              <a:t>，在发布之前没有及时找到</a:t>
            </a:r>
          </a:p>
          <a:p>
            <a:pPr lvl="2"/>
            <a:r>
              <a:rPr lang="en-US" altLang="zh-CN" dirty="0"/>
              <a:t>Android</a:t>
            </a:r>
            <a:r>
              <a:rPr lang="zh-CN" altLang="en-US" dirty="0"/>
              <a:t>碎片化造成兼容性问题，分辨率的不统一对显示造成的影响，可能需要大量时间调试</a:t>
            </a:r>
          </a:p>
          <a:p>
            <a:pPr lvl="2"/>
            <a:r>
              <a:rPr lang="zh-CN" altLang="en-US" dirty="0"/>
              <a:t>数据安全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后端技术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2"/>
            <a:r>
              <a:rPr lang="zh-CN" altLang="en-US" dirty="0"/>
              <a:t>由于</a:t>
            </a:r>
            <a:r>
              <a:rPr lang="en-US" altLang="zh-CN" dirty="0" err="1"/>
              <a:t>LeanCloud</a:t>
            </a:r>
            <a:r>
              <a:rPr lang="zh-CN" altLang="en-US" dirty="0"/>
              <a:t>是一家很成功提供后台服务的公司（服务对象包括知乎等），前端开发人员只需要花时间阅读相关文档学会使用相关</a:t>
            </a:r>
            <a:r>
              <a:rPr lang="en-US" altLang="zh-CN" dirty="0"/>
              <a:t>API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74839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非技术风险：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竞争对手：现有的可评论新闻客户端（如网易新闻客户端）、“抬杠”</a:t>
            </a:r>
            <a:r>
              <a:rPr lang="en-US" altLang="zh-CN" dirty="0" smtClean="0"/>
              <a:t>APP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推广成本：以人力推广为主，前期可以从大学生群体入手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运营成本：未知</a:t>
            </a:r>
            <a:endParaRPr lang="zh-CN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2996952"/>
            <a:ext cx="573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 You</a:t>
            </a:r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！！！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06465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项目描述</a:t>
            </a: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本应用是基于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和</a:t>
            </a:r>
            <a:r>
              <a:rPr lang="en-US" altLang="zh-CN" dirty="0"/>
              <a:t>Web</a:t>
            </a:r>
            <a:r>
              <a:rPr lang="zh-CN" altLang="zh-CN" dirty="0"/>
              <a:t>平台提供的一个供广大网友对热点时事进行</a:t>
            </a:r>
            <a:r>
              <a:rPr lang="zh-CN" altLang="zh-CN" b="1" dirty="0"/>
              <a:t>吐槽和争论</a:t>
            </a:r>
            <a:r>
              <a:rPr lang="zh-CN" altLang="zh-CN" dirty="0"/>
              <a:t>的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r>
              <a:rPr lang="zh-CN" altLang="zh-CN" dirty="0"/>
              <a:t>提供一系列争议性的热点新闻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r>
              <a:rPr lang="zh-CN" altLang="zh-CN" dirty="0"/>
              <a:t>给相应的新闻提供一个供网友发表吐槽与相互争论的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r>
              <a:rPr lang="zh-CN" altLang="zh-CN" dirty="0"/>
              <a:t>提供相应统计信息来更好的鼓励发表各自意见与相互争论 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zh-CN" altLang="zh-CN" dirty="0" smtClean="0"/>
              <a:t>热门</a:t>
            </a:r>
            <a:r>
              <a:rPr lang="zh-CN" altLang="zh-CN" dirty="0"/>
              <a:t>有趣的评论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目标用户</a:t>
            </a: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核心用户：</a:t>
            </a:r>
            <a:r>
              <a:rPr lang="zh-CN" altLang="zh-CN" dirty="0"/>
              <a:t>关心热点、喜欢评论、喜欢吐槽的中国广大</a:t>
            </a:r>
            <a:r>
              <a:rPr lang="zh-CN" altLang="zh-CN" dirty="0" smtClean="0"/>
              <a:t>网民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/>
              <a:t>前期根据推广途径、范围来选择</a:t>
            </a:r>
            <a:r>
              <a:rPr lang="zh-CN" altLang="zh-CN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大学生，</a:t>
            </a:r>
            <a:r>
              <a:rPr lang="zh-CN" altLang="en-US" dirty="0" smtClean="0"/>
              <a:t>大学生相关、校园相关</a:t>
            </a:r>
            <a:r>
              <a:rPr lang="zh-CN" altLang="zh-CN" dirty="0" smtClean="0"/>
              <a:t>主题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CCF</a:t>
            </a:r>
            <a:r>
              <a:rPr lang="zh-CN" altLang="en-US" dirty="0" smtClean="0"/>
              <a:t>（中国计算机协会）</a:t>
            </a:r>
            <a:r>
              <a:rPr lang="zh-CN" altLang="zh-CN" dirty="0" smtClean="0"/>
              <a:t>，计算机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51831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46711"/>
            <a:ext cx="7020272" cy="49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8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7" y="1484785"/>
            <a:ext cx="6945585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660149" cy="51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63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44" y="404664"/>
            <a:ext cx="454886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34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Web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646711"/>
            <a:ext cx="8388424" cy="4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06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技术组成部分：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数据爬虫（最热门新闻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IOS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Android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后端服</a:t>
            </a:r>
            <a:r>
              <a:rPr lang="zh-CN" altLang="en-US" dirty="0" smtClean="0"/>
              <a:t>务使用</a:t>
            </a:r>
            <a:r>
              <a:rPr lang="en-US" altLang="zh-CN" dirty="0" err="1" smtClean="0"/>
              <a:t>Leancloud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3488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heme/theme1.xml><?xml version="1.0" encoding="utf-8"?>
<a:theme xmlns:a="http://schemas.openxmlformats.org/drawingml/2006/main" name="M62GMIS001">
  <a:themeElements>
    <a:clrScheme name="M62GMIS001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M62GMIS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62GMIS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2_Default Design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graph-paper</Template>
  <TotalTime>81</TotalTime>
  <Words>573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M62GMIS001</vt:lpstr>
      <vt:lpstr>1_Default Design</vt:lpstr>
      <vt:lpstr>2_Default Design</vt:lpstr>
      <vt:lpstr>“撕新闻”商业策划书</vt:lpstr>
      <vt:lpstr>项目描述</vt:lpstr>
      <vt:lpstr>目标用户</vt:lpstr>
      <vt:lpstr>产品mock-up</vt:lpstr>
      <vt:lpstr>产品mock-up</vt:lpstr>
      <vt:lpstr>产品mock-up</vt:lpstr>
      <vt:lpstr>产品mock-up</vt:lpstr>
      <vt:lpstr>产品mock-up</vt:lpstr>
      <vt:lpstr>风险分析</vt:lpstr>
      <vt:lpstr>风险分析</vt:lpstr>
      <vt:lpstr>风险分析</vt:lpstr>
      <vt:lpstr>PowerPoint Presentation</vt:lpstr>
    </vt:vector>
  </TitlesOfParts>
  <Manager>+44 151 259 6262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“撕新闻”</dc:title>
  <dc:creator>贺心蕊</dc:creator>
  <cp:lastModifiedBy>Run</cp:lastModifiedBy>
  <cp:revision>25</cp:revision>
  <dcterms:created xsi:type="dcterms:W3CDTF">2015-03-23T13:58:10Z</dcterms:created>
  <dcterms:modified xsi:type="dcterms:W3CDTF">2015-03-24T02:02:09Z</dcterms:modified>
</cp:coreProperties>
</file>