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517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890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52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451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522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27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236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00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3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18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D991-0AC8-4EBD-B323-54AB44FDADCE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9963-4559-4B55-B79C-430AC15632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178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5269" y="4275909"/>
            <a:ext cx="1489165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Username: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2971" y="91441"/>
            <a:ext cx="2390503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5269" y="729342"/>
            <a:ext cx="5995851" cy="2795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for Company’s </a:t>
            </a:r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ogo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2691" y="3640183"/>
            <a:ext cx="4748349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Slogan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1188" y="4275909"/>
            <a:ext cx="4349932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2965269" y="4911635"/>
            <a:ext cx="1489165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1188" y="4911634"/>
            <a:ext cx="4349932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7125788" y="104502"/>
            <a:ext cx="2390503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1188" y="5547359"/>
            <a:ext cx="1489165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54018" y="5536476"/>
            <a:ext cx="2307103" cy="38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Password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24309" y="6183085"/>
            <a:ext cx="1489165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23" y="2349305"/>
            <a:ext cx="1645920" cy="661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3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723" y="3071446"/>
            <a:ext cx="1645920" cy="661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4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3723" y="3774830"/>
            <a:ext cx="1645920" cy="661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5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5" idx="3"/>
            <a:endCxn id="7" idx="1"/>
          </p:cNvCxnSpPr>
          <p:nvPr/>
        </p:nvCxnSpPr>
        <p:spPr>
          <a:xfrm>
            <a:off x="2419643" y="2679896"/>
            <a:ext cx="1153048" cy="12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4" idx="1"/>
          </p:cNvCxnSpPr>
          <p:nvPr/>
        </p:nvCxnSpPr>
        <p:spPr>
          <a:xfrm>
            <a:off x="2419643" y="3402037"/>
            <a:ext cx="545626" cy="112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9" idx="1"/>
          </p:cNvCxnSpPr>
          <p:nvPr/>
        </p:nvCxnSpPr>
        <p:spPr>
          <a:xfrm>
            <a:off x="2419643" y="4105421"/>
            <a:ext cx="545626" cy="106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6372" y="1039919"/>
            <a:ext cx="1645920" cy="661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1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22971" y="1796477"/>
            <a:ext cx="1645920" cy="661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2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  <a:endCxn id="11" idx="2"/>
          </p:cNvCxnSpPr>
          <p:nvPr/>
        </p:nvCxnSpPr>
        <p:spPr>
          <a:xfrm flipH="1" flipV="1">
            <a:off x="8321040" y="613953"/>
            <a:ext cx="1301931" cy="151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5" idx="2"/>
          </p:cNvCxnSpPr>
          <p:nvPr/>
        </p:nvCxnSpPr>
        <p:spPr>
          <a:xfrm flipH="1" flipV="1">
            <a:off x="10818223" y="600892"/>
            <a:ext cx="161109" cy="43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622971" y="2636519"/>
            <a:ext cx="1645920" cy="661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6" idx="3"/>
          </p:cNvCxnSpPr>
          <p:nvPr/>
        </p:nvCxnSpPr>
        <p:spPr>
          <a:xfrm flipH="1" flipV="1">
            <a:off x="8961120" y="2127068"/>
            <a:ext cx="661851" cy="84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995262" y="3443903"/>
            <a:ext cx="1645920" cy="661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1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1" idx="1"/>
            <a:endCxn id="8" idx="3"/>
          </p:cNvCxnSpPr>
          <p:nvPr/>
        </p:nvCxnSpPr>
        <p:spPr>
          <a:xfrm flipH="1">
            <a:off x="8961120" y="3774494"/>
            <a:ext cx="1034142" cy="75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95262" y="4219217"/>
            <a:ext cx="1645920" cy="661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</a:t>
            </a:r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5" idx="1"/>
            <a:endCxn id="10" idx="3"/>
          </p:cNvCxnSpPr>
          <p:nvPr/>
        </p:nvCxnSpPr>
        <p:spPr>
          <a:xfrm flipH="1">
            <a:off x="8961120" y="4549808"/>
            <a:ext cx="1034142" cy="61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86556" y="5020828"/>
            <a:ext cx="1645920" cy="6611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Box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>
            <a:stCxn id="50" idx="1"/>
            <a:endCxn id="13" idx="3"/>
          </p:cNvCxnSpPr>
          <p:nvPr/>
        </p:nvCxnSpPr>
        <p:spPr>
          <a:xfrm flipH="1">
            <a:off x="8961121" y="5351419"/>
            <a:ext cx="1025435" cy="3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740433" y="5612255"/>
            <a:ext cx="239150" cy="23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Rectangle 61"/>
          <p:cNvSpPr/>
          <p:nvPr/>
        </p:nvSpPr>
        <p:spPr>
          <a:xfrm>
            <a:off x="1400153" y="5751506"/>
            <a:ext cx="1645920" cy="661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1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62" idx="3"/>
            <a:endCxn id="12" idx="1"/>
          </p:cNvCxnSpPr>
          <p:nvPr/>
        </p:nvCxnSpPr>
        <p:spPr>
          <a:xfrm flipV="1">
            <a:off x="3046073" y="5802085"/>
            <a:ext cx="1565115" cy="2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646125" y="6107555"/>
            <a:ext cx="1645920" cy="661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6" idx="3"/>
            <a:endCxn id="14" idx="1"/>
          </p:cNvCxnSpPr>
          <p:nvPr/>
        </p:nvCxnSpPr>
        <p:spPr>
          <a:xfrm flipV="1">
            <a:off x="9292045" y="6437811"/>
            <a:ext cx="1232264" cy="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4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chinojen7@gmail.com</dc:creator>
  <cp:lastModifiedBy>chinojen7@gmail.com</cp:lastModifiedBy>
  <cp:revision>3</cp:revision>
  <dcterms:created xsi:type="dcterms:W3CDTF">2020-04-26T02:56:20Z</dcterms:created>
  <dcterms:modified xsi:type="dcterms:W3CDTF">2020-04-26T03:10:39Z</dcterms:modified>
</cp:coreProperties>
</file>