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2CD5-6F03-40A6-86B5-5CA2DE0C4FD6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9472-4D73-4DA4-A233-BACA0FE91C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206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2CD5-6F03-40A6-86B5-5CA2DE0C4FD6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9472-4D73-4DA4-A233-BACA0FE91C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980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2CD5-6F03-40A6-86B5-5CA2DE0C4FD6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9472-4D73-4DA4-A233-BACA0FE91C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673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2CD5-6F03-40A6-86B5-5CA2DE0C4FD6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9472-4D73-4DA4-A233-BACA0FE91C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615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2CD5-6F03-40A6-86B5-5CA2DE0C4FD6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9472-4D73-4DA4-A233-BACA0FE91C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013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2CD5-6F03-40A6-86B5-5CA2DE0C4FD6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9472-4D73-4DA4-A233-BACA0FE91C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477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2CD5-6F03-40A6-86B5-5CA2DE0C4FD6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9472-4D73-4DA4-A233-BACA0FE91C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22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2CD5-6F03-40A6-86B5-5CA2DE0C4FD6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9472-4D73-4DA4-A233-BACA0FE91C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800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2CD5-6F03-40A6-86B5-5CA2DE0C4FD6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9472-4D73-4DA4-A233-BACA0FE91C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014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2CD5-6F03-40A6-86B5-5CA2DE0C4FD6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9472-4D73-4DA4-A233-BACA0FE91C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833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2CD5-6F03-40A6-86B5-5CA2DE0C4FD6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9472-4D73-4DA4-A233-BACA0FE91C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447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82CD5-6F03-40A6-86B5-5CA2DE0C4FD6}" type="datetimeFigureOut">
              <a:rPr lang="en-MY" smtClean="0"/>
              <a:t>26/4/2020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69472-4D73-4DA4-A233-BACA0FE91C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810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3829" y="143691"/>
            <a:ext cx="5630091" cy="2834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8686800" y="143691"/>
            <a:ext cx="1162594" cy="287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8686800" y="596537"/>
            <a:ext cx="1162594" cy="287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2338251" y="3091542"/>
            <a:ext cx="6596743" cy="265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2338251" y="3470365"/>
            <a:ext cx="1162594" cy="287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/>
          <p:cNvSpPr/>
          <p:nvPr/>
        </p:nvSpPr>
        <p:spPr>
          <a:xfrm>
            <a:off x="2338251" y="3870959"/>
            <a:ext cx="1162594" cy="287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/>
          <p:cNvSpPr/>
          <p:nvPr/>
        </p:nvSpPr>
        <p:spPr>
          <a:xfrm>
            <a:off x="2338251" y="4271553"/>
            <a:ext cx="1162594" cy="287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/>
          <p:cNvSpPr/>
          <p:nvPr/>
        </p:nvSpPr>
        <p:spPr>
          <a:xfrm>
            <a:off x="2338251" y="4672147"/>
            <a:ext cx="1162594" cy="287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/>
          <p:cNvSpPr/>
          <p:nvPr/>
        </p:nvSpPr>
        <p:spPr>
          <a:xfrm>
            <a:off x="5688874" y="3492136"/>
            <a:ext cx="1162594" cy="287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/>
          <p:cNvSpPr/>
          <p:nvPr/>
        </p:nvSpPr>
        <p:spPr>
          <a:xfrm>
            <a:off x="5688874" y="3881844"/>
            <a:ext cx="1162594" cy="287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/>
          <p:cNvSpPr/>
          <p:nvPr/>
        </p:nvSpPr>
        <p:spPr>
          <a:xfrm>
            <a:off x="5691050" y="4271550"/>
            <a:ext cx="1162594" cy="287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/>
          <p:cNvSpPr/>
          <p:nvPr/>
        </p:nvSpPr>
        <p:spPr>
          <a:xfrm>
            <a:off x="3579220" y="3470365"/>
            <a:ext cx="2011683" cy="30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6997335" y="3457299"/>
            <a:ext cx="1937659" cy="32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ectangle 16"/>
          <p:cNvSpPr/>
          <p:nvPr/>
        </p:nvSpPr>
        <p:spPr>
          <a:xfrm>
            <a:off x="6997335" y="3870959"/>
            <a:ext cx="1937659" cy="32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Rectangle 17"/>
          <p:cNvSpPr/>
          <p:nvPr/>
        </p:nvSpPr>
        <p:spPr>
          <a:xfrm>
            <a:off x="6997334" y="4254131"/>
            <a:ext cx="1937659" cy="30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 18"/>
          <p:cNvSpPr/>
          <p:nvPr/>
        </p:nvSpPr>
        <p:spPr>
          <a:xfrm>
            <a:off x="3579219" y="3860073"/>
            <a:ext cx="2011683" cy="30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Rectangle 19"/>
          <p:cNvSpPr/>
          <p:nvPr/>
        </p:nvSpPr>
        <p:spPr>
          <a:xfrm>
            <a:off x="3575952" y="4260666"/>
            <a:ext cx="2011683" cy="30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Rectangle 20"/>
          <p:cNvSpPr/>
          <p:nvPr/>
        </p:nvSpPr>
        <p:spPr>
          <a:xfrm>
            <a:off x="3575951" y="4672146"/>
            <a:ext cx="5359042" cy="790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Rectangle 21"/>
          <p:cNvSpPr/>
          <p:nvPr/>
        </p:nvSpPr>
        <p:spPr>
          <a:xfrm>
            <a:off x="0" y="5564776"/>
            <a:ext cx="12192000" cy="1293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Rectangle 22"/>
          <p:cNvSpPr/>
          <p:nvPr/>
        </p:nvSpPr>
        <p:spPr>
          <a:xfrm>
            <a:off x="9259929" y="4937763"/>
            <a:ext cx="1178930" cy="54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Rectangle 24"/>
          <p:cNvSpPr/>
          <p:nvPr/>
        </p:nvSpPr>
        <p:spPr>
          <a:xfrm>
            <a:off x="9259929" y="4232362"/>
            <a:ext cx="1178930" cy="54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Rectangle 25"/>
          <p:cNvSpPr/>
          <p:nvPr/>
        </p:nvSpPr>
        <p:spPr>
          <a:xfrm>
            <a:off x="9259929" y="3526961"/>
            <a:ext cx="1178930" cy="54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Rectangle 26"/>
          <p:cNvSpPr/>
          <p:nvPr/>
        </p:nvSpPr>
        <p:spPr>
          <a:xfrm>
            <a:off x="9259929" y="2815050"/>
            <a:ext cx="1178930" cy="54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Rectangle 27"/>
          <p:cNvSpPr/>
          <p:nvPr/>
        </p:nvSpPr>
        <p:spPr>
          <a:xfrm>
            <a:off x="9259929" y="2106384"/>
            <a:ext cx="1178930" cy="54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Rectangle 28"/>
          <p:cNvSpPr/>
          <p:nvPr/>
        </p:nvSpPr>
        <p:spPr>
          <a:xfrm>
            <a:off x="9259929" y="1403178"/>
            <a:ext cx="1178930" cy="54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Rectangle 29"/>
          <p:cNvSpPr/>
          <p:nvPr/>
        </p:nvSpPr>
        <p:spPr>
          <a:xfrm>
            <a:off x="10930597" y="4321620"/>
            <a:ext cx="1055077" cy="4528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5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930597" y="5027021"/>
            <a:ext cx="1055077" cy="4528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6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930595" y="3595289"/>
            <a:ext cx="1055077" cy="4528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4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930596" y="2898601"/>
            <a:ext cx="1055077" cy="4528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3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930596" y="2193200"/>
            <a:ext cx="1055077" cy="4528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2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930596" y="1495450"/>
            <a:ext cx="1055077" cy="4528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1</a:t>
            </a:r>
            <a:endParaRPr lang="en-MY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930594" y="802015"/>
            <a:ext cx="1055077" cy="4528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10</a:t>
            </a:r>
            <a:endParaRPr lang="en-MY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930593" y="114848"/>
            <a:ext cx="1055077" cy="4528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9</a:t>
            </a:r>
            <a:endParaRPr lang="en-MY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8668" y="2362204"/>
            <a:ext cx="1055077" cy="4528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MY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8668" y="2898601"/>
            <a:ext cx="1055077" cy="4528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MY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8667" y="3434998"/>
            <a:ext cx="1055077" cy="4528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MY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0386" y="3966756"/>
            <a:ext cx="1055077" cy="4528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MY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0386" y="4509638"/>
            <a:ext cx="1055077" cy="4528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endParaRPr lang="en-MY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8666" y="5047393"/>
            <a:ext cx="1055077" cy="4528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endParaRPr lang="en-MY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0386" y="1819322"/>
            <a:ext cx="1055077" cy="4528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2</a:t>
            </a:r>
            <a:endParaRPr lang="en-MY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88680" y="5047393"/>
            <a:ext cx="1812688" cy="4528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Grid View</a:t>
            </a:r>
            <a:endParaRPr lang="en-MY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4899" y="326034"/>
            <a:ext cx="1563352" cy="4528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 Box 1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8665" y="1296995"/>
            <a:ext cx="1055077" cy="4528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1</a:t>
            </a:r>
            <a:endParaRPr lang="en-MY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>
            <a:stCxn id="37" idx="1"/>
            <a:endCxn id="5" idx="3"/>
          </p:cNvCxnSpPr>
          <p:nvPr/>
        </p:nvCxnSpPr>
        <p:spPr>
          <a:xfrm flipH="1" flipV="1">
            <a:off x="9849394" y="287383"/>
            <a:ext cx="1081199" cy="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1"/>
            <a:endCxn id="6" idx="3"/>
          </p:cNvCxnSpPr>
          <p:nvPr/>
        </p:nvCxnSpPr>
        <p:spPr>
          <a:xfrm flipH="1" flipV="1">
            <a:off x="9849394" y="740229"/>
            <a:ext cx="1081200" cy="28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1"/>
            <a:endCxn id="29" idx="3"/>
          </p:cNvCxnSpPr>
          <p:nvPr/>
        </p:nvCxnSpPr>
        <p:spPr>
          <a:xfrm flipH="1" flipV="1">
            <a:off x="10438859" y="1674230"/>
            <a:ext cx="491737" cy="4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1"/>
            <a:endCxn id="28" idx="3"/>
          </p:cNvCxnSpPr>
          <p:nvPr/>
        </p:nvCxnSpPr>
        <p:spPr>
          <a:xfrm flipH="1" flipV="1">
            <a:off x="10438859" y="2377436"/>
            <a:ext cx="491737" cy="4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1"/>
            <a:endCxn id="27" idx="3"/>
          </p:cNvCxnSpPr>
          <p:nvPr/>
        </p:nvCxnSpPr>
        <p:spPr>
          <a:xfrm flipH="1" flipV="1">
            <a:off x="10438859" y="3086102"/>
            <a:ext cx="491737" cy="3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1"/>
            <a:endCxn id="26" idx="3"/>
          </p:cNvCxnSpPr>
          <p:nvPr/>
        </p:nvCxnSpPr>
        <p:spPr>
          <a:xfrm flipH="1" flipV="1">
            <a:off x="10438859" y="3798013"/>
            <a:ext cx="491736" cy="2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0" idx="1"/>
            <a:endCxn id="25" idx="3"/>
          </p:cNvCxnSpPr>
          <p:nvPr/>
        </p:nvCxnSpPr>
        <p:spPr>
          <a:xfrm flipH="1" flipV="1">
            <a:off x="10438859" y="4503414"/>
            <a:ext cx="491738" cy="4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1"/>
            <a:endCxn id="23" idx="3"/>
          </p:cNvCxnSpPr>
          <p:nvPr/>
        </p:nvCxnSpPr>
        <p:spPr>
          <a:xfrm flipH="1" flipV="1">
            <a:off x="10438859" y="5208815"/>
            <a:ext cx="491738" cy="4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5" idx="2"/>
          </p:cNvCxnSpPr>
          <p:nvPr/>
        </p:nvCxnSpPr>
        <p:spPr>
          <a:xfrm>
            <a:off x="2495024" y="5500239"/>
            <a:ext cx="424524" cy="54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3" idx="3"/>
            <a:endCxn id="11" idx="1"/>
          </p:cNvCxnSpPr>
          <p:nvPr/>
        </p:nvCxnSpPr>
        <p:spPr>
          <a:xfrm flipV="1">
            <a:off x="1263743" y="4815839"/>
            <a:ext cx="1074508" cy="45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2" idx="3"/>
            <a:endCxn id="14" idx="1"/>
          </p:cNvCxnSpPr>
          <p:nvPr/>
        </p:nvCxnSpPr>
        <p:spPr>
          <a:xfrm flipV="1">
            <a:off x="1275463" y="4415243"/>
            <a:ext cx="4415587" cy="32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1" idx="3"/>
            <a:endCxn id="10" idx="1"/>
          </p:cNvCxnSpPr>
          <p:nvPr/>
        </p:nvCxnSpPr>
        <p:spPr>
          <a:xfrm>
            <a:off x="1275463" y="4193179"/>
            <a:ext cx="1062788" cy="22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0" idx="3"/>
            <a:endCxn id="9" idx="1"/>
          </p:cNvCxnSpPr>
          <p:nvPr/>
        </p:nvCxnSpPr>
        <p:spPr>
          <a:xfrm>
            <a:off x="1263744" y="3661421"/>
            <a:ext cx="1074507" cy="35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9" idx="3"/>
            <a:endCxn id="13" idx="1"/>
          </p:cNvCxnSpPr>
          <p:nvPr/>
        </p:nvCxnSpPr>
        <p:spPr>
          <a:xfrm>
            <a:off x="1263745" y="3125024"/>
            <a:ext cx="4425129" cy="90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8" idx="3"/>
            <a:endCxn id="8" idx="1"/>
          </p:cNvCxnSpPr>
          <p:nvPr/>
        </p:nvCxnSpPr>
        <p:spPr>
          <a:xfrm>
            <a:off x="1263745" y="2588627"/>
            <a:ext cx="1074506" cy="102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4" idx="3"/>
            <a:endCxn id="7" idx="1"/>
          </p:cNvCxnSpPr>
          <p:nvPr/>
        </p:nvCxnSpPr>
        <p:spPr>
          <a:xfrm>
            <a:off x="1275463" y="2045745"/>
            <a:ext cx="1062788" cy="117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7" idx="3"/>
            <a:endCxn id="12" idx="1"/>
          </p:cNvCxnSpPr>
          <p:nvPr/>
        </p:nvCxnSpPr>
        <p:spPr>
          <a:xfrm>
            <a:off x="1263742" y="1523418"/>
            <a:ext cx="4425132" cy="211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6" idx="3"/>
            <a:endCxn id="4" idx="1"/>
          </p:cNvCxnSpPr>
          <p:nvPr/>
        </p:nvCxnSpPr>
        <p:spPr>
          <a:xfrm>
            <a:off x="2338251" y="552457"/>
            <a:ext cx="535578" cy="100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948326" y="5810793"/>
            <a:ext cx="1228585" cy="4528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Box 7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Straight Arrow Connector 103"/>
          <p:cNvCxnSpPr>
            <a:stCxn id="103" idx="0"/>
          </p:cNvCxnSpPr>
          <p:nvPr/>
        </p:nvCxnSpPr>
        <p:spPr>
          <a:xfrm flipV="1">
            <a:off x="4562619" y="5047393"/>
            <a:ext cx="1643070" cy="76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8503920" y="4965237"/>
            <a:ext cx="1228585" cy="4528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Box 6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686800" y="1459511"/>
            <a:ext cx="1228585" cy="4528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Box 4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769489" y="2131186"/>
            <a:ext cx="1228585" cy="4528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Box 5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Arrow Connector 109"/>
          <p:cNvCxnSpPr>
            <a:stCxn id="107" idx="1"/>
          </p:cNvCxnSpPr>
          <p:nvPr/>
        </p:nvCxnSpPr>
        <p:spPr>
          <a:xfrm flipH="1" flipV="1">
            <a:off x="8012182" y="4453033"/>
            <a:ext cx="491738" cy="73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1"/>
          </p:cNvCxnSpPr>
          <p:nvPr/>
        </p:nvCxnSpPr>
        <p:spPr>
          <a:xfrm flipH="1">
            <a:off x="8185422" y="2357609"/>
            <a:ext cx="584067" cy="16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8" idx="1"/>
          </p:cNvCxnSpPr>
          <p:nvPr/>
        </p:nvCxnSpPr>
        <p:spPr>
          <a:xfrm flipH="1">
            <a:off x="7693685" y="1685934"/>
            <a:ext cx="993115" cy="194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516052" y="2243541"/>
            <a:ext cx="1228585" cy="4528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Box 3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553767" y="1635029"/>
            <a:ext cx="1228585" cy="4528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Box 2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17293" y="1873392"/>
            <a:ext cx="1228585" cy="4528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Box 1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Straight Arrow Connector 121"/>
          <p:cNvCxnSpPr>
            <a:stCxn id="119" idx="2"/>
          </p:cNvCxnSpPr>
          <p:nvPr/>
        </p:nvCxnSpPr>
        <p:spPr>
          <a:xfrm flipH="1">
            <a:off x="4762818" y="2696387"/>
            <a:ext cx="2367527" cy="171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0" idx="2"/>
          </p:cNvCxnSpPr>
          <p:nvPr/>
        </p:nvCxnSpPr>
        <p:spPr>
          <a:xfrm flipH="1">
            <a:off x="4570661" y="2087875"/>
            <a:ext cx="1597399" cy="194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1" idx="2"/>
          </p:cNvCxnSpPr>
          <p:nvPr/>
        </p:nvCxnSpPr>
        <p:spPr>
          <a:xfrm>
            <a:off x="4231586" y="2326238"/>
            <a:ext cx="324333" cy="131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7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chinojen7@gmail.com</dc:creator>
  <cp:lastModifiedBy>chinojen7@gmail.com</cp:lastModifiedBy>
  <cp:revision>3</cp:revision>
  <dcterms:created xsi:type="dcterms:W3CDTF">2020-04-26T06:54:10Z</dcterms:created>
  <dcterms:modified xsi:type="dcterms:W3CDTF">2020-04-26T07:10:20Z</dcterms:modified>
</cp:coreProperties>
</file>