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17F-F17A-49AF-A834-F1139E5880EC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F873-B808-4AF5-A46F-C2EC7ADAB1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176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17F-F17A-49AF-A834-F1139E5880EC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F873-B808-4AF5-A46F-C2EC7ADAB1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765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17F-F17A-49AF-A834-F1139E5880EC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F873-B808-4AF5-A46F-C2EC7ADAB1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730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17F-F17A-49AF-A834-F1139E5880EC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F873-B808-4AF5-A46F-C2EC7ADAB1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93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17F-F17A-49AF-A834-F1139E5880EC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F873-B808-4AF5-A46F-C2EC7ADAB1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070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17F-F17A-49AF-A834-F1139E5880EC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F873-B808-4AF5-A46F-C2EC7ADAB1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798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17F-F17A-49AF-A834-F1139E5880EC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F873-B808-4AF5-A46F-C2EC7ADAB1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378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17F-F17A-49AF-A834-F1139E5880EC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F873-B808-4AF5-A46F-C2EC7ADAB1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984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17F-F17A-49AF-A834-F1139E5880EC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F873-B808-4AF5-A46F-C2EC7ADAB1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603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17F-F17A-49AF-A834-F1139E5880EC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F873-B808-4AF5-A46F-C2EC7ADAB1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9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17F-F17A-49AF-A834-F1139E5880EC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F873-B808-4AF5-A46F-C2EC7ADAB1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455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EF17F-F17A-49AF-A834-F1139E5880EC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F873-B808-4AF5-A46F-C2EC7ADAB1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694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1003" y="326571"/>
            <a:ext cx="3824403" cy="256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1871003" y="3055703"/>
            <a:ext cx="1441268" cy="370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9191563" y="326571"/>
            <a:ext cx="1441268" cy="370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5873933" y="836446"/>
            <a:ext cx="4758898" cy="370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5873933" y="330925"/>
            <a:ext cx="1441268" cy="370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1871003" y="3594630"/>
            <a:ext cx="1441268" cy="370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/>
          <p:cNvSpPr/>
          <p:nvPr/>
        </p:nvSpPr>
        <p:spPr>
          <a:xfrm>
            <a:off x="1871003" y="4133557"/>
            <a:ext cx="1441268" cy="370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/>
          <p:cNvSpPr/>
          <p:nvPr/>
        </p:nvSpPr>
        <p:spPr>
          <a:xfrm>
            <a:off x="3395003" y="4136823"/>
            <a:ext cx="2738510" cy="370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/>
          <p:cNvSpPr/>
          <p:nvPr/>
        </p:nvSpPr>
        <p:spPr>
          <a:xfrm>
            <a:off x="3395003" y="3584417"/>
            <a:ext cx="2738510" cy="370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/>
          <p:cNvSpPr/>
          <p:nvPr/>
        </p:nvSpPr>
        <p:spPr>
          <a:xfrm>
            <a:off x="3395002" y="3069182"/>
            <a:ext cx="2738511" cy="370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6385394" y="3076551"/>
            <a:ext cx="1441268" cy="370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/>
          <p:cNvSpPr/>
          <p:nvPr/>
        </p:nvSpPr>
        <p:spPr>
          <a:xfrm>
            <a:off x="6385394" y="3615478"/>
            <a:ext cx="1441268" cy="370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6385394" y="4154405"/>
            <a:ext cx="1441268" cy="370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 16"/>
          <p:cNvSpPr/>
          <p:nvPr/>
        </p:nvSpPr>
        <p:spPr>
          <a:xfrm>
            <a:off x="7909394" y="4157671"/>
            <a:ext cx="2723436" cy="370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Rectangle 17"/>
          <p:cNvSpPr/>
          <p:nvPr/>
        </p:nvSpPr>
        <p:spPr>
          <a:xfrm>
            <a:off x="7909394" y="3605265"/>
            <a:ext cx="2723436" cy="370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/>
          <p:cNvSpPr/>
          <p:nvPr/>
        </p:nvSpPr>
        <p:spPr>
          <a:xfrm>
            <a:off x="7909393" y="3090030"/>
            <a:ext cx="2723437" cy="370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/>
          <p:cNvSpPr/>
          <p:nvPr/>
        </p:nvSpPr>
        <p:spPr>
          <a:xfrm>
            <a:off x="1871003" y="4685963"/>
            <a:ext cx="899327" cy="546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Rectangle 20"/>
          <p:cNvSpPr/>
          <p:nvPr/>
        </p:nvSpPr>
        <p:spPr>
          <a:xfrm>
            <a:off x="3494649" y="4655654"/>
            <a:ext cx="899327" cy="546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Rectangle 21"/>
          <p:cNvSpPr/>
          <p:nvPr/>
        </p:nvSpPr>
        <p:spPr>
          <a:xfrm>
            <a:off x="5112100" y="4646856"/>
            <a:ext cx="899327" cy="546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 22"/>
          <p:cNvSpPr/>
          <p:nvPr/>
        </p:nvSpPr>
        <p:spPr>
          <a:xfrm>
            <a:off x="6638990" y="4655654"/>
            <a:ext cx="899327" cy="546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Rectangle 23"/>
          <p:cNvSpPr/>
          <p:nvPr/>
        </p:nvSpPr>
        <p:spPr>
          <a:xfrm>
            <a:off x="8147708" y="4646856"/>
            <a:ext cx="899327" cy="546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Rectangle 24"/>
          <p:cNvSpPr/>
          <p:nvPr/>
        </p:nvSpPr>
        <p:spPr>
          <a:xfrm>
            <a:off x="9733503" y="4646856"/>
            <a:ext cx="899327" cy="546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Rectangle 25"/>
          <p:cNvSpPr/>
          <p:nvPr/>
        </p:nvSpPr>
        <p:spPr>
          <a:xfrm>
            <a:off x="1871003" y="5387926"/>
            <a:ext cx="8761828" cy="1470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ectangle 27"/>
          <p:cNvSpPr/>
          <p:nvPr/>
        </p:nvSpPr>
        <p:spPr>
          <a:xfrm>
            <a:off x="2141973" y="5576333"/>
            <a:ext cx="1170298" cy="5466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1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83204" y="5576333"/>
            <a:ext cx="1090079" cy="5466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2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59752" y="5574817"/>
            <a:ext cx="1079238" cy="5466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3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94463" y="5574817"/>
            <a:ext cx="1049052" cy="5466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4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02617" y="5574817"/>
            <a:ext cx="1109839" cy="5466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5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stCxn id="28" idx="0"/>
          </p:cNvCxnSpPr>
          <p:nvPr/>
        </p:nvCxnSpPr>
        <p:spPr>
          <a:xfrm flipH="1" flipV="1">
            <a:off x="2307102" y="5036234"/>
            <a:ext cx="420020" cy="54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</p:cNvCxnSpPr>
          <p:nvPr/>
        </p:nvCxnSpPr>
        <p:spPr>
          <a:xfrm flipH="1" flipV="1">
            <a:off x="3893150" y="5010601"/>
            <a:ext cx="435094" cy="56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0"/>
          </p:cNvCxnSpPr>
          <p:nvPr/>
        </p:nvCxnSpPr>
        <p:spPr>
          <a:xfrm flipH="1" flipV="1">
            <a:off x="5559752" y="4963289"/>
            <a:ext cx="539619" cy="61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0"/>
          </p:cNvCxnSpPr>
          <p:nvPr/>
        </p:nvCxnSpPr>
        <p:spPr>
          <a:xfrm flipH="1" flipV="1">
            <a:off x="6973401" y="4949157"/>
            <a:ext cx="445588" cy="62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0"/>
          </p:cNvCxnSpPr>
          <p:nvPr/>
        </p:nvCxnSpPr>
        <p:spPr>
          <a:xfrm flipH="1" flipV="1">
            <a:off x="8629799" y="4963289"/>
            <a:ext cx="127738" cy="61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0"/>
          </p:cNvCxnSpPr>
          <p:nvPr/>
        </p:nvCxnSpPr>
        <p:spPr>
          <a:xfrm flipV="1">
            <a:off x="9998741" y="4959278"/>
            <a:ext cx="259104" cy="60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443821" y="5562416"/>
            <a:ext cx="1109839" cy="5466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6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7132" y="5387926"/>
            <a:ext cx="1170298" cy="5466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DVG</a:t>
            </a:r>
            <a:endParaRPr lang="en-MY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>
            <a:stCxn id="51" idx="3"/>
          </p:cNvCxnSpPr>
          <p:nvPr/>
        </p:nvCxnSpPr>
        <p:spPr>
          <a:xfrm>
            <a:off x="1437430" y="5661241"/>
            <a:ext cx="2280042" cy="88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67132" y="2340261"/>
            <a:ext cx="1170298" cy="5466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4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7132" y="3069182"/>
            <a:ext cx="1170298" cy="5466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5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7132" y="3781350"/>
            <a:ext cx="1170298" cy="5466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6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899785" y="2543400"/>
            <a:ext cx="1170298" cy="5466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7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899785" y="3272321"/>
            <a:ext cx="1170298" cy="5466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8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899785" y="3984489"/>
            <a:ext cx="1170298" cy="5466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9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73933" y="1369459"/>
            <a:ext cx="1170298" cy="5466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1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59501" y="1369459"/>
            <a:ext cx="1170298" cy="5466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2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087547" y="1367633"/>
            <a:ext cx="1170298" cy="5466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3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/>
          <p:cNvCxnSpPr>
            <a:stCxn id="58" idx="1"/>
          </p:cNvCxnSpPr>
          <p:nvPr/>
        </p:nvCxnSpPr>
        <p:spPr>
          <a:xfrm flipH="1">
            <a:off x="7418989" y="2816715"/>
            <a:ext cx="3480796" cy="5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9" idx="1"/>
          </p:cNvCxnSpPr>
          <p:nvPr/>
        </p:nvCxnSpPr>
        <p:spPr>
          <a:xfrm flipH="1">
            <a:off x="7459501" y="3545636"/>
            <a:ext cx="3440284" cy="27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1"/>
          </p:cNvCxnSpPr>
          <p:nvPr/>
        </p:nvCxnSpPr>
        <p:spPr>
          <a:xfrm flipH="1">
            <a:off x="7538317" y="4257804"/>
            <a:ext cx="3361468" cy="6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5" idx="3"/>
          </p:cNvCxnSpPr>
          <p:nvPr/>
        </p:nvCxnSpPr>
        <p:spPr>
          <a:xfrm>
            <a:off x="1437430" y="2613576"/>
            <a:ext cx="1446447" cy="57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6" idx="3"/>
          </p:cNvCxnSpPr>
          <p:nvPr/>
        </p:nvCxnSpPr>
        <p:spPr>
          <a:xfrm>
            <a:off x="1437430" y="3342497"/>
            <a:ext cx="1108408" cy="48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7" idx="3"/>
          </p:cNvCxnSpPr>
          <p:nvPr/>
        </p:nvCxnSpPr>
        <p:spPr>
          <a:xfrm>
            <a:off x="1437430" y="4054665"/>
            <a:ext cx="978786" cy="26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1" idx="0"/>
          </p:cNvCxnSpPr>
          <p:nvPr/>
        </p:nvCxnSpPr>
        <p:spPr>
          <a:xfrm flipH="1" flipV="1">
            <a:off x="6351093" y="1021503"/>
            <a:ext cx="107989" cy="34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0"/>
          </p:cNvCxnSpPr>
          <p:nvPr/>
        </p:nvCxnSpPr>
        <p:spPr>
          <a:xfrm flipH="1" flipV="1">
            <a:off x="6633961" y="532551"/>
            <a:ext cx="1410689" cy="83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</p:cNvCxnSpPr>
          <p:nvPr/>
        </p:nvCxnSpPr>
        <p:spPr>
          <a:xfrm flipV="1">
            <a:off x="9672696" y="532551"/>
            <a:ext cx="239501" cy="83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873933" y="2110529"/>
            <a:ext cx="1170298" cy="5466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457030" y="2106439"/>
            <a:ext cx="1170298" cy="5466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87547" y="2116461"/>
            <a:ext cx="1170298" cy="5466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Straight Arrow Connector 93"/>
          <p:cNvCxnSpPr>
            <a:stCxn id="93" idx="2"/>
          </p:cNvCxnSpPr>
          <p:nvPr/>
        </p:nvCxnSpPr>
        <p:spPr>
          <a:xfrm>
            <a:off x="9672696" y="2663091"/>
            <a:ext cx="326044" cy="179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2" idx="2"/>
          </p:cNvCxnSpPr>
          <p:nvPr/>
        </p:nvCxnSpPr>
        <p:spPr>
          <a:xfrm>
            <a:off x="8042179" y="2653069"/>
            <a:ext cx="891035" cy="122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1" idx="2"/>
          </p:cNvCxnSpPr>
          <p:nvPr/>
        </p:nvCxnSpPr>
        <p:spPr>
          <a:xfrm>
            <a:off x="6459082" y="2657159"/>
            <a:ext cx="1788350" cy="72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80534" y="2171449"/>
            <a:ext cx="1170298" cy="5466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4467" y="2184928"/>
            <a:ext cx="1170298" cy="5466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480971" y="2184928"/>
            <a:ext cx="1170298" cy="5466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/>
          <p:cNvCxnSpPr>
            <a:stCxn id="103" idx="2"/>
          </p:cNvCxnSpPr>
          <p:nvPr/>
        </p:nvCxnSpPr>
        <p:spPr>
          <a:xfrm>
            <a:off x="2565683" y="2718079"/>
            <a:ext cx="1215349" cy="55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4" idx="2"/>
          </p:cNvCxnSpPr>
          <p:nvPr/>
        </p:nvCxnSpPr>
        <p:spPr>
          <a:xfrm>
            <a:off x="3799616" y="2731558"/>
            <a:ext cx="355786" cy="10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5" idx="2"/>
          </p:cNvCxnSpPr>
          <p:nvPr/>
        </p:nvCxnSpPr>
        <p:spPr>
          <a:xfrm flipH="1">
            <a:off x="4940541" y="2731558"/>
            <a:ext cx="125579" cy="158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19609" y="405865"/>
            <a:ext cx="1530714" cy="5466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 Box 1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Straight Arrow Connector 117"/>
          <p:cNvCxnSpPr>
            <a:stCxn id="117" idx="3"/>
          </p:cNvCxnSpPr>
          <p:nvPr/>
        </p:nvCxnSpPr>
        <p:spPr>
          <a:xfrm>
            <a:off x="1650323" y="679180"/>
            <a:ext cx="1923198" cy="58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7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chinojen7@gmail.com</dc:creator>
  <cp:lastModifiedBy>chinojen7@gmail.com</cp:lastModifiedBy>
  <cp:revision>2</cp:revision>
  <dcterms:created xsi:type="dcterms:W3CDTF">2020-04-26T09:09:38Z</dcterms:created>
  <dcterms:modified xsi:type="dcterms:W3CDTF">2020-04-26T09:22:32Z</dcterms:modified>
</cp:coreProperties>
</file>