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817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89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06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19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070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115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043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84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599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404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159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41A6-9F6C-4AA2-B372-323A31677531}" type="datetimeFigureOut">
              <a:rPr lang="en-MY" smtClean="0"/>
              <a:t>29/4/2020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B2655-C313-48D0-AE07-EB62D97F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037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1" y="156754"/>
            <a:ext cx="2821576" cy="152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3235234" y="156754"/>
            <a:ext cx="1898469" cy="152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5364480" y="156754"/>
            <a:ext cx="1780903" cy="152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7376160" y="156754"/>
            <a:ext cx="1780903" cy="152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10275445" y="156754"/>
            <a:ext cx="1175657" cy="418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9387841" y="711924"/>
            <a:ext cx="2063262" cy="418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9387841" y="1240968"/>
            <a:ext cx="2063262" cy="418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182881" y="1876697"/>
            <a:ext cx="11268221" cy="478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271307" y="2104461"/>
            <a:ext cx="1519311" cy="63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3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7752" y="2115346"/>
            <a:ext cx="1519311" cy="63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1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6849" y="2115346"/>
            <a:ext cx="1519311" cy="63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2</a:t>
            </a:r>
            <a:endParaRPr lang="en-MY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18655" y="2115346"/>
            <a:ext cx="1519311" cy="63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1</a:t>
            </a:r>
            <a:endParaRPr lang="en-MY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4" idx="0"/>
            <a:endCxn id="9" idx="1"/>
          </p:cNvCxnSpPr>
          <p:nvPr/>
        </p:nvCxnSpPr>
        <p:spPr>
          <a:xfrm flipV="1">
            <a:off x="6616505" y="920931"/>
            <a:ext cx="2771336" cy="119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10" idx="1"/>
          </p:cNvCxnSpPr>
          <p:nvPr/>
        </p:nvCxnSpPr>
        <p:spPr>
          <a:xfrm flipV="1">
            <a:off x="8397408" y="1449975"/>
            <a:ext cx="990433" cy="66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  <a:endCxn id="8" idx="2"/>
          </p:cNvCxnSpPr>
          <p:nvPr/>
        </p:nvCxnSpPr>
        <p:spPr>
          <a:xfrm flipV="1">
            <a:off x="10178311" y="574767"/>
            <a:ext cx="684963" cy="154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4" idx="2"/>
          </p:cNvCxnSpPr>
          <p:nvPr/>
        </p:nvCxnSpPr>
        <p:spPr>
          <a:xfrm flipV="1">
            <a:off x="1030963" y="1685109"/>
            <a:ext cx="562706" cy="41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84886" y="2115346"/>
            <a:ext cx="1519311" cy="63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Box 3</a:t>
            </a:r>
            <a:endParaRPr lang="en-MY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49709" y="2115346"/>
            <a:ext cx="1519311" cy="63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Box 2</a:t>
            </a:r>
            <a:endParaRPr lang="en-MY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29" idx="0"/>
            <a:endCxn id="5" idx="2"/>
          </p:cNvCxnSpPr>
          <p:nvPr/>
        </p:nvCxnSpPr>
        <p:spPr>
          <a:xfrm flipV="1">
            <a:off x="2744542" y="1685109"/>
            <a:ext cx="1439927" cy="43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  <a:endCxn id="6" idx="2"/>
          </p:cNvCxnSpPr>
          <p:nvPr/>
        </p:nvCxnSpPr>
        <p:spPr>
          <a:xfrm flipV="1">
            <a:off x="4509365" y="1685109"/>
            <a:ext cx="1745567" cy="43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75446" y="3952854"/>
            <a:ext cx="1764658" cy="6330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Grid View</a:t>
            </a:r>
            <a:endParaRPr lang="en-MY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>
            <a:off x="8035836" y="4269377"/>
            <a:ext cx="2239610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14392" y="2858591"/>
            <a:ext cx="1519311" cy="63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Box 1</a:t>
            </a:r>
            <a:endParaRPr lang="en-MY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3" idx="3"/>
            <a:endCxn id="7" idx="1"/>
          </p:cNvCxnSpPr>
          <p:nvPr/>
        </p:nvCxnSpPr>
        <p:spPr>
          <a:xfrm flipV="1">
            <a:off x="5133703" y="920932"/>
            <a:ext cx="2242457" cy="225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chinojen7@gmail.com</dc:creator>
  <cp:lastModifiedBy>chinojen7@gmail.com</cp:lastModifiedBy>
  <cp:revision>1</cp:revision>
  <dcterms:created xsi:type="dcterms:W3CDTF">2020-04-29T06:11:11Z</dcterms:created>
  <dcterms:modified xsi:type="dcterms:W3CDTF">2020-04-29T06:11:46Z</dcterms:modified>
</cp:coreProperties>
</file>