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6667-214D-4D1E-B2CA-EEB589B2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F6878-1CA9-493B-87B5-D308A49D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2799-A405-4EF2-9934-B1273DE6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3343-7C33-4FA5-836E-4D73A01F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BCB1-930E-440F-B510-4553A02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4022-3AB8-4170-B123-90F08BE4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0E2F7-33BD-4319-9A9D-28B565675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FC94-7765-4AFF-AD56-933024B8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30C8-2026-47A1-A031-63820AFA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27CE-A6A9-45F8-873F-9E580D2B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CD0B0-D9CE-4588-AC9C-49F6A907F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EDDA3-9B33-49A2-BDBA-862C30B0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B29DF-20F2-40E8-9D55-BF98C32D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54F9-D137-4F31-816A-264F861C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21F-0C50-4ABA-A8AB-7947C86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A475-16DF-470C-BCB0-9C7D7279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C986-061D-4695-BAA0-294F9BE1A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CCDE-4F34-4BDE-9D98-CD74FE63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37EC-20A2-4D80-AD7F-F79D2B5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5976-3DC3-4367-8867-E0C5DC4C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A5BC-1C9F-4EE7-86C4-41B0A0EC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6DF8-CDED-4D2D-8E13-B773E1AC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A5DF-3F96-4336-8652-613C3461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8C2C-8D78-48CB-B48E-7586F225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B177-7DF3-4B51-94DB-639C7FD2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ABCF-FCCE-4C94-9C59-9C5614D9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E181-2767-48A0-B69E-87E4B0FB3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602C-260E-4522-BA44-1060E249D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5B817-AF55-4ADE-8F8C-1889BA41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61DD-4BEC-4FB6-81B5-684823A9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F91F-B5DA-45FC-9F9A-DC920B90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7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F5CE-A9EB-4BCD-98FF-47B8FB0B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BDB6-76DB-403B-BE5E-AE75F8F5A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6AE1-7471-4333-9E31-D4248D91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D9669-5B66-499E-A325-921DBDEDE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6A65B-ADC4-482E-B179-B7074792F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A80A0-58DF-4B05-AF7F-072E24E2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8359F-0915-44E6-945A-7ECE2E1A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076FE-3EBA-4CFD-9FAF-4509E3F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3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81E-8AFD-4ED9-9BA4-4BE43BB4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4DAB0-6228-4743-9E63-4F02A598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C6A6F-75C5-44A0-8D72-412D1396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8CA2D-84E5-4FFA-AA4A-9822BF73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CE0C2-7929-449A-8096-2B30CEE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25398-D6E8-4D05-9AB6-294B6AC8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72693-C129-4294-8AC6-9E7A9D09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CAF8-839B-4B8F-8A44-27273D5B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FF48-32B7-413A-945F-B0B7F43F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7E78D-48CD-4935-9FD9-9C0EE598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F6ED4-BA7A-4774-A3A3-61BB040A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A270-FBB2-4999-9C3C-52AFE587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A447-38FB-4119-A9CE-C5551AB4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77C4-DDDA-4FA4-8844-719AD781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DED0E-3F77-40C1-B933-8DA3C9DCF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0B6AA-470C-4C5E-BE74-ACE760E3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7CCD5-D591-4558-AB82-771D2256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9EFA-61A0-48C5-B958-F0B4D51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1B434-849E-4235-AAC9-D38AD679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7ED75-95B1-41DB-897C-3954EE72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3A71-031F-43B9-AA47-7CC07D9B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1956-18AD-4FAE-ABE1-DAE3AFB69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F05E-3CB4-4395-BEE5-20BB5ADC3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EA75-7E4C-46F0-AC5C-BC521F167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6379-486F-4B63-9204-5FB0C01C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435B-D48D-4FA2-90D9-D2E80811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027F39-574C-4034-9879-A4685F4694B4}"/>
              </a:ext>
            </a:extLst>
          </p:cNvPr>
          <p:cNvGrpSpPr/>
          <p:nvPr/>
        </p:nvGrpSpPr>
        <p:grpSpPr>
          <a:xfrm>
            <a:off x="57560" y="-1"/>
            <a:ext cx="12134442" cy="6858001"/>
            <a:chOff x="57560" y="-1"/>
            <a:chExt cx="12134442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329190-A154-4AB1-9ACE-2E9E48F8937C}"/>
                </a:ext>
              </a:extLst>
            </p:cNvPr>
            <p:cNvGrpSpPr/>
            <p:nvPr/>
          </p:nvGrpSpPr>
          <p:grpSpPr>
            <a:xfrm>
              <a:off x="1664409" y="768718"/>
              <a:ext cx="8863182" cy="5320563"/>
              <a:chOff x="1664409" y="768718"/>
              <a:chExt cx="8863182" cy="5320563"/>
            </a:xfrm>
          </p:grpSpPr>
          <p:pic>
            <p:nvPicPr>
              <p:cNvPr id="13" name="Picture 12" descr="A screen 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21FF6431-9F0C-4104-8A01-C4D745ECF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5877" y="961052"/>
                <a:ext cx="6811347" cy="3946849"/>
              </a:xfrm>
              <a:prstGeom prst="rect">
                <a:avLst/>
              </a:prstGeom>
            </p:spPr>
          </p:pic>
          <p:pic>
            <p:nvPicPr>
              <p:cNvPr id="11" name="Picture 10" descr="A picture containing computer, monitor, drawing, computer&#10;&#10;Description automatically generated">
                <a:extLst>
                  <a:ext uri="{FF2B5EF4-FFF2-40B4-BE49-F238E27FC236}">
                    <a16:creationId xmlns:a16="http://schemas.microsoft.com/office/drawing/2014/main" id="{E3930648-007E-4815-99A3-BCD839AFC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409" y="768718"/>
                <a:ext cx="8863182" cy="5320563"/>
              </a:xfrm>
              <a:prstGeom prst="rect">
                <a:avLst/>
              </a:prstGeom>
            </p:spPr>
          </p:pic>
        </p:grp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DF1676C0-A41D-4116-ADA7-BD01889C5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0" y="2410327"/>
              <a:ext cx="4447673" cy="4447673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878D596A-22A8-4378-BCA0-E95D6D8C6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329" y="-1"/>
              <a:ext cx="4447673" cy="4447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66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MING TECK</dc:creator>
  <cp:lastModifiedBy>NG MING TECK</cp:lastModifiedBy>
  <cp:revision>2</cp:revision>
  <dcterms:created xsi:type="dcterms:W3CDTF">2020-09-19T05:27:39Z</dcterms:created>
  <dcterms:modified xsi:type="dcterms:W3CDTF">2020-09-19T05:35:29Z</dcterms:modified>
</cp:coreProperties>
</file>