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01B92-C328-499B-864F-A1AF15E5A1AC}" v="1" dt="2019-04-25T19:13:48.918"/>
    <p1510:client id="{AC14DF0F-CCF2-4D0A-A112-6AEBB5A60C5A}" v="8" dt="2019-04-25T17:34:35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93" y="808055"/>
            <a:ext cx="5345053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Group 5 </a:t>
            </a:r>
            <a:br>
              <a:rPr lang="en-US" sz="4000" dirty="0"/>
            </a:br>
            <a:r>
              <a:rPr lang="en-US" sz="4000" dirty="0"/>
              <a:t>Alpha </a:t>
            </a:r>
            <a:r>
              <a:rPr lang="th-TH" sz="4000" dirty="0"/>
              <a:t>อะไรก็ได้ ยังไงก็ </a:t>
            </a:r>
            <a:r>
              <a:rPr lang="th-TH" sz="4000" dirty="0" err="1"/>
              <a:t>บ</a:t>
            </a:r>
            <a:r>
              <a:rPr lang="th-TH" sz="4000" dirty="0"/>
              <a:t>ราโว่ๆ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" y="2261420"/>
            <a:ext cx="494919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นางสาว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ขวัญจิรา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กาเกตุ</a:t>
            </a:r>
            <a:r>
              <a:rPr lang="en-US" sz="2800" cap="none" dirty="0">
                <a:latin typeface="Angsana New"/>
                <a:cs typeface="Angsana New"/>
              </a:rPr>
              <a:t>     610510678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นาย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ณัฐนนท์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ปราบอริพ่าย</a:t>
            </a:r>
            <a:r>
              <a:rPr lang="en-US" sz="2800" cap="none" dirty="0">
                <a:latin typeface="Angsana New"/>
                <a:cs typeface="Angsana New"/>
              </a:rPr>
              <a:t> 610510685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>
                <a:latin typeface="Angsana New"/>
                <a:cs typeface="Angsana New"/>
              </a:rPr>
              <a:t> </a:t>
            </a:r>
            <a:r>
              <a:rPr lang="en-US" sz="2800" cap="none" dirty="0" err="1">
                <a:latin typeface="Angsana New"/>
                <a:cs typeface="Angsana New"/>
              </a:rPr>
              <a:t>นางสาว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พัชราภ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คำเครื่อง</a:t>
            </a:r>
            <a:r>
              <a:rPr lang="en-US" sz="2800" cap="none" dirty="0">
                <a:latin typeface="Angsana New"/>
                <a:cs typeface="Angsana New"/>
              </a:rPr>
              <a:t>   610510698</a:t>
            </a:r>
            <a:endParaRPr lang="th-TH" sz="2800" dirty="0">
              <a:latin typeface="Angsana New"/>
              <a:cs typeface="Angsana New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นาย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จีระศักดิ์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ธรรมขันโท</a:t>
            </a:r>
            <a:r>
              <a:rPr lang="en-US" sz="2800" cap="none" dirty="0">
                <a:latin typeface="Angsana New"/>
                <a:cs typeface="Angsana New"/>
              </a:rPr>
              <a:t>  610510799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นางสาว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ณิชมน</a:t>
            </a:r>
            <a:r>
              <a:rPr lang="en-US" sz="2800" cap="none" dirty="0">
                <a:latin typeface="Angsana New"/>
                <a:cs typeface="Angsana New"/>
              </a:rPr>
              <a:t> </a:t>
            </a:r>
            <a:r>
              <a:rPr lang="en-US" sz="2800" cap="none" dirty="0" err="1">
                <a:latin typeface="Angsana New"/>
                <a:cs typeface="Angsana New"/>
              </a:rPr>
              <a:t>ยมรัชวงค์</a:t>
            </a:r>
            <a:r>
              <a:rPr lang="en-US" sz="2800" cap="none" dirty="0">
                <a:latin typeface="Angsana New"/>
                <a:cs typeface="Angsana New"/>
              </a:rPr>
              <a:t>  610510802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cap="none" dirty="0" err="1">
                <a:latin typeface="Angsana New"/>
                <a:cs typeface="Angsana New"/>
              </a:rPr>
              <a:t>นาย</a:t>
            </a:r>
            <a:r>
              <a:rPr lang="en-US" sz="2800" cap="none" dirty="0">
                <a:latin typeface="Angsana New"/>
                <a:cs typeface="Angsana New"/>
              </a:rPr>
              <a:t> สิทธา สินประสาธน์    610510815 </a:t>
            </a:r>
          </a:p>
        </p:txBody>
      </p:sp>
      <p:pic>
        <p:nvPicPr>
          <p:cNvPr id="4" name="รูปภาพ 4" descr="รูปภาพประกอบด้วย ในอาคาร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E78F8F66-F1E3-4B24-975A-C0648A6A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01" y="1062037"/>
            <a:ext cx="5491744" cy="41116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4" descr="รูปภาพประกอบด้วย พื้น, สีเหลือง, ในอาคาร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B4506A82-2E57-4876-97F5-542622D0B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9" b="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9119DA-A628-4AFD-9003-BCA12689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 algn="ctr"/>
            <a:r>
              <a:rPr lang="th-TH" sz="4800" dirty="0">
                <a:latin typeface="Angsana New"/>
                <a:cs typeface="Angsana New"/>
              </a:rPr>
              <a:t>วัตถุประสงค์</a:t>
            </a:r>
            <a:endParaRPr lang="th-TH" sz="48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E875595-B59D-4120-96BD-D3F14AFD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671" y="2649411"/>
            <a:ext cx="6791725" cy="309798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th-TH" sz="3600" dirty="0">
                <a:latin typeface="Angsana New" pitchFamily="18" charset="-34"/>
                <a:cs typeface="Angsana New" pitchFamily="18" charset="-34"/>
              </a:rPr>
              <a:t>1. เพื่อให้นักศึกษาฝึกการเขียนโปรแกรม โดยใช้การใช้ภาษา </a:t>
            </a:r>
            <a:r>
              <a:rPr lang="th-TH" sz="3600" dirty="0" err="1">
                <a:latin typeface="Angsana New" pitchFamily="18" charset="-34"/>
                <a:cs typeface="Angsana New" pitchFamily="18" charset="-34"/>
              </a:rPr>
              <a:t>python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err="1">
                <a:latin typeface="Angsana New" pitchFamily="18" charset="-34"/>
                <a:cs typeface="Angsana New" pitchFamily="18" charset="-34"/>
              </a:rPr>
              <a:t>module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err="1">
                <a:latin typeface="Angsana New" pitchFamily="18" charset="-34"/>
                <a:cs typeface="Angsana New" pitchFamily="18" charset="-34"/>
              </a:rPr>
              <a:t>pygame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0" indent="0">
              <a:buNone/>
            </a:pPr>
            <a:r>
              <a:rPr lang="th-TH" sz="3600" dirty="0">
                <a:latin typeface="Angsana New" pitchFamily="18" charset="-34"/>
                <a:cs typeface="Angsana New" pitchFamily="18" charset="-34"/>
              </a:rPr>
              <a:t>2. เพื่อให้นักศึกษาฝึกการทำงานเป็นทีม </a:t>
            </a:r>
          </a:p>
          <a:p>
            <a:pPr marL="0" indent="0">
              <a:buNone/>
            </a:pPr>
            <a:r>
              <a:rPr lang="th-TH" sz="3600" dirty="0">
                <a:latin typeface="Angsana New" pitchFamily="18" charset="-34"/>
                <a:cs typeface="Angsana New" pitchFamily="18" charset="-34"/>
              </a:rPr>
              <a:t>3. เพื่อจำลองการปลูกผักและได้เรียนรู้วิธีการปลูกผัก</a:t>
            </a:r>
          </a:p>
          <a:p>
            <a:pPr marL="0" indent="0">
              <a:buNone/>
            </a:pP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539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รูปภาพ 26" descr="รูปภาพประกอบด้วย ข้อความ, หนังสื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4B326C2-EEE2-4119-90C0-B86DD8DD2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F61AF7-AFDD-4C64-BA5E-BC51C772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th-TH" sz="5400" dirty="0">
                <a:cs typeface="Angsana New"/>
              </a:rPr>
              <a:t>ปัญหาที่สนใจ</a:t>
            </a:r>
            <a:endParaRPr lang="th-TH" sz="5400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C73A3B6-74A2-48A6-8E2B-5BA77965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314594"/>
            <a:ext cx="9437159" cy="31646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ngsana New"/>
                <a:cs typeface="Angsana New"/>
              </a:rPr>
              <a:t>เนื่องจากกลุ่มเราได้เห็นปัญหาว่าคนในสมัยนี้บางคนไม่รู้จักวิธีการปลูกผักกลุ่มเราเลยอยากทำเกมส์ที่จำลองวิธีการปลูกผักแต่เกมส์</a:t>
            </a:r>
            <a:r>
              <a:rPr lang="th-TH" sz="3600" dirty="0">
                <a:latin typeface="Angsana New"/>
                <a:cs typeface="Angsana New"/>
              </a:rPr>
              <a:t>ปลูก</a:t>
            </a:r>
            <a:r>
              <a:rPr lang="en-US" sz="3600" dirty="0">
                <a:latin typeface="Angsana New"/>
                <a:cs typeface="Angsana New"/>
              </a:rPr>
              <a:t>ผักทั่วไปมีรูปแบบการเล่นที่ไม่น่าตื่นเต้นกลุ่มเราเลยเพิ่มความน่าสนใจในตัวเกมส์โดยเพิ่มมินิเกมส์ขึ้นมา</a:t>
            </a:r>
            <a:endParaRPr lang="th-TH" sz="36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064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7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98DECA-9BEB-415B-A4BE-DF62603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61" y="3780132"/>
            <a:ext cx="10903565" cy="9004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latin typeface="Angsana New" pitchFamily="18" charset="-34"/>
                <a:cs typeface="Angsana New" pitchFamily="18" charset="-34"/>
              </a:rPr>
              <a:t>สร้างเกมโดย</a:t>
            </a:r>
            <a:endParaRPr lang="en-US" sz="4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EC2B75-A937-4748-9316-F10A4F63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98" y="4996920"/>
            <a:ext cx="9645445" cy="953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cap="all" dirty="0" err="1">
                <a:latin typeface="Angsana New"/>
                <a:cs typeface="Angsana New"/>
              </a:rPr>
              <a:t>สร้างเกมโดยใช้ภาษา</a:t>
            </a:r>
            <a:r>
              <a:rPr lang="en-US" sz="4000" cap="all" dirty="0">
                <a:latin typeface="Angsana New"/>
                <a:cs typeface="Angsana New"/>
              </a:rPr>
              <a:t> python </a:t>
            </a:r>
            <a:r>
              <a:rPr lang="en-US" sz="4000" cap="all" dirty="0" err="1">
                <a:latin typeface="Angsana New"/>
                <a:cs typeface="Angsana New"/>
              </a:rPr>
              <a:t>ผ่าน</a:t>
            </a:r>
            <a:r>
              <a:rPr lang="en-US" sz="4000" cap="all" dirty="0">
                <a:latin typeface="Angsana New"/>
                <a:cs typeface="Angsana New"/>
              </a:rPr>
              <a:t> module </a:t>
            </a:r>
            <a:r>
              <a:rPr lang="en-US" sz="4000" cap="all" dirty="0" err="1">
                <a:latin typeface="Angsana New"/>
                <a:cs typeface="Angsana New"/>
              </a:rPr>
              <a:t>pygame</a:t>
            </a:r>
          </a:p>
        </p:txBody>
      </p:sp>
      <p:pic>
        <p:nvPicPr>
          <p:cNvPr id="16" name="รูปภาพ 17" descr="รูปภาพประกอบด้วย ซูชิ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62C80917-008B-4B18-9BAA-B15DF3D5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52" y="960120"/>
            <a:ext cx="6306335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4" descr="รูปภาพประกอบด้วย ข้อความ, หนังสือ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4884A99B-B4E1-4E1B-9A71-B58D00F97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5171" b="-1"/>
          <a:stretch/>
        </p:blipFill>
        <p:spPr>
          <a:xfrm>
            <a:off x="1227064" y="10"/>
            <a:ext cx="9742684" cy="6857990"/>
          </a:xfrm>
          <a:custGeom>
            <a:avLst/>
            <a:gdLst/>
            <a:ahLst/>
            <a:cxnLst/>
            <a:rect l="l" t="t" r="r" b="b"/>
            <a:pathLst>
              <a:path w="9742684" h="6858000">
                <a:moveTo>
                  <a:pt x="4863284" y="706999"/>
                </a:moveTo>
                <a:cubicBezTo>
                  <a:pt x="6365244" y="706999"/>
                  <a:pt x="7582824" y="1924579"/>
                  <a:pt x="7582824" y="3426541"/>
                </a:cubicBezTo>
                <a:cubicBezTo>
                  <a:pt x="7582824" y="4928503"/>
                  <a:pt x="6365244" y="6146083"/>
                  <a:pt x="4863284" y="6146083"/>
                </a:cubicBezTo>
                <a:cubicBezTo>
                  <a:pt x="3361322" y="6146083"/>
                  <a:pt x="2143742" y="4928503"/>
                  <a:pt x="2143742" y="3426541"/>
                </a:cubicBezTo>
                <a:cubicBezTo>
                  <a:pt x="2143742" y="1924579"/>
                  <a:pt x="3361322" y="706999"/>
                  <a:pt x="4863284" y="706999"/>
                </a:cubicBezTo>
                <a:close/>
                <a:moveTo>
                  <a:pt x="4855239" y="247854"/>
                </a:moveTo>
                <a:cubicBezTo>
                  <a:pt x="3100740" y="247854"/>
                  <a:pt x="1678438" y="1671227"/>
                  <a:pt x="1678438" y="3427045"/>
                </a:cubicBezTo>
                <a:cubicBezTo>
                  <a:pt x="1678438" y="5182864"/>
                  <a:pt x="3100740" y="6606237"/>
                  <a:pt x="4855239" y="6606237"/>
                </a:cubicBezTo>
                <a:cubicBezTo>
                  <a:pt x="6609738" y="6606237"/>
                  <a:pt x="8032040" y="5182864"/>
                  <a:pt x="8032040" y="3427045"/>
                </a:cubicBezTo>
                <a:cubicBezTo>
                  <a:pt x="8032040" y="1671227"/>
                  <a:pt x="6609738" y="247854"/>
                  <a:pt x="4855239" y="247854"/>
                </a:cubicBezTo>
                <a:close/>
                <a:moveTo>
                  <a:pt x="6870264" y="0"/>
                </a:moveTo>
                <a:lnTo>
                  <a:pt x="8333578" y="0"/>
                </a:lnTo>
                <a:lnTo>
                  <a:pt x="8496790" y="172858"/>
                </a:lnTo>
                <a:cubicBezTo>
                  <a:pt x="9271420" y="1036069"/>
                  <a:pt x="9742684" y="2177458"/>
                  <a:pt x="9742684" y="3428999"/>
                </a:cubicBezTo>
                <a:cubicBezTo>
                  <a:pt x="9742684" y="4754161"/>
                  <a:pt x="9214346" y="5955830"/>
                  <a:pt x="8356976" y="6834550"/>
                </a:cubicBezTo>
                <a:lnTo>
                  <a:pt x="8332835" y="6858000"/>
                </a:lnTo>
                <a:lnTo>
                  <a:pt x="6891722" y="6858000"/>
                </a:lnTo>
                <a:lnTo>
                  <a:pt x="6910987" y="6847453"/>
                </a:lnTo>
                <a:cubicBezTo>
                  <a:pt x="8069170" y="6152734"/>
                  <a:pt x="8844377" y="4884295"/>
                  <a:pt x="8844377" y="3434659"/>
                </a:cubicBezTo>
                <a:cubicBezTo>
                  <a:pt x="8844377" y="1993602"/>
                  <a:pt x="8078317" y="731601"/>
                  <a:pt x="6931506" y="34258"/>
                </a:cubicBezTo>
                <a:close/>
                <a:moveTo>
                  <a:pt x="2990466" y="0"/>
                </a:moveTo>
                <a:lnTo>
                  <a:pt x="6720014" y="0"/>
                </a:lnTo>
                <a:lnTo>
                  <a:pt x="6732524" y="6292"/>
                </a:lnTo>
                <a:cubicBezTo>
                  <a:pt x="7935399" y="669702"/>
                  <a:pt x="8750318" y="1950873"/>
                  <a:pt x="8750318" y="3422520"/>
                </a:cubicBezTo>
                <a:cubicBezTo>
                  <a:pt x="8750318" y="4898374"/>
                  <a:pt x="7930736" y="6182659"/>
                  <a:pt x="6722204" y="6844420"/>
                </a:cubicBezTo>
                <a:lnTo>
                  <a:pt x="6694788" y="6858000"/>
                </a:lnTo>
                <a:lnTo>
                  <a:pt x="3015690" y="6858000"/>
                </a:lnTo>
                <a:lnTo>
                  <a:pt x="2988275" y="6844420"/>
                </a:lnTo>
                <a:cubicBezTo>
                  <a:pt x="1779742" y="6182659"/>
                  <a:pt x="960160" y="4898374"/>
                  <a:pt x="960160" y="3422520"/>
                </a:cubicBezTo>
                <a:cubicBezTo>
                  <a:pt x="960160" y="1950873"/>
                  <a:pt x="1775079" y="669702"/>
                  <a:pt x="2977955" y="6292"/>
                </a:cubicBezTo>
                <a:close/>
                <a:moveTo>
                  <a:pt x="1409106" y="0"/>
                </a:moveTo>
                <a:lnTo>
                  <a:pt x="2872421" y="0"/>
                </a:lnTo>
                <a:lnTo>
                  <a:pt x="2811180" y="34258"/>
                </a:lnTo>
                <a:cubicBezTo>
                  <a:pt x="1664368" y="731601"/>
                  <a:pt x="898307" y="1993602"/>
                  <a:pt x="898307" y="3434659"/>
                </a:cubicBezTo>
                <a:cubicBezTo>
                  <a:pt x="898307" y="4884295"/>
                  <a:pt x="1673514" y="6152734"/>
                  <a:pt x="2831698" y="6847453"/>
                </a:cubicBezTo>
                <a:lnTo>
                  <a:pt x="2850963" y="6858000"/>
                </a:lnTo>
                <a:lnTo>
                  <a:pt x="1409850" y="6858000"/>
                </a:lnTo>
                <a:lnTo>
                  <a:pt x="1385708" y="6834550"/>
                </a:lnTo>
                <a:cubicBezTo>
                  <a:pt x="528338" y="5955830"/>
                  <a:pt x="0" y="4754161"/>
                  <a:pt x="0" y="3428999"/>
                </a:cubicBezTo>
                <a:cubicBezTo>
                  <a:pt x="0" y="2177458"/>
                  <a:pt x="471265" y="1036069"/>
                  <a:pt x="1245894" y="172858"/>
                </a:cubicBezTo>
                <a:close/>
              </a:path>
            </a:pathLst>
          </a:custGeom>
        </p:spPr>
      </p:pic>
      <p:pic>
        <p:nvPicPr>
          <p:cNvPr id="11" name="รูปภาพ 8" descr="รูปภาพประกอบด้วย ในอาคาร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175C0091-E887-455F-A911-9A9730486D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9689" b="1531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30000"/>
              </a:schemeClr>
            </a:solidFill>
          </a:ln>
        </p:spPr>
      </p:pic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D9CFA298-7613-4C33-A8F9-620D8238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oundRect">
            <a:avLst>
              <a:gd name="adj" fmla="val 3462"/>
            </a:avLst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07E454-4231-4829-B4C8-CB207F18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893" y="787400"/>
            <a:ext cx="9454700" cy="1278467"/>
          </a:xfrm>
        </p:spPr>
        <p:txBody>
          <a:bodyPr>
            <a:normAutofit/>
          </a:bodyPr>
          <a:lstStyle/>
          <a:p>
            <a:pPr algn="ctr"/>
            <a:r>
              <a:rPr lang="th-TH" sz="4800" dirty="0">
                <a:cs typeface="Angsana New"/>
              </a:rPr>
              <a:t>วิธีการเล่น</a:t>
            </a:r>
            <a:endParaRPr lang="th-TH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69EF44-5829-4218-B0E4-F8964D91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402" y="1797010"/>
            <a:ext cx="9454700" cy="32796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200" dirty="0" err="1">
                <a:latin typeface="Angsana New"/>
                <a:cs typeface="Calibri" panose="020F0502020204030204"/>
              </a:rPr>
              <a:t>เกม</a:t>
            </a:r>
            <a:r>
              <a:rPr lang="th-TH" sz="3200" dirty="0" err="1">
                <a:latin typeface="Angsana New"/>
                <a:cs typeface="Calibri" panose="020F0502020204030204"/>
              </a:rPr>
              <a:t>ส์</a:t>
            </a:r>
            <a:r>
              <a:rPr lang="en-US" sz="3200" dirty="0" err="1">
                <a:latin typeface="Angsana New"/>
                <a:cs typeface="Calibri" panose="020F0502020204030204"/>
              </a:rPr>
              <a:t>นี้จะเป็นเกม</a:t>
            </a:r>
            <a:r>
              <a:rPr lang="th-TH" sz="3200" dirty="0" err="1">
                <a:latin typeface="Angsana New"/>
                <a:cs typeface="Calibri" panose="020F0502020204030204"/>
              </a:rPr>
              <a:t>ส์</a:t>
            </a:r>
            <a:r>
              <a:rPr lang="en-US" sz="3200" dirty="0" err="1">
                <a:latin typeface="Angsana New"/>
                <a:cs typeface="Calibri" panose="020F0502020204030204"/>
              </a:rPr>
              <a:t>ที่เล่นกับ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>
                <a:latin typeface="Angsana New"/>
                <a:cs typeface="Calibri" panose="020F0502020204030204"/>
              </a:rPr>
              <a:t>AI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 err="1">
                <a:latin typeface="Angsana New"/>
                <a:cs typeface="Calibri" panose="020F0502020204030204"/>
              </a:rPr>
              <a:t>โดยที่เราจะต้องปลูกผักแข่งกับ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>
                <a:latin typeface="Angsana New"/>
                <a:cs typeface="Calibri" panose="020F0502020204030204"/>
              </a:rPr>
              <a:t>AI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 err="1">
                <a:latin typeface="Angsana New"/>
                <a:cs typeface="Calibri" panose="020F0502020204030204"/>
              </a:rPr>
              <a:t>ซ</a:t>
            </a:r>
            <a:r>
              <a:rPr lang="th-TH" sz="3200" dirty="0" err="1">
                <a:latin typeface="Angsana New"/>
                <a:cs typeface="Calibri" panose="020F0502020204030204"/>
              </a:rPr>
              <a:t>ึ่ง</a:t>
            </a:r>
            <a:r>
              <a:rPr lang="en-US" sz="3200" dirty="0" err="1">
                <a:latin typeface="Angsana New"/>
                <a:cs typeface="Calibri" panose="020F0502020204030204"/>
              </a:rPr>
              <a:t>จะมีการขโมยผักกับ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>
                <a:latin typeface="Angsana New"/>
                <a:cs typeface="Calibri" panose="020F0502020204030204"/>
              </a:rPr>
              <a:t>AI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 err="1">
                <a:latin typeface="Angsana New"/>
                <a:cs typeface="Calibri" panose="020F0502020204030204"/>
              </a:rPr>
              <a:t>อีกด้วยซึ่งการขโมยผักแต่ละครั้งนั้นต้องดวลกันโดยการเล่น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>
                <a:latin typeface="Angsana New"/>
                <a:cs typeface="Calibri" panose="020F0502020204030204"/>
              </a:rPr>
              <a:t>Minigame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 err="1">
                <a:latin typeface="Angsana New"/>
                <a:cs typeface="Calibri" panose="020F0502020204030204"/>
              </a:rPr>
              <a:t>ซึ่ง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>
                <a:latin typeface="Angsana New"/>
                <a:cs typeface="Calibri" panose="020F0502020204030204"/>
              </a:rPr>
              <a:t>Minigame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 err="1">
                <a:latin typeface="Angsana New"/>
                <a:cs typeface="Calibri" panose="020F0502020204030204"/>
              </a:rPr>
              <a:t>ของเราคือเกม</a:t>
            </a:r>
            <a:r>
              <a:rPr lang="th-TH" sz="3200" dirty="0" err="1">
                <a:latin typeface="Angsana New"/>
                <a:cs typeface="Calibri" panose="020F0502020204030204"/>
              </a:rPr>
              <a:t>ส์</a:t>
            </a:r>
            <a:r>
              <a:rPr lang="en-US" sz="3200" dirty="0" err="1">
                <a:latin typeface="Angsana New"/>
                <a:cs typeface="Calibri" panose="020F0502020204030204"/>
              </a:rPr>
              <a:t>เป่ายิ่ง</a:t>
            </a:r>
            <a:r>
              <a:rPr lang="th-TH" sz="3200" dirty="0" err="1">
                <a:latin typeface="Angsana New"/>
                <a:cs typeface="Calibri" panose="020F0502020204030204"/>
              </a:rPr>
              <a:t>ฉุบ</a:t>
            </a:r>
            <a:r>
              <a:rPr lang="en-US" sz="3200" dirty="0" err="1">
                <a:latin typeface="Angsana New"/>
                <a:cs typeface="Calibri" panose="020F0502020204030204"/>
              </a:rPr>
              <a:t>ซึ่งถ้าเป่ายิ่ง</a:t>
            </a:r>
            <a:r>
              <a:rPr lang="th-TH" sz="3200" dirty="0" err="1">
                <a:latin typeface="Angsana New"/>
                <a:cs typeface="Calibri" panose="020F0502020204030204"/>
              </a:rPr>
              <a:t>ฉุบ</a:t>
            </a:r>
            <a:r>
              <a:rPr lang="en-US" sz="3200" dirty="0">
                <a:latin typeface="Angsana New"/>
                <a:cs typeface="Calibri" panose="020F0502020204030204"/>
              </a:rPr>
              <a:t>ชนะก็จะสามารถขโมยผักได้ถ้าเสมอก็จะไม่มีอะไรเกิดขึ้นถ้าแพ้ก็จะเสียเงินในการขโมยและ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>
                <a:latin typeface="Angsana New"/>
                <a:cs typeface="Calibri" panose="020F0502020204030204"/>
              </a:rPr>
              <a:t>AI</a:t>
            </a:r>
            <a:r>
              <a:rPr lang="th-TH" sz="3200" dirty="0">
                <a:latin typeface="Angsana New"/>
                <a:cs typeface="Calibri" panose="020F0502020204030204"/>
              </a:rPr>
              <a:t> </a:t>
            </a:r>
            <a:r>
              <a:rPr lang="en-US" sz="3200" dirty="0" err="1">
                <a:latin typeface="Angsana New"/>
                <a:cs typeface="Calibri" panose="020F0502020204030204"/>
              </a:rPr>
              <a:t>ก็จะมีการมาขโมยผักของเราด้วย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0240793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รูปภาพ 26" descr="รูปภาพประกอบด้วย ข้อความ, เวกเตอร์กราฟิก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DD541C7E-F79A-4710-9676-A4C6115A3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9" name="Picture 32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EEADC-C7B2-4DA5-B979-218EBB7D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3" y="1383318"/>
            <a:ext cx="4207954" cy="1456267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Angsana New"/>
                <a:cs typeface="Angsana New"/>
              </a:rPr>
              <a:t>จุดเด่นของโปรแกรม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E9A953-932E-4031-A7BE-64E0DA38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3" y="2915785"/>
            <a:ext cx="4207954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Angsana New"/>
                <a:cs typeface="Angsana New"/>
              </a:rPr>
              <a:t>1. ใช้ </a:t>
            </a:r>
            <a:r>
              <a:rPr lang="th-TH" sz="3200" dirty="0" err="1">
                <a:latin typeface="Angsana New"/>
                <a:cs typeface="Angsana New"/>
              </a:rPr>
              <a:t>Pygame</a:t>
            </a:r>
            <a:r>
              <a:rPr lang="th-TH" sz="3200" dirty="0">
                <a:latin typeface="Angsana New"/>
                <a:cs typeface="Angsana New"/>
              </a:rPr>
              <a:t> ในการเขียน</a:t>
            </a:r>
          </a:p>
          <a:p>
            <a:pPr marL="0" indent="0">
              <a:buNone/>
            </a:pPr>
            <a:r>
              <a:rPr lang="th-TH" sz="3200" dirty="0">
                <a:latin typeface="Angsana New"/>
                <a:cs typeface="Angsana New"/>
              </a:rPr>
              <a:t>2.ภายในเกมมีมินิเกมให้เล่นด้วย</a:t>
            </a:r>
          </a:p>
          <a:p>
            <a:pPr marL="0" indent="0">
              <a:buNone/>
            </a:pPr>
            <a:r>
              <a:rPr lang="th-TH" sz="3200" dirty="0">
                <a:latin typeface="Angsana New"/>
                <a:cs typeface="Angsana New"/>
              </a:rPr>
              <a:t>3.ภายในเกมสามารถขโมยผัก AI หรือ AI จะมาขโมยผักเราด้วย</a:t>
            </a:r>
          </a:p>
        </p:txBody>
      </p:sp>
      <p:sp>
        <p:nvSpPr>
          <p:cNvPr id="30" name="ชื่อเรื่อง 1">
            <a:extLst>
              <a:ext uri="{FF2B5EF4-FFF2-40B4-BE49-F238E27FC236}">
                <a16:creationId xmlns:a16="http://schemas.microsoft.com/office/drawing/2014/main" id="{1E5E70B6-AF5A-4F91-9C00-F579CA1415F9}"/>
              </a:ext>
            </a:extLst>
          </p:cNvPr>
          <p:cNvSpPr txBox="1">
            <a:spLocks/>
          </p:cNvSpPr>
          <p:nvPr/>
        </p:nvSpPr>
        <p:spPr>
          <a:xfrm>
            <a:off x="6683591" y="1391944"/>
            <a:ext cx="420795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4000" dirty="0">
                <a:latin typeface="Angsana New"/>
                <a:cs typeface="Angsana New"/>
              </a:rPr>
              <a:t>ข้อจำกัดของโปรแกรม</a:t>
            </a:r>
          </a:p>
        </p:txBody>
      </p:sp>
      <p:sp>
        <p:nvSpPr>
          <p:cNvPr id="35" name="ตัวแทนเนื้อหา 2">
            <a:extLst>
              <a:ext uri="{FF2B5EF4-FFF2-40B4-BE49-F238E27FC236}">
                <a16:creationId xmlns:a16="http://schemas.microsoft.com/office/drawing/2014/main" id="{8250FCEB-CCA2-49A8-9CDB-840FCD429E63}"/>
              </a:ext>
            </a:extLst>
          </p:cNvPr>
          <p:cNvSpPr txBox="1">
            <a:spLocks/>
          </p:cNvSpPr>
          <p:nvPr/>
        </p:nvSpPr>
        <p:spPr>
          <a:xfrm>
            <a:off x="6683591" y="2924411"/>
            <a:ext cx="4207954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3200" dirty="0">
                <a:latin typeface="Angsana New"/>
                <a:cs typeface="Angsana New"/>
              </a:rPr>
              <a:t>1.ไม่สามารถเล่นเต็มหน้าจอได้</a:t>
            </a:r>
          </a:p>
          <a:p>
            <a:pPr marL="0" indent="0">
              <a:buFont typeface="Arial"/>
              <a:buNone/>
            </a:pPr>
            <a:r>
              <a:rPr lang="th-TH" sz="3200" dirty="0">
                <a:latin typeface="Angsana New"/>
                <a:cs typeface="Angsana New"/>
              </a:rPr>
              <a:t>2.การตั้งค่าต่างๆภายในเกมไม่มี</a:t>
            </a:r>
          </a:p>
          <a:p>
            <a:pPr marL="0" indent="0">
              <a:buFont typeface="Arial"/>
              <a:buNone/>
            </a:pPr>
            <a:r>
              <a:rPr lang="th-TH" sz="3200" dirty="0">
                <a:latin typeface="Angsana New"/>
                <a:cs typeface="Angsana New"/>
              </a:rPr>
              <a:t>3.เมื่อออกจากเกมและเข้าใหม่เกมจะเริ่มต้นใหม่ทันที</a:t>
            </a:r>
          </a:p>
        </p:txBody>
      </p:sp>
    </p:spTree>
    <p:extLst>
      <p:ext uri="{BB962C8B-B14F-4D97-AF65-F5344CB8AC3E}">
        <p14:creationId xmlns:p14="http://schemas.microsoft.com/office/powerpoint/2010/main" val="15012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20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7" name="รูปภาพ 4">
            <a:extLst>
              <a:ext uri="{FF2B5EF4-FFF2-40B4-BE49-F238E27FC236}">
                <a16:creationId xmlns:a16="http://schemas.microsoft.com/office/drawing/2014/main" id="{928CD784-AC1D-478E-A41D-9DB8604F55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162CB-DC67-4065-A470-B7E4694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23291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 err="1"/>
              <a:t>สาธิตเกม</a:t>
            </a:r>
            <a:r>
              <a:rPr lang="th-TH" sz="8000" dirty="0" err="1"/>
              <a:t>ส์</a:t>
            </a:r>
            <a:r>
              <a:rPr lang="en-US" sz="8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726845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160</TotalTime>
  <Words>282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Celestial</vt:lpstr>
      <vt:lpstr>Group 5  Alpha อะไรก็ได้ ยังไงก็ บราโว่ๆ</vt:lpstr>
      <vt:lpstr>วัตถุประสงค์</vt:lpstr>
      <vt:lpstr>ปัญหาที่สนใจ</vt:lpstr>
      <vt:lpstr>สร้างเกมโดย</vt:lpstr>
      <vt:lpstr>วิธีการเล่น</vt:lpstr>
      <vt:lpstr>จุดเด่นของโปรแกรม</vt:lpstr>
      <vt:lpstr>สาธิตเกมส์ 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Domikkoom</dc:creator>
  <cp:lastModifiedBy>สิทธา สินประสาธน์</cp:lastModifiedBy>
  <cp:revision>458</cp:revision>
  <dcterms:created xsi:type="dcterms:W3CDTF">2014-09-12T02:08:24Z</dcterms:created>
  <dcterms:modified xsi:type="dcterms:W3CDTF">2019-04-26T04:43:28Z</dcterms:modified>
</cp:coreProperties>
</file>