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597-FCD9-43FD-9099-DD5F364B6923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033F-C9BA-4F63-8A3F-1837DEF02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13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597-FCD9-43FD-9099-DD5F364B6923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033F-C9BA-4F63-8A3F-1837DEF02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30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597-FCD9-43FD-9099-DD5F364B6923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033F-C9BA-4F63-8A3F-1837DEF02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091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597-FCD9-43FD-9099-DD5F364B6923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033F-C9BA-4F63-8A3F-1837DEF02FA2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185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597-FCD9-43FD-9099-DD5F364B6923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033F-C9BA-4F63-8A3F-1837DEF02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78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597-FCD9-43FD-9099-DD5F364B6923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033F-C9BA-4F63-8A3F-1837DEF02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341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597-FCD9-43FD-9099-DD5F364B6923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033F-C9BA-4F63-8A3F-1837DEF02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988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597-FCD9-43FD-9099-DD5F364B6923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033F-C9BA-4F63-8A3F-1837DEF02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039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597-FCD9-43FD-9099-DD5F364B6923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033F-C9BA-4F63-8A3F-1837DEF02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597-FCD9-43FD-9099-DD5F364B6923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033F-C9BA-4F63-8A3F-1837DEF02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17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597-FCD9-43FD-9099-DD5F364B6923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033F-C9BA-4F63-8A3F-1837DEF02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08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597-FCD9-43FD-9099-DD5F364B6923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033F-C9BA-4F63-8A3F-1837DEF02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76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597-FCD9-43FD-9099-DD5F364B6923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033F-C9BA-4F63-8A3F-1837DEF02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19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597-FCD9-43FD-9099-DD5F364B6923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033F-C9BA-4F63-8A3F-1837DEF02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54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597-FCD9-43FD-9099-DD5F364B6923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033F-C9BA-4F63-8A3F-1837DEF02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09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597-FCD9-43FD-9099-DD5F364B6923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033F-C9BA-4F63-8A3F-1837DEF02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38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C597-FCD9-43FD-9099-DD5F364B6923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033F-C9BA-4F63-8A3F-1837DEF02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94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D4C597-FCD9-43FD-9099-DD5F364B6923}" type="datetimeFigureOut">
              <a:rPr lang="fr-FR" smtClean="0"/>
              <a:t>26/01/2021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B033F-C9BA-4F63-8A3F-1837DEF02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317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20707DA-1254-47DF-BA92-2BFA2CD3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23912"/>
          </a:xfrm>
        </p:spPr>
        <p:txBody>
          <a:bodyPr/>
          <a:lstStyle/>
          <a:p>
            <a:pPr algn="ctr"/>
            <a:r>
              <a:rPr lang="fr-FR" b="1" dirty="0"/>
              <a:t>Internet and World Wide Web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C26A289-DE1F-4C07-A832-3D793BAE8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68010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Internet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52D9BC-2BC4-4870-8516-8BDB4C9F0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31402"/>
            <a:ext cx="5157787" cy="4158261"/>
          </a:xfrm>
        </p:spPr>
        <p:txBody>
          <a:bodyPr>
            <a:normAutofit/>
          </a:bodyPr>
          <a:lstStyle/>
          <a:p>
            <a:r>
              <a:rPr lang="fr-FR" dirty="0"/>
              <a:t>Internet = </a:t>
            </a:r>
            <a:r>
              <a:rPr lang="fr-FR" dirty="0" err="1"/>
              <a:t>inetr</a:t>
            </a:r>
            <a:r>
              <a:rPr lang="fr-FR" dirty="0"/>
              <a:t>-network</a:t>
            </a:r>
          </a:p>
          <a:p>
            <a:r>
              <a:rPr lang="fr-FR" dirty="0"/>
              <a:t>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successfully</a:t>
            </a:r>
            <a:r>
              <a:rPr lang="fr-FR" dirty="0"/>
              <a:t> </a:t>
            </a:r>
            <a:r>
              <a:rPr lang="fr-FR" dirty="0" err="1"/>
              <a:t>interconnect</a:t>
            </a:r>
            <a:r>
              <a:rPr lang="fr-FR" dirty="0"/>
              <a:t>, networks must use the exact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protocols</a:t>
            </a:r>
            <a:endParaRPr lang="fr-FR" dirty="0"/>
          </a:p>
          <a:p>
            <a:r>
              <a:rPr lang="fr-FR" dirty="0"/>
              <a:t>All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hereis</a:t>
            </a:r>
            <a:r>
              <a:rPr lang="fr-FR" dirty="0"/>
              <a:t> a global network of </a:t>
            </a:r>
            <a:r>
              <a:rPr lang="fr-FR" dirty="0" err="1"/>
              <a:t>interconnected</a:t>
            </a:r>
            <a:r>
              <a:rPr lang="fr-FR" dirty="0"/>
              <a:t> computers vi </a:t>
            </a:r>
            <a:r>
              <a:rPr lang="fr-FR" dirty="0" err="1"/>
              <a:t>cabels</a:t>
            </a:r>
            <a:r>
              <a:rPr lang="fr-FR" dirty="0"/>
              <a:t> or </a:t>
            </a:r>
            <a:r>
              <a:rPr lang="fr-FR" dirty="0" err="1"/>
              <a:t>wirless</a:t>
            </a:r>
            <a:r>
              <a:rPr lang="fr-FR" dirty="0"/>
              <a:t> media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golbal</a:t>
            </a:r>
            <a:r>
              <a:rPr lang="fr-FR" dirty="0"/>
              <a:t> TCP/IP suite of </a:t>
            </a:r>
            <a:r>
              <a:rPr lang="fr-FR" dirty="0" err="1"/>
              <a:t>protocols</a:t>
            </a:r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take</a:t>
            </a:r>
            <a:r>
              <a:rPr lang="fr-FR" dirty="0"/>
              <a:t> avantage of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huge</a:t>
            </a:r>
            <a:r>
              <a:rPr lang="fr-FR" dirty="0"/>
              <a:t> network and </a:t>
            </a:r>
            <a:r>
              <a:rPr lang="fr-FR" dirty="0" err="1"/>
              <a:t>make</a:t>
            </a:r>
            <a:r>
              <a:rPr lang="fr-FR" dirty="0"/>
              <a:t> use of </a:t>
            </a:r>
            <a:r>
              <a:rPr lang="fr-FR" dirty="0" err="1"/>
              <a:t>it</a:t>
            </a:r>
            <a:r>
              <a:rPr lang="fr-FR" dirty="0"/>
              <a:t> , </a:t>
            </a:r>
            <a:r>
              <a:rPr lang="fr-FR" dirty="0" err="1"/>
              <a:t>many</a:t>
            </a:r>
            <a:r>
              <a:rPr lang="fr-FR" dirty="0"/>
              <a:t> internet services has been </a:t>
            </a:r>
            <a:r>
              <a:rPr lang="fr-FR" dirty="0" err="1"/>
              <a:t>created</a:t>
            </a:r>
            <a:r>
              <a:rPr lang="fr-FR" dirty="0"/>
              <a:t> and </a:t>
            </a:r>
            <a:r>
              <a:rPr lang="fr-FR" dirty="0" err="1"/>
              <a:t>engineered</a:t>
            </a:r>
            <a:r>
              <a:rPr lang="fr-FR" dirty="0"/>
              <a:t>, </a:t>
            </a:r>
            <a:r>
              <a:rPr lang="fr-FR" dirty="0" err="1"/>
              <a:t>such</a:t>
            </a:r>
            <a:r>
              <a:rPr lang="fr-FR" dirty="0"/>
              <a:t> us mobile apps, e-mail, file sharing world </a:t>
            </a:r>
            <a:r>
              <a:rPr lang="fr-FR" dirty="0" err="1"/>
              <a:t>wide</a:t>
            </a:r>
            <a:r>
              <a:rPr lang="fr-FR" dirty="0"/>
              <a:t> web etc…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656031F-3E50-45F7-811B-9151DF343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51892" y="1207490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World Wide Web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53DEE8A-90DC-47F9-AFF3-BCDE53025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49854"/>
            <a:ext cx="5183188" cy="4139809"/>
          </a:xfrm>
        </p:spPr>
        <p:txBody>
          <a:bodyPr>
            <a:normAutofit/>
          </a:bodyPr>
          <a:lstStyle/>
          <a:p>
            <a:r>
              <a:rPr lang="fr-FR" dirty="0"/>
              <a:t>A system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interconnect</a:t>
            </a:r>
            <a:r>
              <a:rPr lang="fr-FR" dirty="0"/>
              <a:t> </a:t>
            </a:r>
            <a:r>
              <a:rPr lang="fr-FR" dirty="0" err="1"/>
              <a:t>resources</a:t>
            </a:r>
            <a:r>
              <a:rPr lang="fr-FR" dirty="0"/>
              <a:t> on the internet</a:t>
            </a:r>
          </a:p>
          <a:p>
            <a:r>
              <a:rPr lang="fr-FR" dirty="0" err="1"/>
              <a:t>Interconnection</a:t>
            </a:r>
            <a:r>
              <a:rPr lang="fr-FR" dirty="0"/>
              <a:t> via </a:t>
            </a:r>
            <a:r>
              <a:rPr lang="fr-FR" dirty="0" err="1"/>
              <a:t>hyperlinks</a:t>
            </a:r>
            <a:r>
              <a:rPr lang="fr-FR" dirty="0"/>
              <a:t>, </a:t>
            </a:r>
            <a:r>
              <a:rPr lang="fr-FR" dirty="0" err="1"/>
              <a:t>referenced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URIs</a:t>
            </a:r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use Web browsers(IE, Firefox, Chrome, </a:t>
            </a:r>
            <a:r>
              <a:rPr lang="fr-FR" dirty="0" err="1"/>
              <a:t>Sfari</a:t>
            </a:r>
            <a:r>
              <a:rPr lang="fr-FR" dirty="0"/>
              <a:t>..)</a:t>
            </a:r>
          </a:p>
          <a:p>
            <a:r>
              <a:rPr lang="fr-FR" dirty="0" err="1"/>
              <a:t>Resources</a:t>
            </a:r>
            <a:r>
              <a:rPr lang="fr-FR" dirty="0"/>
              <a:t> are </a:t>
            </a:r>
            <a:r>
              <a:rPr lang="fr-FR" dirty="0" err="1"/>
              <a:t>presented</a:t>
            </a:r>
            <a:r>
              <a:rPr lang="fr-FR" dirty="0"/>
              <a:t> in web pages, or </a:t>
            </a:r>
            <a:r>
              <a:rPr lang="fr-FR" dirty="0" err="1"/>
              <a:t>websites</a:t>
            </a:r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web pages </a:t>
            </a:r>
            <a:r>
              <a:rPr lang="fr-FR" dirty="0" err="1"/>
              <a:t>using</a:t>
            </a:r>
            <a:r>
              <a:rPr lang="fr-FR" dirty="0"/>
              <a:t> HTML, CSS, </a:t>
            </a:r>
            <a:r>
              <a:rPr lang="fr-FR" dirty="0" err="1"/>
              <a:t>scripting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21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028756D8-415D-4429-8A1A-639D6C20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What</a:t>
            </a:r>
            <a:r>
              <a:rPr lang="fr-FR" b="1" dirty="0"/>
              <a:t> do </a:t>
            </a:r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need</a:t>
            </a:r>
            <a:r>
              <a:rPr lang="fr-FR" b="1" dirty="0"/>
              <a:t> to </a:t>
            </a:r>
            <a:r>
              <a:rPr lang="fr-FR" b="1" dirty="0" err="1"/>
              <a:t>be</a:t>
            </a:r>
            <a:r>
              <a:rPr lang="fr-FR" b="1" dirty="0"/>
              <a:t> a </a:t>
            </a:r>
            <a:r>
              <a:rPr lang="fr-FR" b="1" dirty="0" err="1"/>
              <a:t>developer</a:t>
            </a:r>
            <a:endParaRPr lang="fr-FR" b="1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971DF8-B1F0-47E6-90F9-E5D6D0F6D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Th world of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changing</a:t>
            </a:r>
            <a:r>
              <a:rPr lang="fr-FR" dirty="0"/>
              <a:t>,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worked</a:t>
            </a:r>
            <a:r>
              <a:rPr lang="fr-FR" dirty="0"/>
              <a:t> </a:t>
            </a:r>
            <a:r>
              <a:rPr lang="fr-FR" dirty="0" err="1"/>
              <a:t>yesterday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not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today</a:t>
            </a:r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challenging</a:t>
            </a:r>
            <a:r>
              <a:rPr lang="fr-FR" dirty="0"/>
              <a:t> about </a:t>
            </a:r>
            <a:r>
              <a:rPr lang="fr-FR" dirty="0" err="1"/>
              <a:t>being</a:t>
            </a:r>
            <a:r>
              <a:rPr lang="fr-FR" dirty="0"/>
              <a:t> a </a:t>
            </a:r>
            <a:r>
              <a:rPr lang="fr-FR" dirty="0" err="1"/>
              <a:t>developer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exciting</a:t>
            </a:r>
            <a:r>
              <a:rPr lang="fr-FR" dirty="0"/>
              <a:t>, </a:t>
            </a:r>
            <a:r>
              <a:rPr lang="fr-FR" dirty="0" err="1"/>
              <a:t>you’re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new technologies</a:t>
            </a:r>
          </a:p>
          <a:p>
            <a:r>
              <a:rPr lang="fr-FR" dirty="0"/>
              <a:t>There are </a:t>
            </a:r>
            <a:r>
              <a:rPr lang="fr-FR" dirty="0" err="1"/>
              <a:t>generally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parts to </a:t>
            </a:r>
            <a:r>
              <a:rPr lang="fr-FR" dirty="0" err="1"/>
              <a:t>any</a:t>
            </a:r>
            <a:r>
              <a:rPr lang="fr-FR" dirty="0"/>
              <a:t> web application :</a:t>
            </a:r>
          </a:p>
          <a:p>
            <a:pPr marL="0" indent="0">
              <a:buNone/>
            </a:pPr>
            <a:r>
              <a:rPr lang="fr-FR" dirty="0"/>
              <a:t>   * The </a:t>
            </a:r>
            <a:r>
              <a:rPr lang="fr-FR" dirty="0" err="1"/>
              <a:t>front-end</a:t>
            </a:r>
            <a:r>
              <a:rPr lang="fr-FR" dirty="0"/>
              <a:t>, or the client </a:t>
            </a:r>
            <a:r>
              <a:rPr lang="fr-FR" dirty="0" err="1"/>
              <a:t>side</a:t>
            </a:r>
            <a:r>
              <a:rPr lang="fr-FR" dirty="0"/>
              <a:t> of the web app,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evry</a:t>
            </a:r>
            <a:r>
              <a:rPr lang="fr-FR" dirty="0"/>
              <a:t> </a:t>
            </a:r>
            <a:r>
              <a:rPr lang="fr-FR" dirty="0" err="1"/>
              <a:t>thing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         </a:t>
            </a:r>
            <a:r>
              <a:rPr lang="fr-FR" dirty="0" err="1"/>
              <a:t>see</a:t>
            </a:r>
            <a:r>
              <a:rPr lang="fr-FR" dirty="0"/>
              <a:t> and </a:t>
            </a:r>
            <a:r>
              <a:rPr lang="fr-FR" dirty="0" err="1"/>
              <a:t>interract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in the browser as a user of the application</a:t>
            </a:r>
          </a:p>
          <a:p>
            <a:pPr marL="0" indent="0">
              <a:buNone/>
            </a:pPr>
            <a:r>
              <a:rPr lang="fr-FR" dirty="0"/>
              <a:t>   *  The </a:t>
            </a:r>
            <a:r>
              <a:rPr lang="fr-FR" dirty="0" err="1"/>
              <a:t>back-end</a:t>
            </a:r>
            <a:r>
              <a:rPr lang="fr-FR" dirty="0"/>
              <a:t>, or server </a:t>
            </a:r>
            <a:r>
              <a:rPr lang="fr-FR" dirty="0" err="1"/>
              <a:t>side</a:t>
            </a:r>
            <a:r>
              <a:rPr lang="fr-FR" dirty="0"/>
              <a:t> of web application, </a:t>
            </a:r>
            <a:r>
              <a:rPr lang="fr-FR" dirty="0" err="1"/>
              <a:t>where</a:t>
            </a:r>
            <a:r>
              <a:rPr lang="fr-FR" dirty="0"/>
              <a:t> the application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saved</a:t>
            </a:r>
            <a:r>
              <a:rPr lang="fr-FR" dirty="0"/>
              <a:t>, </a:t>
            </a:r>
            <a:r>
              <a:rPr lang="fr-FR" dirty="0" err="1"/>
              <a:t>apdated</a:t>
            </a:r>
            <a:r>
              <a:rPr lang="fr-FR" dirty="0"/>
              <a:t>, </a:t>
            </a:r>
            <a:r>
              <a:rPr lang="fr-FR" dirty="0" err="1"/>
              <a:t>manipulated</a:t>
            </a:r>
            <a:r>
              <a:rPr lang="fr-FR" dirty="0"/>
              <a:t> and sent back to the client </a:t>
            </a:r>
            <a:r>
              <a:rPr lang="fr-FR" dirty="0" err="1"/>
              <a:t>side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518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629A4-A709-4042-A18D-A183C6DA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What</a:t>
            </a:r>
            <a:r>
              <a:rPr lang="fr-FR" b="1" dirty="0"/>
              <a:t> do </a:t>
            </a:r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need</a:t>
            </a:r>
            <a:r>
              <a:rPr lang="fr-FR" b="1" dirty="0"/>
              <a:t> to </a:t>
            </a:r>
            <a:r>
              <a:rPr lang="fr-FR" b="1" dirty="0" err="1"/>
              <a:t>be</a:t>
            </a:r>
            <a:r>
              <a:rPr lang="fr-FR" b="1" dirty="0"/>
              <a:t> a </a:t>
            </a:r>
            <a:r>
              <a:rPr lang="fr-FR" b="1" dirty="0" err="1"/>
              <a:t>developer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DF32AC-E2C2-491C-B693-C07F4E524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 a web </a:t>
            </a:r>
            <a:r>
              <a:rPr lang="fr-FR" dirty="0" err="1"/>
              <a:t>developer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likely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of how the front and back ends of an application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pic>
        <p:nvPicPr>
          <p:cNvPr id="7" name="video-1611698221">
            <a:hlinkClick r:id="" action="ppaction://media"/>
            <a:extLst>
              <a:ext uri="{FF2B5EF4-FFF2-40B4-BE49-F238E27FC236}">
                <a16:creationId xmlns:a16="http://schemas.microsoft.com/office/drawing/2014/main" id="{0898344D-B9BB-49B0-9500-2F35AA7872E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19494" y="2706720"/>
            <a:ext cx="6730943" cy="378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9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1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04BE05D-A291-48A9-A032-3B50ABDF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What</a:t>
            </a:r>
            <a:r>
              <a:rPr lang="fr-FR" b="1" dirty="0"/>
              <a:t> do </a:t>
            </a:r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need</a:t>
            </a:r>
            <a:r>
              <a:rPr lang="fr-FR" b="1" dirty="0"/>
              <a:t> to </a:t>
            </a:r>
            <a:r>
              <a:rPr lang="fr-FR" b="1" dirty="0" err="1"/>
              <a:t>be</a:t>
            </a:r>
            <a:r>
              <a:rPr lang="fr-FR" b="1" dirty="0"/>
              <a:t> a </a:t>
            </a:r>
            <a:r>
              <a:rPr lang="fr-FR" b="1" dirty="0" err="1"/>
              <a:t>developer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28AD2D-8D9A-46CB-AE86-565576756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err="1"/>
              <a:t>Front-end</a:t>
            </a:r>
            <a:r>
              <a:rPr lang="fr-FR" dirty="0"/>
              <a:t>	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9072FC-358E-4A37-A08A-FD50B24F83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Back-end</a:t>
            </a:r>
            <a:r>
              <a:rPr lang="fr-FR" dirty="0"/>
              <a:t> </a:t>
            </a:r>
            <a:r>
              <a:rPr lang="fr-FR" dirty="0" err="1"/>
              <a:t>developers</a:t>
            </a:r>
            <a:r>
              <a:rPr lang="fr-FR" dirty="0"/>
              <a:t> use </a:t>
            </a:r>
            <a:r>
              <a:rPr lang="fr-FR" dirty="0" err="1"/>
              <a:t>language</a:t>
            </a:r>
            <a:r>
              <a:rPr lang="fr-FR" dirty="0"/>
              <a:t> like JAVA, Python, Ruby and PHP to </a:t>
            </a:r>
            <a:r>
              <a:rPr lang="fr-FR" dirty="0" err="1"/>
              <a:t>build</a:t>
            </a:r>
            <a:r>
              <a:rPr lang="fr-FR" dirty="0"/>
              <a:t> the </a:t>
            </a:r>
            <a:r>
              <a:rPr lang="fr-FR" dirty="0" err="1"/>
              <a:t>behind</a:t>
            </a:r>
            <a:r>
              <a:rPr lang="fr-FR" dirty="0"/>
              <a:t> the </a:t>
            </a:r>
            <a:r>
              <a:rPr lang="fr-FR" dirty="0" err="1"/>
              <a:t>scenes</a:t>
            </a:r>
            <a:r>
              <a:rPr lang="fr-FR" dirty="0"/>
              <a:t> </a:t>
            </a:r>
            <a:r>
              <a:rPr lang="fr-FR" dirty="0" err="1"/>
              <a:t>functionality</a:t>
            </a:r>
            <a:r>
              <a:rPr lang="fr-FR" dirty="0"/>
              <a:t> of a </a:t>
            </a:r>
            <a:r>
              <a:rPr lang="fr-FR" dirty="0" err="1"/>
              <a:t>website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</a:t>
            </a:r>
            <a:r>
              <a:rPr lang="fr-FR" dirty="0" err="1"/>
              <a:t>storing</a:t>
            </a:r>
            <a:r>
              <a:rPr lang="fr-FR" dirty="0"/>
              <a:t> and </a:t>
            </a:r>
            <a:r>
              <a:rPr lang="fr-FR" dirty="0" err="1"/>
              <a:t>retrieving</a:t>
            </a:r>
            <a:r>
              <a:rPr lang="fr-FR" dirty="0"/>
              <a:t> user data or </a:t>
            </a:r>
            <a:r>
              <a:rPr lang="fr-FR" dirty="0" err="1"/>
              <a:t>securely</a:t>
            </a:r>
            <a:r>
              <a:rPr lang="fr-FR" dirty="0"/>
              <a:t> </a:t>
            </a:r>
            <a:r>
              <a:rPr lang="fr-FR" dirty="0" err="1"/>
              <a:t>accepting</a:t>
            </a:r>
            <a:r>
              <a:rPr lang="fr-FR" dirty="0"/>
              <a:t> and </a:t>
            </a:r>
            <a:r>
              <a:rPr lang="fr-FR" dirty="0" err="1"/>
              <a:t>storing</a:t>
            </a:r>
            <a:r>
              <a:rPr lang="fr-FR" dirty="0"/>
              <a:t> </a:t>
            </a:r>
            <a:r>
              <a:rPr lang="fr-FR" dirty="0" err="1"/>
              <a:t>credit</a:t>
            </a:r>
            <a:r>
              <a:rPr lang="fr-FR" dirty="0"/>
              <a:t> </a:t>
            </a:r>
            <a:r>
              <a:rPr lang="fr-FR" dirty="0" err="1"/>
              <a:t>cards</a:t>
            </a:r>
            <a:r>
              <a:rPr lang="fr-FR" dirty="0"/>
              <a:t> </a:t>
            </a:r>
            <a:r>
              <a:rPr lang="fr-FR" dirty="0" err="1"/>
              <a:t>numbers</a:t>
            </a:r>
            <a:r>
              <a:rPr lang="fr-FR" dirty="0"/>
              <a:t>.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D790F6B-81FB-4941-A794-570F28470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4C60A7A-D910-4FD5-B6F1-E8BD2770CC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Front-end</a:t>
            </a:r>
            <a:r>
              <a:rPr lang="fr-FR" dirty="0"/>
              <a:t> </a:t>
            </a:r>
            <a:r>
              <a:rPr lang="fr-FR" dirty="0" err="1"/>
              <a:t>developers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generic</a:t>
            </a:r>
            <a:r>
              <a:rPr lang="fr-FR" dirty="0"/>
              <a:t> </a:t>
            </a:r>
            <a:r>
              <a:rPr lang="fr-FR" dirty="0" err="1"/>
              <a:t>term</a:t>
            </a:r>
            <a:r>
              <a:rPr lang="fr-FR" dirty="0"/>
              <a:t> for </a:t>
            </a:r>
            <a:r>
              <a:rPr lang="fr-FR" dirty="0" err="1"/>
              <a:t>someone</a:t>
            </a:r>
            <a:r>
              <a:rPr lang="fr-FR" dirty="0"/>
              <a:t>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builds</a:t>
            </a:r>
            <a:r>
              <a:rPr lang="fr-FR" dirty="0"/>
              <a:t> the user </a:t>
            </a:r>
            <a:r>
              <a:rPr lang="fr-FR" dirty="0" err="1"/>
              <a:t>facing</a:t>
            </a:r>
            <a:r>
              <a:rPr lang="fr-FR" dirty="0"/>
              <a:t> part of a </a:t>
            </a:r>
            <a:r>
              <a:rPr lang="fr-FR" dirty="0" err="1"/>
              <a:t>website</a:t>
            </a:r>
            <a:r>
              <a:rPr lang="fr-FR" dirty="0"/>
              <a:t> and applications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mainly</a:t>
            </a:r>
            <a:r>
              <a:rPr lang="fr-FR" dirty="0"/>
              <a:t> HTML, CSS and JavaScript.</a:t>
            </a:r>
          </a:p>
          <a:p>
            <a:r>
              <a:rPr lang="fr-FR" dirty="0" err="1"/>
              <a:t>Nearly</a:t>
            </a:r>
            <a:r>
              <a:rPr lang="fr-FR" dirty="0"/>
              <a:t> </a:t>
            </a:r>
            <a:r>
              <a:rPr lang="fr-FR" dirty="0" err="1"/>
              <a:t>every</a:t>
            </a:r>
            <a:r>
              <a:rPr lang="fr-FR" dirty="0"/>
              <a:t> business uses a </a:t>
            </a:r>
            <a:r>
              <a:rPr lang="fr-FR" dirty="0" err="1"/>
              <a:t>website</a:t>
            </a:r>
            <a:r>
              <a:rPr lang="fr-FR" dirty="0"/>
              <a:t> or application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customers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55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28583E1-358D-42B7-97C8-FE676B17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Role</a:t>
            </a:r>
            <a:r>
              <a:rPr lang="fr-FR" b="1" dirty="0"/>
              <a:t> of </a:t>
            </a:r>
            <a:r>
              <a:rPr lang="fr-FR" b="1" dirty="0" err="1"/>
              <a:t>developers</a:t>
            </a:r>
            <a:endParaRPr lang="fr-FR" b="1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8C4C1C51-43C4-406D-981F-A52F158C5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sound</a:t>
            </a:r>
            <a:r>
              <a:rPr lang="fr-FR" dirty="0"/>
              <a:t> software system architectures</a:t>
            </a:r>
          </a:p>
          <a:p>
            <a:r>
              <a:rPr lang="fr-FR" dirty="0" err="1"/>
              <a:t>Understand</a:t>
            </a:r>
            <a:r>
              <a:rPr lang="fr-FR" dirty="0"/>
              <a:t> and devise effective </a:t>
            </a:r>
            <a:r>
              <a:rPr lang="fr-FR" dirty="0" err="1"/>
              <a:t>algorithms</a:t>
            </a:r>
            <a:endParaRPr lang="fr-FR" dirty="0"/>
          </a:p>
          <a:p>
            <a:r>
              <a:rPr lang="fr-FR" dirty="0"/>
              <a:t>Be </a:t>
            </a:r>
            <a:r>
              <a:rPr lang="fr-FR" dirty="0" err="1"/>
              <a:t>proficient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syntax</a:t>
            </a:r>
            <a:r>
              <a:rPr lang="fr-FR" dirty="0"/>
              <a:t> and style of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languages</a:t>
            </a:r>
            <a:endParaRPr lang="fr-FR" dirty="0"/>
          </a:p>
          <a:p>
            <a:r>
              <a:rPr lang="fr-FR" dirty="0"/>
              <a:t>Use software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 and documentation</a:t>
            </a:r>
          </a:p>
          <a:p>
            <a:r>
              <a:rPr lang="fr-FR" dirty="0" err="1"/>
              <a:t>Find</a:t>
            </a:r>
            <a:r>
              <a:rPr lang="fr-FR" dirty="0"/>
              <a:t> and </a:t>
            </a:r>
            <a:r>
              <a:rPr lang="fr-FR" dirty="0" err="1"/>
              <a:t>utilize</a:t>
            </a:r>
            <a:r>
              <a:rPr lang="fr-FR" dirty="0"/>
              <a:t> </a:t>
            </a:r>
            <a:r>
              <a:rPr lang="fr-FR" dirty="0" err="1"/>
              <a:t>reusable</a:t>
            </a:r>
            <a:r>
              <a:rPr lang="fr-FR" dirty="0"/>
              <a:t> software components</a:t>
            </a:r>
          </a:p>
          <a:p>
            <a:r>
              <a:rPr lang="fr-FR" dirty="0"/>
              <a:t>Diagnose and correct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errors</a:t>
            </a:r>
            <a:endParaRPr lang="fr-FR" dirty="0"/>
          </a:p>
          <a:p>
            <a:r>
              <a:rPr lang="fr-FR" dirty="0"/>
              <a:t>Design an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friendly</a:t>
            </a:r>
            <a:r>
              <a:rPr lang="fr-FR" dirty="0"/>
              <a:t> user interfaces</a:t>
            </a:r>
          </a:p>
          <a:p>
            <a:r>
              <a:rPr lang="fr-FR" dirty="0" err="1"/>
              <a:t>Absorb</a:t>
            </a:r>
            <a:r>
              <a:rPr lang="fr-FR" dirty="0"/>
              <a:t> and use </a:t>
            </a:r>
            <a:r>
              <a:rPr lang="fr-FR" dirty="0" err="1"/>
              <a:t>emerging</a:t>
            </a:r>
            <a:r>
              <a:rPr lang="fr-FR" dirty="0"/>
              <a:t> </a:t>
            </a:r>
            <a:r>
              <a:rPr lang="fr-FR" dirty="0" err="1"/>
              <a:t>technical</a:t>
            </a:r>
            <a:r>
              <a:rPr lang="fr-FR" dirty="0"/>
              <a:t> information</a:t>
            </a:r>
          </a:p>
        </p:txBody>
      </p:sp>
    </p:spTree>
    <p:extLst>
      <p:ext uri="{BB962C8B-B14F-4D97-AF65-F5344CB8AC3E}">
        <p14:creationId xmlns:p14="http://schemas.microsoft.com/office/powerpoint/2010/main" val="2356543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</TotalTime>
  <Words>420</Words>
  <Application>Microsoft Office PowerPoint</Application>
  <PresentationFormat>Grand écran</PresentationFormat>
  <Paragraphs>35</Paragraphs>
  <Slides>5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Internet and World Wide Web </vt:lpstr>
      <vt:lpstr>What do we need to be a developer</vt:lpstr>
      <vt:lpstr>What do we need to be a developer</vt:lpstr>
      <vt:lpstr>What do we need to be a developer</vt:lpstr>
      <vt:lpstr>Role of developers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13</cp:revision>
  <dcterms:created xsi:type="dcterms:W3CDTF">2021-01-26T20:17:03Z</dcterms:created>
  <dcterms:modified xsi:type="dcterms:W3CDTF">2021-01-26T23:57:20Z</dcterms:modified>
</cp:coreProperties>
</file>