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entury Gothic Paneuropean Bold" charset="1" panose="020B0702020202020204"/>
      <p:regular r:id="rId13"/>
    </p:embeddedFont>
    <p:embeddedFont>
      <p:font typeface="Century Gothic Paneuropean" charset="1" panose="020B0502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71598" y="2856573"/>
            <a:ext cx="13948228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TRENDING WORDS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6046820"/>
            <a:ext cx="8522150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Dr Ahmedul Kabir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Tanvir Hasan Abir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Siam Rahman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69057" y="122799"/>
            <a:ext cx="15149885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Bangla Artificial Intelligence Research, Tools and Application (BARTA)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International Mother Language Institute (IMLI)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721579" y="5717565"/>
            <a:ext cx="9537721" cy="3540735"/>
          </a:xfrm>
          <a:custGeom>
            <a:avLst/>
            <a:gdLst/>
            <a:ahLst/>
            <a:cxnLst/>
            <a:rect r="r" b="b" t="t" l="l"/>
            <a:pathLst>
              <a:path h="3540735" w="9537721">
                <a:moveTo>
                  <a:pt x="0" y="0"/>
                </a:moveTo>
                <a:lnTo>
                  <a:pt x="9537721" y="0"/>
                </a:lnTo>
                <a:lnTo>
                  <a:pt x="9537721" y="3540735"/>
                </a:lnTo>
                <a:lnTo>
                  <a:pt x="0" y="3540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34038" y="3693048"/>
            <a:ext cx="8925058" cy="2724114"/>
          </a:xfrm>
          <a:custGeom>
            <a:avLst/>
            <a:gdLst/>
            <a:ahLst/>
            <a:cxnLst/>
            <a:rect r="r" b="b" t="t" l="l"/>
            <a:pathLst>
              <a:path h="2724114" w="8925058">
                <a:moveTo>
                  <a:pt x="0" y="0"/>
                </a:moveTo>
                <a:lnTo>
                  <a:pt x="8925058" y="0"/>
                </a:lnTo>
                <a:lnTo>
                  <a:pt x="8925058" y="2724114"/>
                </a:lnTo>
                <a:lnTo>
                  <a:pt x="0" y="27241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BACKGROUND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GOALS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30694" y="4086777"/>
            <a:ext cx="1202661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Generate trending words of the day based on current news and social media analysis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Capture trends of word/phrase usage in news media and social media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Generate a word of the year based on news and social media analysis along with public voting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297377"/>
            <a:ext cx="13018493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DEMO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2924839"/>
            <a:ext cx="16230600" cy="4260532"/>
          </a:xfrm>
          <a:custGeom>
            <a:avLst/>
            <a:gdLst/>
            <a:ahLst/>
            <a:cxnLst/>
            <a:rect r="r" b="b" t="t" l="l"/>
            <a:pathLst>
              <a:path h="4260532" w="16230600">
                <a:moveTo>
                  <a:pt x="0" y="0"/>
                </a:moveTo>
                <a:lnTo>
                  <a:pt x="16230600" y="0"/>
                </a:lnTo>
                <a:lnTo>
                  <a:pt x="16230600" y="4260532"/>
                </a:lnTo>
                <a:lnTo>
                  <a:pt x="0" y="4260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FEATURE FLOW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90069"/>
            <a:ext cx="16230600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PLANNED IMPROVEMENTS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30694" y="4086777"/>
            <a:ext cx="12026612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Increase the amount of input data 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Graphs/charts to visualize trends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trials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DAGpRCikg-w</dc:identifier>
  <dcterms:modified xsi:type="dcterms:W3CDTF">2011-08-01T06:04:30Z</dcterms:modified>
  <cp:revision>1</cp:revision>
  <dc:title>Black Yellow Modern Minimalist Elegant Presentation</dc:title>
</cp:coreProperties>
</file>