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121 – Structured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12-Sep-18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B48838B-6B32-4216-A8B5-FED9FE9A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we are just copying the task to another function. Big deal!!!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760A979-949A-42B3-939C-89F62B07A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27DA04-943D-41F2-BB77-01B701C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6650F4-065B-4A83-9D7B-8FDBB51881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875" y="6218238"/>
            <a:ext cx="365125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5C53B-7FF2-4D1A-B9D3-288AE3D6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E204AAD-715D-4686-AB39-1824763E3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Write a program that calculates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𝑛𝐶𝑟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𝑛𝐶𝑟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if we don’t use function?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What if we use function?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04AAD-715D-4686-AB39-1824763E3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2D6DA-9637-48FF-9569-C403494A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83F88-D881-457F-8816-057A18EB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84443A-FD52-4173-846E-176BE85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481F48-40B5-4605-B334-A767B176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F5F51A-AABB-417A-8D4F-14D401B71025}"/>
              </a:ext>
            </a:extLst>
          </p:cNvPr>
          <p:cNvSpPr txBox="1"/>
          <p:nvPr/>
        </p:nvSpPr>
        <p:spPr>
          <a:xfrm>
            <a:off x="872197" y="1083212"/>
            <a:ext cx="7529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</a:t>
            </a:r>
            <a:r>
              <a:rPr lang="en-US" dirty="0" err="1">
                <a:latin typeface="Consolas" panose="020B0609020204030204" pitchFamily="49" charset="0"/>
              </a:rPr>
              <a:t>d%d</a:t>
            </a:r>
            <a:r>
              <a:rPr lang="en-US" dirty="0">
                <a:latin typeface="Consolas" panose="020B0609020204030204" pitchFamily="49" charset="0"/>
              </a:rPr>
              <a:t>”, &amp;n, &amp;r);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result = factorial(n) / (factorial(r) * factorial(n – r));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(“%d\n”,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C93109-74DD-4B2F-A984-731F7F6A1D17}"/>
              </a:ext>
            </a:extLst>
          </p:cNvPr>
          <p:cNvSpPr txBox="1"/>
          <p:nvPr/>
        </p:nvSpPr>
        <p:spPr>
          <a:xfrm>
            <a:off x="3359260" y="3907303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Reusability!!!</a:t>
            </a:r>
          </a:p>
        </p:txBody>
      </p:sp>
    </p:spTree>
    <p:extLst>
      <p:ext uri="{BB962C8B-B14F-4D97-AF65-F5344CB8AC3E}">
        <p14:creationId xmlns:p14="http://schemas.microsoft.com/office/powerpoint/2010/main" val="8588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A743-2EAE-4161-8AD5-ADB375E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D1FFF8E-0B1F-46B1-8692-5042AE850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Write a function to find out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𝑛𝑃𝑟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Now write a function to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using the function you created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𝑛𝑃𝑟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Is that possible?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FF8E-0B1F-46B1-8692-5042AE850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3AA256-957B-4CCC-AFF6-AFD355B8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AB8BD2-23FF-4613-A531-26D44EE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A743-2EAE-4161-8AD5-ADB375E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1FFF8E-0B1F-46B1-8692-5042AE85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Write a function to calculate the area of a rectangle.</a:t>
            </a:r>
          </a:p>
          <a:p>
            <a:pPr marL="0" indent="0" algn="ctr">
              <a:buNone/>
            </a:pPr>
            <a:r>
              <a:rPr lang="en-US" sz="2400" dirty="0"/>
              <a:t>Now write a function to calculate the area of a circle.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3AA256-957B-4CCC-AFF6-AFD355B8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AB8BD2-23FF-4613-A531-26D44EE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A743-2EAE-4161-8AD5-ADB375E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1FFF8E-0B1F-46B1-8692-5042AE85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Write a function to calculate the distance of two points in the 2D coordinate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3AA256-957B-4CCC-AFF6-AFD355B8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AB8BD2-23FF-4613-A531-26D44EE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cook </a:t>
            </a:r>
            <a:r>
              <a:rPr lang="en-US" dirty="0" err="1"/>
              <a:t>biriyani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new year!!!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2146" y="2485623"/>
            <a:ext cx="1700011" cy="4636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market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2146" y="3206839"/>
            <a:ext cx="1700011" cy="695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rice, meat and groceries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2146" y="4172755"/>
            <a:ext cx="1700011" cy="4636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2146" y="4958366"/>
            <a:ext cx="1700011" cy="695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 food</a:t>
            </a:r>
          </a:p>
          <a:p>
            <a:pPr algn="ctr"/>
            <a:r>
              <a:rPr lang="en-US" dirty="0"/>
              <a:t>and enjoy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4662152" y="2949262"/>
            <a:ext cx="0" cy="257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4662152" y="3902299"/>
            <a:ext cx="0" cy="270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4662152" y="4636394"/>
            <a:ext cx="0" cy="3219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one problem!!!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 have just recovered from </a:t>
            </a:r>
            <a:r>
              <a:rPr lang="en-US" sz="2400" dirty="0" err="1"/>
              <a:t>Chikunguniya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but still suffering from pain.</a:t>
            </a:r>
          </a:p>
          <a:p>
            <a:pPr marL="0" indent="0" algn="ctr">
              <a:buNone/>
            </a:pPr>
            <a:r>
              <a:rPr lang="en-US" sz="2400" dirty="0"/>
              <a:t>So you can’t go out.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ask </a:t>
            </a:r>
            <a:r>
              <a:rPr lang="en-US" dirty="0" err="1"/>
              <a:t>Moti</a:t>
            </a:r>
            <a:r>
              <a:rPr lang="en-US" dirty="0"/>
              <a:t> </a:t>
            </a:r>
            <a:r>
              <a:rPr lang="en-US" dirty="0" err="1"/>
              <a:t>Bhai</a:t>
            </a:r>
            <a:r>
              <a:rPr lang="en-US" dirty="0"/>
              <a:t>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5" y="2307783"/>
            <a:ext cx="4662152" cy="378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cook </a:t>
            </a:r>
            <a:r>
              <a:rPr lang="en-US" dirty="0" err="1"/>
              <a:t>biriyani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new year!!!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2760" y="2485623"/>
            <a:ext cx="1700011" cy="4636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market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760" y="3206839"/>
            <a:ext cx="1700011" cy="6954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rice, meat and groceries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2760" y="4172755"/>
            <a:ext cx="1700011" cy="4636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9256" y="5125792"/>
            <a:ext cx="1700011" cy="695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 food</a:t>
            </a:r>
          </a:p>
          <a:p>
            <a:pPr algn="ctr"/>
            <a:r>
              <a:rPr lang="en-US" dirty="0"/>
              <a:t>and enjoy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5872766" y="2949262"/>
            <a:ext cx="0" cy="257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5872766" y="3902299"/>
            <a:ext cx="0" cy="270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1526" y="2356835"/>
            <a:ext cx="2395472" cy="721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</a:t>
            </a:r>
            <a:r>
              <a:rPr lang="en-US" dirty="0" err="1"/>
              <a:t>Moti</a:t>
            </a:r>
            <a:r>
              <a:rPr lang="en-US" dirty="0"/>
              <a:t> 1000 taka and tell him to go</a:t>
            </a:r>
          </a:p>
        </p:txBody>
      </p:sp>
      <p:cxnSp>
        <p:nvCxnSpPr>
          <p:cNvPr id="13" name="Straight Arrow Connector 12"/>
          <p:cNvCxnSpPr>
            <a:stCxn id="15" idx="3"/>
            <a:endCxn id="7" idx="1"/>
          </p:cNvCxnSpPr>
          <p:nvPr/>
        </p:nvCxnSpPr>
        <p:spPr>
          <a:xfrm>
            <a:off x="4146998" y="2717443"/>
            <a:ext cx="8757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1526" y="4043966"/>
            <a:ext cx="2395472" cy="721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food items from </a:t>
            </a:r>
            <a:r>
              <a:rPr lang="en-US" dirty="0" err="1"/>
              <a:t>Moti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1"/>
            <a:endCxn id="18" idx="3"/>
          </p:cNvCxnSpPr>
          <p:nvPr/>
        </p:nvCxnSpPr>
        <p:spPr>
          <a:xfrm flipH="1" flipV="1">
            <a:off x="4146998" y="4404574"/>
            <a:ext cx="8757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0" idx="0"/>
          </p:cNvCxnSpPr>
          <p:nvPr/>
        </p:nvCxnSpPr>
        <p:spPr>
          <a:xfrm>
            <a:off x="2949262" y="4765182"/>
            <a:ext cx="0" cy="3606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82329" y="5898526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3996" y="589852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Moti</a:t>
            </a:r>
            <a:r>
              <a:rPr lang="en-US" dirty="0"/>
              <a:t> </a:t>
            </a:r>
            <a:r>
              <a:rPr lang="en-US" dirty="0" err="1"/>
              <a:t>Bhai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instructions that, together, does a particular task</a:t>
            </a:r>
          </a:p>
          <a:p>
            <a:r>
              <a:rPr lang="en-US" dirty="0"/>
              <a:t>We can divide our program to several functions, where each function achieves a single part</a:t>
            </a:r>
          </a:p>
          <a:p>
            <a:r>
              <a:rPr lang="en-US" dirty="0"/>
              <a:t>A function can </a:t>
            </a:r>
            <a:r>
              <a:rPr lang="en-US" dirty="0">
                <a:solidFill>
                  <a:srgbClr val="FF0000"/>
                </a:solidFill>
              </a:rPr>
              <a:t>communicate</a:t>
            </a:r>
            <a:r>
              <a:rPr lang="en-US" dirty="0"/>
              <a:t> with another function by means of parameter(s) and return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program to find out the factorial of a given integer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12-Sep-18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4" y="769903"/>
            <a:ext cx="4662152" cy="480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Brace 7"/>
          <p:cNvSpPr/>
          <p:nvPr/>
        </p:nvSpPr>
        <p:spPr>
          <a:xfrm>
            <a:off x="2627290" y="3171424"/>
            <a:ext cx="180304" cy="1181635"/>
          </a:xfrm>
          <a:prstGeom prst="leftBrace">
            <a:avLst>
              <a:gd name="adj1" fmla="val 594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3038" y="3425781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Let’s put this</a:t>
            </a:r>
          </a:p>
          <a:p>
            <a:pPr algn="r"/>
            <a:r>
              <a:rPr lang="en-US" dirty="0"/>
              <a:t>in a function</a:t>
            </a:r>
          </a:p>
        </p:txBody>
      </p:sp>
    </p:spTree>
    <p:extLst>
      <p:ext uri="{BB962C8B-B14F-4D97-AF65-F5344CB8AC3E}">
        <p14:creationId xmlns:p14="http://schemas.microsoft.com/office/powerpoint/2010/main" val="31902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951" y="355425"/>
            <a:ext cx="3848100" cy="548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12-Sep-18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16484"/>
            <a:ext cx="3762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337710"/>
            <a:ext cx="32670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913371"/>
            <a:ext cx="37623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21376" y="2787904"/>
            <a:ext cx="2803524" cy="1531620"/>
          </a:xfrm>
          <a:prstGeom prst="cloudCallout">
            <a:avLst>
              <a:gd name="adj1" fmla="val -54166"/>
              <a:gd name="adj2" fmla="val 649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/>
              <a:t> function calls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US" dirty="0"/>
              <a:t> function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124576" y="416484"/>
            <a:ext cx="2917824" cy="1531620"/>
          </a:xfrm>
          <a:prstGeom prst="cloudCallout">
            <a:avLst>
              <a:gd name="adj1" fmla="val -77667"/>
              <a:gd name="adj2" fmla="val -3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/>
              <a:t> function tells the </a:t>
            </a:r>
            <a:r>
              <a:rPr lang="en-US" dirty="0" err="1"/>
              <a:t>callee</a:t>
            </a:r>
            <a:r>
              <a:rPr lang="en-US" dirty="0"/>
              <a:t> whose factorial to find out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80976" y="1181278"/>
            <a:ext cx="2917824" cy="1531620"/>
          </a:xfrm>
          <a:prstGeom prst="cloudCallout">
            <a:avLst>
              <a:gd name="adj1" fmla="val 50733"/>
              <a:gd name="adj2" fmla="val 442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US" dirty="0"/>
              <a:t> function conveys the result to caller</a:t>
            </a:r>
          </a:p>
        </p:txBody>
      </p:sp>
    </p:spTree>
    <p:extLst>
      <p:ext uri="{BB962C8B-B14F-4D97-AF65-F5344CB8AC3E}">
        <p14:creationId xmlns:p14="http://schemas.microsoft.com/office/powerpoint/2010/main" val="3242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139</TotalTime>
  <Words>348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lectures</vt:lpstr>
      <vt:lpstr>Functions</vt:lpstr>
      <vt:lpstr>Let’s cook biriyani for new year!!!</vt:lpstr>
      <vt:lpstr>But there is one problem!!!</vt:lpstr>
      <vt:lpstr>So let’s ask Moti Bhai!!!</vt:lpstr>
      <vt:lpstr>Let’s cook biriyani for new year!!!</vt:lpstr>
      <vt:lpstr>Function</vt:lpstr>
      <vt:lpstr>Write a program to find out the factorial of a given integer</vt:lpstr>
      <vt:lpstr>PowerPoint Presentation</vt:lpstr>
      <vt:lpstr>PowerPoint Presentation</vt:lpstr>
      <vt:lpstr>So we are just copying the task to another function. Big deal!!!</vt:lpstr>
      <vt:lpstr>Exercise</vt:lpstr>
      <vt:lpstr>PowerPoint Presentation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Minhajul Bashir</dc:creator>
  <cp:lastModifiedBy>Khairul Mottakin</cp:lastModifiedBy>
  <cp:revision>13</cp:revision>
  <dcterms:created xsi:type="dcterms:W3CDTF">2017-08-20T05:13:16Z</dcterms:created>
  <dcterms:modified xsi:type="dcterms:W3CDTF">2018-09-12T02:39:24Z</dcterms:modified>
</cp:coreProperties>
</file>