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DD7-2577-43B2-A843-4A172DE051DF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4BC-9A15-4141-B7BE-11536CB98753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3886-8637-43E1-85EC-CC5C8EEEBD97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89A-3DA0-485E-AAFE-63FC0B3FEBA8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C9C745-FA4E-4EEC-9158-39E1951E7D0A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5B3BE33-5950-475D-9A1C-ED82201C2C8E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121 – Structured Programming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11-Dec-19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E19179-56AD-48AB-87D0-9871EF67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data from an array of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C306FC-2412-44AF-8484-1A25F871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bowlers[0].runs = 31;</a:t>
            </a:r>
          </a:p>
          <a:p>
            <a:r>
              <a:rPr lang="en-US" dirty="0">
                <a:latin typeface="Consolas" panose="020B0609020204030204" pitchFamily="49" charset="0"/>
              </a:rPr>
              <a:t>bowlers[0].wickets = 4;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</a:t>
            </a:r>
            <a:r>
              <a:rPr lang="en-US" dirty="0" err="1">
                <a:latin typeface="Consolas" panose="020B0609020204030204" pitchFamily="49" charset="0"/>
              </a:rPr>
              <a:t>d%d</a:t>
            </a:r>
            <a:r>
              <a:rPr lang="en-US" dirty="0">
                <a:latin typeface="Consolas" panose="020B0609020204030204" pitchFamily="49" charset="0"/>
              </a:rPr>
              <a:t>”, &amp;bowlers[2].runs,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&amp;bowlers[2].wickets);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(“Bowling figure: %d-%d\n”, bowlers[5].runs,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bowlers[5].wickets);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4A62D2-4F54-4B69-BB10-744898CF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017E87-6902-4C61-8FC9-09EB11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3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structure that will contain the detail bowling figure of a bowler</a:t>
            </a:r>
          </a:p>
          <a:p>
            <a:pPr lvl="1"/>
            <a:r>
              <a:rPr lang="en-US" dirty="0"/>
              <a:t>Over – Maiden – Run – Wicket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1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22D4B2-4382-402B-BEA6-249955B4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268566-5655-44A1-895C-96306E4E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structure that will contain the coordinate of a point in 2D Cartesian plane</a:t>
            </a:r>
          </a:p>
          <a:p>
            <a:r>
              <a:rPr lang="en-US" dirty="0"/>
              <a:t>Now write a C program that will take as input coordinates of two points, and calculate the distance between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5FA232-AC0D-40AB-BFEA-482E023C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D92AED-D02B-44CE-848A-449AE878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7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problem might involve 10 employees</a:t>
            </a:r>
          </a:p>
          <a:p>
            <a:r>
              <a:rPr lang="en-US" dirty="0"/>
              <a:t>But ONE structure should NOT contain information of all 10 of them</a:t>
            </a:r>
          </a:p>
          <a:p>
            <a:pPr lvl="1"/>
            <a:r>
              <a:rPr lang="en-US" dirty="0"/>
              <a:t>One structure stores properties of one entity only</a:t>
            </a:r>
          </a:p>
          <a:p>
            <a:pPr lvl="1"/>
            <a:r>
              <a:rPr lang="en-US" dirty="0"/>
              <a:t>If multiple entities are involved, take an array of the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61409F-AD86-479B-AA7D-10142C5A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950CC9-8C68-4FC7-A1F7-693B49F7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structure that will contain the following information of a student of UIU: name, student ID and CGPA</a:t>
            </a:r>
          </a:p>
          <a:p>
            <a:pPr lvl="1"/>
            <a:r>
              <a:rPr lang="en-US" dirty="0"/>
              <a:t>What should be the data type of student ID?</a:t>
            </a:r>
          </a:p>
          <a:p>
            <a:r>
              <a:rPr lang="en-US" dirty="0"/>
              <a:t>Now write a program that will do the following:</a:t>
            </a:r>
          </a:p>
          <a:p>
            <a:pPr lvl="1"/>
            <a:r>
              <a:rPr lang="en-US" dirty="0"/>
              <a:t>Create an array of 10 “</a:t>
            </a:r>
            <a:r>
              <a:rPr lang="en-US" dirty="0" err="1"/>
              <a:t>student”s</a:t>
            </a:r>
            <a:endParaRPr lang="en-US" dirty="0"/>
          </a:p>
          <a:p>
            <a:pPr lvl="1"/>
            <a:r>
              <a:rPr lang="en-US" dirty="0"/>
              <a:t>Take as input the information of 10 students</a:t>
            </a:r>
          </a:p>
          <a:p>
            <a:pPr lvl="1"/>
            <a:r>
              <a:rPr lang="en-US" dirty="0"/>
              <a:t>Print the name and ID of the maximum CGPA holder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30792C-51A3-471F-856B-13B2107F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C99061-F82D-46E3-A951-6B5C5882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7837C-C172-4998-ADBA-F083368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AB4565-C40B-4025-B014-24F3A3A2B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be the data type if the variable contains the total runs scored by Shakib Al Hasan in a match?</a:t>
            </a:r>
          </a:p>
          <a:p>
            <a:r>
              <a:rPr lang="en-US" dirty="0"/>
              <a:t>What should be the data type if the variable contains the strike rate of Shakib Al Hasan?</a:t>
            </a:r>
          </a:p>
          <a:p>
            <a:r>
              <a:rPr lang="en-US" dirty="0"/>
              <a:t>What should be the data type if the variable contains the name “Shakib Al Hasan”?</a:t>
            </a:r>
          </a:p>
          <a:p>
            <a:r>
              <a:rPr lang="en-US" dirty="0"/>
              <a:t>What should be the data type if the variable contains the runs given by Shakib Al Hasan in a single over?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E234F3-D68D-4194-9D10-45B4A260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C8468E-3A5C-49B4-B2C2-77A93BB6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2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7837C-C172-4998-ADBA-F083368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AB4565-C40B-4025-B014-24F3A3A2B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be the data type if the variable contains the bowling figure of Shakib Al Hasan?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E234F3-D68D-4194-9D10-45B4A260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C8468E-3A5C-49B4-B2C2-77A93BB6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6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C00C7-33D5-41DB-8B4B-BB05192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266A4C-981A-4666-AF88-FA29CBA6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bowling figure of a bowler contains two information:</a:t>
            </a:r>
          </a:p>
          <a:p>
            <a:pPr lvl="1"/>
            <a:r>
              <a:rPr lang="en-US" dirty="0"/>
              <a:t>Total wickets taken by the bowler</a:t>
            </a:r>
          </a:p>
          <a:p>
            <a:pPr lvl="1"/>
            <a:r>
              <a:rPr lang="en-US" dirty="0"/>
              <a:t>Total runs given by the bowler</a:t>
            </a:r>
          </a:p>
          <a:p>
            <a:r>
              <a:rPr lang="en-US" dirty="0"/>
              <a:t>So the variable should also be able to hold these two information together, and also get these information in ease</a:t>
            </a:r>
          </a:p>
          <a:p>
            <a:r>
              <a:rPr lang="en-US" dirty="0"/>
              <a:t>Can an integer/float/character variable achieve this task?</a:t>
            </a:r>
          </a:p>
          <a:p>
            <a:r>
              <a:rPr lang="en-US" dirty="0"/>
              <a:t>Can two variables do?</a:t>
            </a:r>
          </a:p>
          <a:p>
            <a:pPr lvl="1"/>
            <a:r>
              <a:rPr lang="en-US" dirty="0"/>
              <a:t>But how to encapsulate two variables?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F05DF2-E146-4A0C-96FE-DB4E8DD5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E64D7F-DD8A-4341-8DED-8D6EDACE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A5FB3C-32E1-42C9-8A96-1002A099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ACBDFE-F760-4273-BBA4-5D0611F97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structure is a </a:t>
            </a:r>
            <a:r>
              <a:rPr lang="en-US" dirty="0">
                <a:solidFill>
                  <a:srgbClr val="FF0000"/>
                </a:solidFill>
              </a:rPr>
              <a:t>custom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data type</a:t>
            </a:r>
            <a:r>
              <a:rPr lang="en-US" dirty="0"/>
              <a:t> that </a:t>
            </a:r>
            <a:r>
              <a:rPr lang="en-US" dirty="0">
                <a:solidFill>
                  <a:srgbClr val="00B050"/>
                </a:solidFill>
              </a:rPr>
              <a:t>encapsulates</a:t>
            </a:r>
            <a:r>
              <a:rPr lang="en-US" dirty="0"/>
              <a:t> two or more related information together</a:t>
            </a:r>
          </a:p>
          <a:p>
            <a:pPr lvl="1"/>
            <a:r>
              <a:rPr lang="en-US" dirty="0"/>
              <a:t>Custom: You get to define the data type yourself</a:t>
            </a:r>
          </a:p>
          <a:p>
            <a:pPr lvl="1"/>
            <a:r>
              <a:rPr lang="en-US" dirty="0"/>
              <a:t>Data type: Once defined, you can create variables or arrays of it</a:t>
            </a:r>
          </a:p>
          <a:p>
            <a:pPr lvl="1"/>
            <a:r>
              <a:rPr lang="en-US" dirty="0"/>
              <a:t>Encapsulate: You store the information in, and get them from the same place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7CFAD3-833B-49C2-B0E9-893A9440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C4C3F5-8A8E-4CEF-AB30-FD3D2669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8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0850A3-1C48-4731-95AB-F92D284D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157E52-63E2-4D88-9281-E0C255965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061" y="2638045"/>
            <a:ext cx="3229724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bowling_figure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runs;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wickets;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F83785-8FA7-43B9-93B3-D87AB19B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314666-AE53-4A71-B0F7-D534CCAA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xmlns="" id="{241EB67B-E217-4479-8444-05992AAAC3FA}"/>
              </a:ext>
            </a:extLst>
          </p:cNvPr>
          <p:cNvSpPr/>
          <p:nvPr/>
        </p:nvSpPr>
        <p:spPr>
          <a:xfrm>
            <a:off x="3380571" y="4345452"/>
            <a:ext cx="2532185" cy="1547856"/>
          </a:xfrm>
          <a:prstGeom prst="cloudCallout">
            <a:avLst>
              <a:gd name="adj1" fmla="val -49166"/>
              <a:gd name="adj2" fmla="val -638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semicolon is required!!!</a:t>
            </a:r>
          </a:p>
        </p:txBody>
      </p:sp>
    </p:spTree>
    <p:extLst>
      <p:ext uri="{BB962C8B-B14F-4D97-AF65-F5344CB8AC3E}">
        <p14:creationId xmlns:p14="http://schemas.microsoft.com/office/powerpoint/2010/main" val="204760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47BA5-8DA3-4DA6-9C52-18F5E79F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variable of a structure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5AAF-D31A-4A38-9571-90954509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bowling_figure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shakib</a:t>
            </a:r>
            <a:r>
              <a:rPr lang="en-US" dirty="0">
                <a:latin typeface="Consolas" panose="020B0609020204030204" pitchFamily="49" charset="0"/>
              </a:rPr>
              <a:t>; // declaring a single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           //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bowling_figure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bowlers[11]; // declaring an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                //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03D93B-194E-4588-9EA9-4EEFAAB9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57B761-1CDC-4801-AA1C-9580EB0C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xmlns="" id="{5590C714-91D6-405C-99A5-4BD916112B33}"/>
              </a:ext>
            </a:extLst>
          </p:cNvPr>
          <p:cNvSpPr/>
          <p:nvPr/>
        </p:nvSpPr>
        <p:spPr>
          <a:xfrm>
            <a:off x="1720583" y="3951556"/>
            <a:ext cx="2532185" cy="1547856"/>
          </a:xfrm>
          <a:prstGeom prst="cloudCallout">
            <a:avLst>
              <a:gd name="adj1" fmla="val -49166"/>
              <a:gd name="adj2" fmla="val -638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</a:t>
            </a:r>
            <a:r>
              <a:rPr lang="en-US" dirty="0">
                <a:latin typeface="Consolas" panose="020B0609020204030204" pitchFamily="49" charset="0"/>
              </a:rPr>
              <a:t>struct</a:t>
            </a:r>
            <a:r>
              <a:rPr lang="en-US" dirty="0"/>
              <a:t> is required!!!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xmlns="" id="{CF198F80-C99B-4078-B8B2-062287122B39}"/>
              </a:ext>
            </a:extLst>
          </p:cNvPr>
          <p:cNvSpPr/>
          <p:nvPr/>
        </p:nvSpPr>
        <p:spPr>
          <a:xfrm>
            <a:off x="3254891" y="4354550"/>
            <a:ext cx="3006161" cy="1547856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bowling_figure</a:t>
            </a:r>
            <a:r>
              <a:rPr lang="en-US" dirty="0"/>
              <a:t> is the data type</a:t>
            </a:r>
          </a:p>
        </p:txBody>
      </p:sp>
    </p:spTree>
    <p:extLst>
      <p:ext uri="{BB962C8B-B14F-4D97-AF65-F5344CB8AC3E}">
        <p14:creationId xmlns:p14="http://schemas.microsoft.com/office/powerpoint/2010/main" val="31927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E19179-56AD-48AB-87D0-9871EF67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structure type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C306FC-2412-44AF-8484-1A25F871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bowling_figure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shakib</a:t>
            </a:r>
            <a:r>
              <a:rPr lang="en-US" dirty="0">
                <a:latin typeface="Consolas" panose="020B0609020204030204" pitchFamily="49" charset="0"/>
              </a:rPr>
              <a:t> = {31, 4};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4A62D2-4F54-4B69-BB10-744898CF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017E87-6902-4C61-8FC9-09EB11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xmlns="" id="{F9BCE366-DD68-41F0-99DA-DDE9204B6373}"/>
              </a:ext>
            </a:extLst>
          </p:cNvPr>
          <p:cNvSpPr/>
          <p:nvPr/>
        </p:nvSpPr>
        <p:spPr>
          <a:xfrm>
            <a:off x="1957874" y="3304120"/>
            <a:ext cx="3388022" cy="1547856"/>
          </a:xfrm>
          <a:prstGeom prst="cloudCallout">
            <a:avLst>
              <a:gd name="adj1" fmla="val 46330"/>
              <a:gd name="adj2" fmla="val -674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runs is declared first, the first value is the total runs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87A7E78-4715-45E6-A81F-BD9990EA78C4}"/>
              </a:ext>
            </a:extLst>
          </p:cNvPr>
          <p:cNvSpPr txBox="1">
            <a:spLocks/>
          </p:cNvSpPr>
          <p:nvPr/>
        </p:nvSpPr>
        <p:spPr>
          <a:xfrm>
            <a:off x="4657034" y="3570234"/>
            <a:ext cx="3094262" cy="12690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bowling_figure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runs;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wickets;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6905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E19179-56AD-48AB-87D0-9871EF67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data from a structure type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C306FC-2412-44AF-8484-1A25F871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shakib.runs</a:t>
            </a:r>
            <a:r>
              <a:rPr lang="en-US" dirty="0">
                <a:latin typeface="Consolas" panose="020B0609020204030204" pitchFamily="49" charset="0"/>
              </a:rPr>
              <a:t> = 31;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shakib.wickets</a:t>
            </a:r>
            <a:r>
              <a:rPr lang="en-US" dirty="0">
                <a:latin typeface="Consolas" panose="020B0609020204030204" pitchFamily="49" charset="0"/>
              </a:rPr>
              <a:t> = 4;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</a:t>
            </a:r>
            <a:r>
              <a:rPr lang="en-US" dirty="0" err="1">
                <a:latin typeface="Consolas" panose="020B0609020204030204" pitchFamily="49" charset="0"/>
              </a:rPr>
              <a:t>d%d</a:t>
            </a:r>
            <a:r>
              <a:rPr lang="en-US" dirty="0">
                <a:latin typeface="Consolas" panose="020B0609020204030204" pitchFamily="49" charset="0"/>
              </a:rPr>
              <a:t>”, &amp;</a:t>
            </a:r>
            <a:r>
              <a:rPr lang="en-US" dirty="0" err="1">
                <a:latin typeface="Consolas" panose="020B0609020204030204" pitchFamily="49" charset="0"/>
              </a:rPr>
              <a:t>shakib.runs</a:t>
            </a:r>
            <a:r>
              <a:rPr lang="en-US" dirty="0">
                <a:latin typeface="Consolas" panose="020B0609020204030204" pitchFamily="49" charset="0"/>
              </a:rPr>
              <a:t>, &amp;</a:t>
            </a:r>
            <a:r>
              <a:rPr lang="en-US" dirty="0" err="1">
                <a:latin typeface="Consolas" panose="020B0609020204030204" pitchFamily="49" charset="0"/>
              </a:rPr>
              <a:t>shakib.wickets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(“Bowling figure: %d-%d\n”, </a:t>
            </a:r>
            <a:r>
              <a:rPr lang="en-US" dirty="0" err="1">
                <a:latin typeface="Consolas" panose="020B0609020204030204" pitchFamily="49" charset="0"/>
              </a:rPr>
              <a:t>shakib.runs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shakib.wickets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4A62D2-4F54-4B69-BB10-744898CF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11-Dec-19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017E87-6902-4C61-8FC9-09EB11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463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264</TotalTime>
  <Words>561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Parcel</vt:lpstr>
      <vt:lpstr>Structures</vt:lpstr>
      <vt:lpstr>Quick quiz</vt:lpstr>
      <vt:lpstr>Quick quiz</vt:lpstr>
      <vt:lpstr>Let’s observe</vt:lpstr>
      <vt:lpstr>Structure</vt:lpstr>
      <vt:lpstr>Defining a structure</vt:lpstr>
      <vt:lpstr>Declaring a variable of a structure type</vt:lpstr>
      <vt:lpstr>Initializing a structure type variable</vt:lpstr>
      <vt:lpstr>Access data from a structure type variable</vt:lpstr>
      <vt:lpstr>Access data from an array of structures</vt:lpstr>
      <vt:lpstr>Quick exercise</vt:lpstr>
      <vt:lpstr>Exercise</vt:lpstr>
      <vt:lpstr>Remember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</dc:title>
  <dc:creator>Minhajul Bashir</dc:creator>
  <cp:lastModifiedBy>Khairul Mottakin</cp:lastModifiedBy>
  <cp:revision>20</cp:revision>
  <dcterms:created xsi:type="dcterms:W3CDTF">2017-12-29T14:55:08Z</dcterms:created>
  <dcterms:modified xsi:type="dcterms:W3CDTF">2019-12-11T07:02:18Z</dcterms:modified>
</cp:coreProperties>
</file>