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354" r:id="rId2"/>
    <p:sldId id="353" r:id="rId3"/>
    <p:sldId id="352" r:id="rId4"/>
    <p:sldId id="351" r:id="rId5"/>
    <p:sldId id="355" r:id="rId6"/>
    <p:sldId id="356" r:id="rId7"/>
    <p:sldId id="359" r:id="rId8"/>
    <p:sldId id="357" r:id="rId9"/>
    <p:sldId id="360" r:id="rId1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66D"/>
    <a:srgbClr val="F9BD8B"/>
    <a:srgbClr val="F8B074"/>
    <a:srgbClr val="F69240"/>
    <a:srgbClr val="F6E47A"/>
    <a:srgbClr val="F3DC53"/>
    <a:srgbClr val="DE8610"/>
    <a:srgbClr val="FCE078"/>
    <a:srgbClr val="E9D6B5"/>
    <a:srgbClr val="ECB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>
        <p:scale>
          <a:sx n="125" d="100"/>
          <a:sy n="125" d="100"/>
        </p:scale>
        <p:origin x="456" y="59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-32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372B6-6ABB-40DF-906D-DFEF92D58FCB}" type="datetimeFigureOut">
              <a:rPr lang="ko-KR" altLang="en-US" smtClean="0"/>
              <a:t>2018. 12. 27.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CF3D-1C25-47B3-9390-9BBB09CD2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3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2018. 12. 27.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2018. 12. 27.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2018. 12. 27.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2018. 12. 27.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2018. 12. 27.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2018. 12. 27.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2018. 12. 27.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2018. 12. 27.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2018. 12. 27.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2018. 12. 27.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2018. 12. 27.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2018. 12. 27.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loud.google.com/gpu/?hl=k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/>
          <p:cNvSpPr/>
          <p:nvPr/>
        </p:nvSpPr>
        <p:spPr>
          <a:xfrm>
            <a:off x="5169633" y="2651182"/>
            <a:ext cx="690113" cy="69011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683911" y="2654058"/>
            <a:ext cx="690113" cy="69011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220960" y="2654059"/>
            <a:ext cx="690113" cy="6901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86181" y="3518112"/>
            <a:ext cx="4790993" cy="63094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ko-KR" altLang="en-US" sz="3500" dirty="0" smtClean="0">
                <a:solidFill>
                  <a:schemeClr val="accent5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일일 실적 보고</a:t>
            </a:r>
            <a:endParaRPr lang="en-US" altLang="ko-KR" sz="3500" dirty="0" smtClean="0">
              <a:solidFill>
                <a:schemeClr val="accent5">
                  <a:lumMod val="7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318749" y="5993448"/>
            <a:ext cx="1440609" cy="292388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r"/>
            <a:endParaRPr lang="en-US" altLang="ko-KR" sz="13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755812" y="6133379"/>
            <a:ext cx="40544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3735238" y="2656935"/>
            <a:ext cx="690113" cy="69011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10"/>
          <p:cNvSpPr/>
          <p:nvPr/>
        </p:nvSpPr>
        <p:spPr>
          <a:xfrm>
            <a:off x="2386180" y="4149054"/>
            <a:ext cx="4790993" cy="101566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2018.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12.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26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27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endParaRPr lang="en-US" altLang="ko-KR" sz="2000" dirty="0" smtClean="0">
              <a:solidFill>
                <a:schemeClr val="accent5">
                  <a:lumMod val="7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endParaRPr lang="en-US" altLang="ko-KR" sz="2000" dirty="0">
              <a:solidFill>
                <a:schemeClr val="accent5">
                  <a:lumMod val="7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황지원</a:t>
            </a:r>
            <a:endParaRPr lang="en-US" altLang="ko-KR" sz="2000" dirty="0" smtClean="0">
              <a:solidFill>
                <a:schemeClr val="accent5">
                  <a:lumMod val="7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3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목</a:t>
            </a:r>
            <a:r>
              <a:rPr lang="ko-KR" altLang="en-US" sz="2000" dirty="0"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차</a:t>
            </a:r>
            <a:endParaRPr lang="en-US" altLang="ko-KR" sz="2000" dirty="0" smtClean="0"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48906" y="3006337"/>
            <a:ext cx="54774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0 1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485411" y="2719121"/>
            <a:ext cx="1586469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640268" y="3380976"/>
            <a:ext cx="15650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Google cloud platform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386022" y="2654882"/>
            <a:ext cx="108015" cy="1080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094413" y="2717515"/>
            <a:ext cx="1586469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3995024" y="2661902"/>
            <a:ext cx="108015" cy="1080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581493" y="2652014"/>
            <a:ext cx="108015" cy="1080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793661" y="3002253"/>
            <a:ext cx="54774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0 2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285023" y="3376892"/>
            <a:ext cx="15650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구축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58680" y="2993628"/>
            <a:ext cx="54774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0 3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850042" y="3368267"/>
            <a:ext cx="15650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Google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Colab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0" name="직선 연결선 17"/>
          <p:cNvCxnSpPr/>
          <p:nvPr/>
        </p:nvCxnSpPr>
        <p:spPr>
          <a:xfrm>
            <a:off x="5703415" y="2717515"/>
            <a:ext cx="1586469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0"/>
          <p:cNvSpPr/>
          <p:nvPr/>
        </p:nvSpPr>
        <p:spPr>
          <a:xfrm>
            <a:off x="7190495" y="2652014"/>
            <a:ext cx="108015" cy="1080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6"/>
          <p:cNvSpPr/>
          <p:nvPr/>
        </p:nvSpPr>
        <p:spPr>
          <a:xfrm>
            <a:off x="6967682" y="2993628"/>
            <a:ext cx="547742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4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4" name="직사각형 27"/>
          <p:cNvSpPr/>
          <p:nvPr/>
        </p:nvSpPr>
        <p:spPr>
          <a:xfrm>
            <a:off x="6459044" y="3368267"/>
            <a:ext cx="15650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Deep Anomaly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Detection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97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64418" y="1129371"/>
            <a:ext cx="9141582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가상머신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VM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을 생성해주는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GCE(Google Compute Engine)</a:t>
            </a: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12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개월간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300$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의 무료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credit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을 제공한다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서버를 사용할 수 없어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달동안 사용해보고자 한다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이 때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인증용으로 결제 계정을 추가해야 한다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사용자의 동의 없이 돈이 빠져나가지는 않는다고 한다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0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000" dirty="0" smtClean="0"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Google cloud platform</a:t>
            </a:r>
            <a:endParaRPr lang="en-US" altLang="ko-KR" sz="2000" dirty="0" smtClean="0"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1" name="직사각형 23"/>
          <p:cNvSpPr/>
          <p:nvPr/>
        </p:nvSpPr>
        <p:spPr>
          <a:xfrm>
            <a:off x="632816" y="2972433"/>
            <a:ext cx="58584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  <a:hlinkClick r:id="rId2"/>
              </a:rPr>
              <a:t>https://cloud.google.com/gpu/?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  <a:hlinkClick r:id="rId2"/>
              </a:rPr>
              <a:t>hl=ko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22" y="3389014"/>
            <a:ext cx="4624890" cy="1467968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3159914" y="4525701"/>
            <a:ext cx="14468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996" y="3943012"/>
            <a:ext cx="5024020" cy="28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구축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755812" y="6133379"/>
            <a:ext cx="40544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46617" y="899770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0 1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586821" y="1029160"/>
            <a:ext cx="560900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프로젝트 생성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68" y="1798563"/>
            <a:ext cx="4197357" cy="143508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4391323" y="2083443"/>
            <a:ext cx="585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114" y="1844687"/>
            <a:ext cx="1866900" cy="876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8257" y="2734118"/>
            <a:ext cx="4630275" cy="333871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694744" y="2368324"/>
            <a:ext cx="0" cy="59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85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구축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46617" y="899770"/>
            <a:ext cx="1535502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</a:t>
            </a:r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2</a:t>
            </a:r>
            <a:endParaRPr lang="en-US" altLang="ko-KR" sz="20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86821" y="1029160"/>
            <a:ext cx="560900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VM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인스턴스 생성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0" name="직사각형 18"/>
          <p:cNvSpPr/>
          <p:nvPr/>
        </p:nvSpPr>
        <p:spPr>
          <a:xfrm>
            <a:off x="3515360" y="3261360"/>
            <a:ext cx="649224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프로젝트 생성 후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프로젝트를 바꾼 뒤 탐색메뉴의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Compute Engine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으로 들어가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VM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인스턴스를 만든다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-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머신 유형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: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크레딧이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300$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있는 것을 감안하여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달동안 무료로 사용하기 위하여 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월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97.49$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를 예상하는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vCPU 4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개 </a:t>
            </a:r>
            <a:r>
              <a:rPr lang="mr-IN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–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15GB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메모리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n1-standard-4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를 사용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-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부팅 디스크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: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Ubuntu 16.04 LTS</a:t>
            </a: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-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방화벽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: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HTTP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및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HTTPS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트래픽 허용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53" y="1453768"/>
            <a:ext cx="3412827" cy="52258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150" y="1657452"/>
            <a:ext cx="2958088" cy="12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5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구축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46617" y="899770"/>
            <a:ext cx="1535502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</a:t>
            </a:r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3</a:t>
            </a:r>
            <a:endParaRPr lang="en-US" altLang="ko-KR" sz="20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86821" y="1029160"/>
            <a:ext cx="560900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SSH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키 페어 생성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및 접속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3" name="직사각형 18"/>
          <p:cNvSpPr/>
          <p:nvPr/>
        </p:nvSpPr>
        <p:spPr>
          <a:xfrm>
            <a:off x="703586" y="1784168"/>
            <a:ext cx="64922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$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ssh-keygen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mr-IN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–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t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rsa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mr-IN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–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C “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구글 계정명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”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//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RSA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키페어 생성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4" name="직사각형 18"/>
          <p:cNvSpPr/>
          <p:nvPr/>
        </p:nvSpPr>
        <p:spPr>
          <a:xfrm>
            <a:off x="733693" y="2387548"/>
            <a:ext cx="81132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생성된 키 중 *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.pub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로 끝나는 이름의 퍼블릭키의 내용을 복사하여 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아래 탐색메뉴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-&gt;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메타데이터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-&gt;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SSH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키에 입력한다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*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.pub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파일이 열리지 않는 경우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Open with -&gt;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메모장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word file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등으로 열면 열린다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61" y="3286086"/>
            <a:ext cx="3610179" cy="1636678"/>
          </a:xfrm>
          <a:prstGeom prst="rect">
            <a:avLst/>
          </a:prstGeom>
        </p:spPr>
      </p:pic>
      <p:sp>
        <p:nvSpPr>
          <p:cNvPr id="15" name="직사각형 18"/>
          <p:cNvSpPr/>
          <p:nvPr/>
        </p:nvSpPr>
        <p:spPr>
          <a:xfrm>
            <a:off x="703586" y="5198289"/>
            <a:ext cx="649224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키 등록 이후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이 키를 사용하여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SSH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로 접속하면 된다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$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ssh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mr-IN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–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i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[private key file route]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계정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@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호스트명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예시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)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tr-TR" sz="1200" dirty="0" err="1"/>
              <a:t>ssh</a:t>
            </a:r>
            <a:r>
              <a:rPr lang="tr-TR" sz="1200" dirty="0"/>
              <a:t> -i ./Desktop/</a:t>
            </a:r>
            <a:r>
              <a:rPr lang="tr-TR" sz="1200" dirty="0" err="1"/>
              <a:t>sshkey</a:t>
            </a:r>
            <a:r>
              <a:rPr lang="tr-TR" sz="1200" dirty="0"/>
              <a:t> </a:t>
            </a:r>
            <a:r>
              <a:rPr lang="tr-TR" sz="1200" dirty="0" smtClean="0"/>
              <a:t>hjw5167@104.196.193.12</a:t>
            </a:r>
            <a:endParaRPr lang="tr-TR" sz="1200" dirty="0"/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60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구축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46617" y="899770"/>
            <a:ext cx="1535502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4</a:t>
            </a:r>
            <a:endParaRPr lang="en-US" altLang="ko-KR" sz="20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86821" y="1029160"/>
            <a:ext cx="560900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GPU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설정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0" name="직사각형 18"/>
          <p:cNvSpPr/>
          <p:nvPr/>
        </p:nvSpPr>
        <p:spPr>
          <a:xfrm>
            <a:off x="620122" y="5641105"/>
            <a:ext cx="81657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이후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머신 유형의 맞춤 설정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에서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GPU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수를 설정해주고 실행하였으나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무료 평가판 계정에서는 진행할 수 없다고 하여 다른 방법인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Google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Colab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을 사용하려 한다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 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(AWS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무료 크레딧은 이미 사용하여 사용을 할 수 가 없다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.)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86" y="1575510"/>
            <a:ext cx="5054600" cy="177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748" y="2833020"/>
            <a:ext cx="4589221" cy="248066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464518" y="4073350"/>
            <a:ext cx="37896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93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Google </a:t>
            </a:r>
            <a:r>
              <a:rPr lang="en-US" altLang="ko-KR" sz="2000" dirty="0" err="1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Colab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8"/>
          <p:cNvSpPr/>
          <p:nvPr/>
        </p:nvSpPr>
        <p:spPr>
          <a:xfrm>
            <a:off x="531939" y="1320748"/>
            <a:ext cx="8113219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Cloud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기반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jupyter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notebook UI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및 기능 제공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머신러닝을 위한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GPU(Tesla K80)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및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TPU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무료 제공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http://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colab.research.google.com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에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Google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계정으로 로그인 후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새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Python 3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노트를 만든다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22" y="2889250"/>
            <a:ext cx="5006340" cy="261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Deep Anomaly Detection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8"/>
          <p:cNvSpPr/>
          <p:nvPr/>
        </p:nvSpPr>
        <p:spPr>
          <a:xfrm>
            <a:off x="531939" y="1320748"/>
            <a:ext cx="811321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Image data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에 대한 비정상적인 감지를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Deep learning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을 사용하여 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22" y="2909570"/>
            <a:ext cx="5006340" cy="261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9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2080</TotalTime>
  <Words>344</Words>
  <Application>Microsoft Macintosh PowerPoint</Application>
  <PresentationFormat>A4 Paper (210x297 mm)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Calibri Light</vt:lpstr>
      <vt:lpstr>Mangal</vt:lpstr>
      <vt:lpstr>Noto Sans CJK KR Bold</vt:lpstr>
      <vt:lpstr>Noto Sans CJK KR Medium</vt:lpstr>
      <vt:lpstr>맑은 고딕</vt:lpstr>
      <vt:lpstr>Arial</vt:lpstr>
      <vt:lpstr>3_Office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Microsoft Office 사용자</cp:lastModifiedBy>
  <cp:revision>469</cp:revision>
  <dcterms:created xsi:type="dcterms:W3CDTF">2017-09-07T10:48:07Z</dcterms:created>
  <dcterms:modified xsi:type="dcterms:W3CDTF">2018-12-27T07:32:16Z</dcterms:modified>
</cp:coreProperties>
</file>