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0"/>
  </p:notesMasterIdLst>
  <p:sldIdLst>
    <p:sldId id="287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5" r:id="rId10"/>
    <p:sldId id="344" r:id="rId11"/>
    <p:sldId id="350" r:id="rId12"/>
    <p:sldId id="342" r:id="rId13"/>
    <p:sldId id="346" r:id="rId14"/>
    <p:sldId id="343" r:id="rId15"/>
    <p:sldId id="348" r:id="rId16"/>
    <p:sldId id="347" r:id="rId17"/>
    <p:sldId id="349" r:id="rId18"/>
    <p:sldId id="334" r:id="rId19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566D"/>
    <a:srgbClr val="F9BD8B"/>
    <a:srgbClr val="F8B074"/>
    <a:srgbClr val="F69240"/>
    <a:srgbClr val="F6E47A"/>
    <a:srgbClr val="F3DC53"/>
    <a:srgbClr val="DE8610"/>
    <a:srgbClr val="FCE078"/>
    <a:srgbClr val="E9D6B5"/>
    <a:srgbClr val="ECB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10" d="100"/>
          <a:sy n="110" d="100"/>
        </p:scale>
        <p:origin x="-726" y="-12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-321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372B6-6ABB-40DF-906D-DFEF92D58FCB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5CF3D-1C25-47B3-9390-9BBB09CD2B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132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43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4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40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3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51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1" y="1709744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1" y="4589469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32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54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365129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30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36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04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31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75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31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26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40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40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5" y="6356356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3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타원 14"/>
          <p:cNvSpPr/>
          <p:nvPr/>
        </p:nvSpPr>
        <p:spPr>
          <a:xfrm>
            <a:off x="5169633" y="2651182"/>
            <a:ext cx="690113" cy="69011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4683911" y="2654058"/>
            <a:ext cx="690113" cy="69011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220960" y="2654059"/>
            <a:ext cx="690113" cy="69011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386181" y="3518112"/>
            <a:ext cx="4790993" cy="630942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/>
            <a:r>
              <a:rPr lang="ko-KR" altLang="en-US" sz="3500" dirty="0" smtClean="0">
                <a:solidFill>
                  <a:schemeClr val="accent5">
                    <a:lumMod val="7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왕별의비행</a:t>
            </a:r>
            <a:endParaRPr lang="en-US" altLang="ko-KR" sz="3500" dirty="0" smtClean="0">
              <a:solidFill>
                <a:schemeClr val="accent5">
                  <a:lumMod val="7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318749" y="5993448"/>
            <a:ext cx="1440609" cy="692497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r"/>
            <a:r>
              <a:rPr lang="ko-KR" altLang="en-US" sz="13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즐기고</a:t>
            </a:r>
            <a:endParaRPr lang="en-US" altLang="ko-KR" sz="13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Noto Sans CJK KR Medium" pitchFamily="34" charset="-127"/>
              <a:ea typeface="Noto Sans CJK KR Medium" pitchFamily="34" charset="-127"/>
            </a:endParaRPr>
          </a:p>
          <a:p>
            <a:pPr algn="r"/>
            <a:r>
              <a:rPr lang="ko-KR" altLang="en-US" sz="13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내일도 행복함</a:t>
            </a:r>
            <a:endParaRPr lang="en-US" altLang="ko-KR" sz="13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Noto Sans CJK KR Medium" pitchFamily="34" charset="-127"/>
              <a:ea typeface="Noto Sans CJK KR Medium" pitchFamily="34" charset="-127"/>
            </a:endParaRPr>
          </a:p>
          <a:p>
            <a:pPr algn="r"/>
            <a:r>
              <a:rPr lang="ko-KR" altLang="en-US" sz="13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오늘도 즐거워</a:t>
            </a:r>
            <a:endParaRPr lang="en-US" altLang="ko-KR" sz="13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8755812" y="6133379"/>
            <a:ext cx="405441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3735238" y="2656935"/>
            <a:ext cx="690113" cy="69011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85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/>
          <p:cNvSpPr/>
          <p:nvPr/>
        </p:nvSpPr>
        <p:spPr>
          <a:xfrm>
            <a:off x="531939" y="316300"/>
            <a:ext cx="201754" cy="2017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18368" y="316301"/>
            <a:ext cx="201754" cy="2017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4418" y="228625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 dirty="0" smtClean="0">
                <a:gradFill>
                  <a:gsLst>
                    <a:gs pos="0">
                      <a:srgbClr val="4472C4">
                        <a:lumMod val="75000"/>
                      </a:srgbClr>
                    </a:gs>
                    <a:gs pos="100000">
                      <a:srgbClr val="4472C4">
                        <a:lumMod val="75000"/>
                      </a:srgb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내</a:t>
            </a:r>
            <a:r>
              <a:rPr lang="ko-KR" altLang="en-US" sz="2000" dirty="0">
                <a:gradFill>
                  <a:gsLst>
                    <a:gs pos="0">
                      <a:srgbClr val="4472C4">
                        <a:lumMod val="75000"/>
                      </a:srgbClr>
                    </a:gs>
                    <a:gs pos="100000">
                      <a:srgbClr val="4472C4">
                        <a:lumMod val="75000"/>
                      </a:srgb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용</a:t>
            </a:r>
            <a:endParaRPr lang="en-US" altLang="ko-KR" sz="2000" dirty="0" smtClean="0">
              <a:gradFill>
                <a:gsLst>
                  <a:gs pos="0">
                    <a:srgbClr val="4472C4">
                      <a:lumMod val="75000"/>
                    </a:srgbClr>
                  </a:gs>
                  <a:gs pos="100000">
                    <a:srgbClr val="4472C4">
                      <a:lumMod val="75000"/>
                    </a:srgbClr>
                  </a:gs>
                </a:gsLst>
                <a:lin ang="5400000" scaled="0"/>
              </a:gra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318749" y="5993448"/>
            <a:ext cx="1440609" cy="692497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r"/>
            <a:r>
              <a:rPr lang="ko-KR" altLang="en-US" sz="1300" dirty="0" smtClea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즐기고</a:t>
            </a:r>
            <a:endParaRPr lang="en-US" altLang="ko-KR" sz="1300" dirty="0" smtClean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65000"/>
                      <a:lumOff val="35000"/>
                    </a:prstClr>
                  </a:gs>
                </a:gsLst>
                <a:lin ang="5400000" scaled="0"/>
              </a:gradFill>
              <a:latin typeface="Noto Sans CJK KR Medium" pitchFamily="34" charset="-127"/>
              <a:ea typeface="Noto Sans CJK KR Medium" pitchFamily="34" charset="-127"/>
            </a:endParaRPr>
          </a:p>
          <a:p>
            <a:pPr algn="r"/>
            <a:r>
              <a:rPr lang="ko-KR" altLang="en-US" sz="1300" dirty="0" smtClea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내일도 행복함</a:t>
            </a:r>
            <a:endParaRPr lang="en-US" altLang="ko-KR" sz="1300" dirty="0" smtClean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65000"/>
                      <a:lumOff val="35000"/>
                    </a:prstClr>
                  </a:gs>
                </a:gsLst>
                <a:lin ang="5400000" scaled="0"/>
              </a:gradFill>
              <a:latin typeface="Noto Sans CJK KR Medium" pitchFamily="34" charset="-127"/>
              <a:ea typeface="Noto Sans CJK KR Medium" pitchFamily="34" charset="-127"/>
            </a:endParaRPr>
          </a:p>
          <a:p>
            <a:pPr algn="r"/>
            <a:r>
              <a:rPr lang="ko-KR" altLang="en-US" sz="1300" dirty="0" smtClea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오늘도 즐거워</a:t>
            </a:r>
            <a:endParaRPr lang="en-US" altLang="ko-KR" sz="1300" dirty="0" smtClean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65000"/>
                      <a:lumOff val="35000"/>
                    </a:prstClr>
                  </a:gs>
                </a:gsLst>
                <a:lin ang="5400000" scaled="0"/>
              </a:gradFill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8755812" y="6133379"/>
            <a:ext cx="405441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317491" y="319177"/>
            <a:ext cx="201754" cy="20175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798382" y="4263746"/>
            <a:ext cx="2047599" cy="401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2015</a:t>
            </a:r>
            <a:endParaRPr lang="ko-KR" altLang="en-US" sz="150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466972" y="4169755"/>
            <a:ext cx="7059234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486346" y="3623289"/>
            <a:ext cx="7059234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486346" y="2581336"/>
            <a:ext cx="7059234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466972" y="3101795"/>
            <a:ext cx="7059234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1466972" y="2093683"/>
            <a:ext cx="7059234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347305" y="4263747"/>
            <a:ext cx="2047599" cy="401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2016</a:t>
            </a:r>
            <a:endParaRPr lang="ko-KR" altLang="en-US" sz="150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718417" y="4245407"/>
            <a:ext cx="2188129" cy="401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2017</a:t>
            </a:r>
            <a:endParaRPr lang="ko-KR" altLang="en-US" sz="150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259553" y="4245408"/>
            <a:ext cx="2047599" cy="401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2018</a:t>
            </a:r>
            <a:endParaRPr lang="ko-KR" altLang="en-US" sz="150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2822181" y="3101798"/>
            <a:ext cx="1548923" cy="104195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4358418" y="2112023"/>
            <a:ext cx="1652430" cy="204910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6010850" y="2082035"/>
            <a:ext cx="1272502" cy="152387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69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/>
          <p:cNvSpPr/>
          <p:nvPr/>
        </p:nvSpPr>
        <p:spPr>
          <a:xfrm>
            <a:off x="531939" y="316300"/>
            <a:ext cx="201754" cy="2017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18368" y="316301"/>
            <a:ext cx="201754" cy="2017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4418" y="228625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 dirty="0" smtClean="0">
                <a:gradFill>
                  <a:gsLst>
                    <a:gs pos="0">
                      <a:srgbClr val="4472C4">
                        <a:lumMod val="75000"/>
                      </a:srgbClr>
                    </a:gs>
                    <a:gs pos="100000">
                      <a:srgbClr val="4472C4">
                        <a:lumMod val="75000"/>
                      </a:srgb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내</a:t>
            </a:r>
            <a:r>
              <a:rPr lang="ko-KR" altLang="en-US" sz="2000" dirty="0">
                <a:gradFill>
                  <a:gsLst>
                    <a:gs pos="0">
                      <a:srgbClr val="4472C4">
                        <a:lumMod val="75000"/>
                      </a:srgbClr>
                    </a:gs>
                    <a:gs pos="100000">
                      <a:srgbClr val="4472C4">
                        <a:lumMod val="75000"/>
                      </a:srgb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용</a:t>
            </a:r>
            <a:endParaRPr lang="en-US" altLang="ko-KR" sz="2000" dirty="0" smtClean="0">
              <a:gradFill>
                <a:gsLst>
                  <a:gs pos="0">
                    <a:srgbClr val="4472C4">
                      <a:lumMod val="75000"/>
                    </a:srgbClr>
                  </a:gs>
                  <a:gs pos="100000">
                    <a:srgbClr val="4472C4">
                      <a:lumMod val="75000"/>
                    </a:srgbClr>
                  </a:gs>
                </a:gsLst>
                <a:lin ang="5400000" scaled="0"/>
              </a:gra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318749" y="5993448"/>
            <a:ext cx="1440609" cy="692497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r"/>
            <a:r>
              <a:rPr lang="ko-KR" altLang="en-US" sz="1300" dirty="0" smtClea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즐기고</a:t>
            </a:r>
            <a:endParaRPr lang="en-US" altLang="ko-KR" sz="1300" dirty="0" smtClean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65000"/>
                      <a:lumOff val="35000"/>
                    </a:prstClr>
                  </a:gs>
                </a:gsLst>
                <a:lin ang="5400000" scaled="0"/>
              </a:gradFill>
              <a:latin typeface="Noto Sans CJK KR Medium" pitchFamily="34" charset="-127"/>
              <a:ea typeface="Noto Sans CJK KR Medium" pitchFamily="34" charset="-127"/>
            </a:endParaRPr>
          </a:p>
          <a:p>
            <a:pPr algn="r"/>
            <a:r>
              <a:rPr lang="ko-KR" altLang="en-US" sz="1300" dirty="0" smtClea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내일도 행복함</a:t>
            </a:r>
            <a:endParaRPr lang="en-US" altLang="ko-KR" sz="1300" dirty="0" smtClean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65000"/>
                      <a:lumOff val="35000"/>
                    </a:prstClr>
                  </a:gs>
                </a:gsLst>
                <a:lin ang="5400000" scaled="0"/>
              </a:gradFill>
              <a:latin typeface="Noto Sans CJK KR Medium" pitchFamily="34" charset="-127"/>
              <a:ea typeface="Noto Sans CJK KR Medium" pitchFamily="34" charset="-127"/>
            </a:endParaRPr>
          </a:p>
          <a:p>
            <a:pPr algn="r"/>
            <a:r>
              <a:rPr lang="ko-KR" altLang="en-US" sz="1300" dirty="0" smtClea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오늘도 즐거워</a:t>
            </a:r>
            <a:endParaRPr lang="en-US" altLang="ko-KR" sz="1300" dirty="0" smtClean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65000"/>
                      <a:lumOff val="35000"/>
                    </a:prstClr>
                  </a:gs>
                </a:gsLst>
                <a:lin ang="5400000" scaled="0"/>
              </a:gradFill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8755812" y="6133379"/>
            <a:ext cx="405441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317491" y="319177"/>
            <a:ext cx="201754" cy="20175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798382" y="4263746"/>
            <a:ext cx="2047599" cy="401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2015</a:t>
            </a:r>
            <a:endParaRPr lang="ko-KR" altLang="en-US" sz="150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466972" y="4169755"/>
            <a:ext cx="7059234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486346" y="3623289"/>
            <a:ext cx="7059234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486346" y="2581336"/>
            <a:ext cx="7059234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466972" y="3101795"/>
            <a:ext cx="7059234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1466972" y="2093683"/>
            <a:ext cx="7059234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347305" y="4263747"/>
            <a:ext cx="2047599" cy="401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2016</a:t>
            </a:r>
            <a:endParaRPr lang="ko-KR" altLang="en-US" sz="150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718417" y="4245407"/>
            <a:ext cx="2188129" cy="401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2017</a:t>
            </a:r>
            <a:endParaRPr lang="ko-KR" altLang="en-US" sz="150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259553" y="4245408"/>
            <a:ext cx="2047599" cy="401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2018</a:t>
            </a:r>
            <a:endParaRPr lang="ko-KR" altLang="en-US" sz="150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2822181" y="3101798"/>
            <a:ext cx="1548923" cy="104195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4358418" y="2112023"/>
            <a:ext cx="1652430" cy="204910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6010850" y="2082035"/>
            <a:ext cx="1272502" cy="152387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27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/>
          <p:cNvSpPr/>
          <p:nvPr/>
        </p:nvSpPr>
        <p:spPr>
          <a:xfrm>
            <a:off x="531939" y="316300"/>
            <a:ext cx="201754" cy="2017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18368" y="316301"/>
            <a:ext cx="201754" cy="2017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4418" y="228625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 dirty="0" smtClean="0">
                <a:gradFill>
                  <a:gsLst>
                    <a:gs pos="0">
                      <a:srgbClr val="4472C4">
                        <a:lumMod val="75000"/>
                      </a:srgbClr>
                    </a:gs>
                    <a:gs pos="100000">
                      <a:srgbClr val="4472C4">
                        <a:lumMod val="75000"/>
                      </a:srgb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내</a:t>
            </a:r>
            <a:r>
              <a:rPr lang="ko-KR" altLang="en-US" sz="2000" dirty="0">
                <a:gradFill>
                  <a:gsLst>
                    <a:gs pos="0">
                      <a:srgbClr val="4472C4">
                        <a:lumMod val="75000"/>
                      </a:srgbClr>
                    </a:gs>
                    <a:gs pos="100000">
                      <a:srgbClr val="4472C4">
                        <a:lumMod val="75000"/>
                      </a:srgb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용</a:t>
            </a:r>
            <a:endParaRPr lang="en-US" altLang="ko-KR" sz="2000" dirty="0" smtClean="0">
              <a:gradFill>
                <a:gsLst>
                  <a:gs pos="0">
                    <a:srgbClr val="4472C4">
                      <a:lumMod val="75000"/>
                    </a:srgbClr>
                  </a:gs>
                  <a:gs pos="100000">
                    <a:srgbClr val="4472C4">
                      <a:lumMod val="75000"/>
                    </a:srgbClr>
                  </a:gs>
                </a:gsLst>
                <a:lin ang="5400000" scaled="0"/>
              </a:gra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318749" y="5993448"/>
            <a:ext cx="1440609" cy="692497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r"/>
            <a:r>
              <a:rPr lang="ko-KR" altLang="en-US" sz="1300" dirty="0" smtClea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즐기고</a:t>
            </a:r>
            <a:endParaRPr lang="en-US" altLang="ko-KR" sz="1300" dirty="0" smtClean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65000"/>
                      <a:lumOff val="35000"/>
                    </a:prstClr>
                  </a:gs>
                </a:gsLst>
                <a:lin ang="5400000" scaled="0"/>
              </a:gradFill>
              <a:latin typeface="Noto Sans CJK KR Medium" pitchFamily="34" charset="-127"/>
              <a:ea typeface="Noto Sans CJK KR Medium" pitchFamily="34" charset="-127"/>
            </a:endParaRPr>
          </a:p>
          <a:p>
            <a:pPr algn="r"/>
            <a:r>
              <a:rPr lang="ko-KR" altLang="en-US" sz="1300" dirty="0" smtClea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내일도 행복함</a:t>
            </a:r>
            <a:endParaRPr lang="en-US" altLang="ko-KR" sz="1300" dirty="0" smtClean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65000"/>
                      <a:lumOff val="35000"/>
                    </a:prstClr>
                  </a:gs>
                </a:gsLst>
                <a:lin ang="5400000" scaled="0"/>
              </a:gradFill>
              <a:latin typeface="Noto Sans CJK KR Medium" pitchFamily="34" charset="-127"/>
              <a:ea typeface="Noto Sans CJK KR Medium" pitchFamily="34" charset="-127"/>
            </a:endParaRPr>
          </a:p>
          <a:p>
            <a:pPr algn="r"/>
            <a:r>
              <a:rPr lang="ko-KR" altLang="en-US" sz="1300" dirty="0" smtClea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오늘도 즐거워</a:t>
            </a:r>
            <a:endParaRPr lang="en-US" altLang="ko-KR" sz="1300" dirty="0" smtClean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65000"/>
                      <a:lumOff val="35000"/>
                    </a:prstClr>
                  </a:gs>
                </a:gsLst>
                <a:lin ang="5400000" scaled="0"/>
              </a:gradFill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8755812" y="6133379"/>
            <a:ext cx="405441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317491" y="319177"/>
            <a:ext cx="201754" cy="20175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164567" y="2303134"/>
            <a:ext cx="3605848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224949" y="2449790"/>
            <a:ext cx="36231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왕별입니다 오늘도 너무나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과제와 회사발표로 힘드실것같은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여러분들을 위해서 만들었습니다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전문적이고 깔끔한 스타일을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5250617" y="2303134"/>
            <a:ext cx="3605848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5310999" y="2449790"/>
            <a:ext cx="36231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만들었기 때문에 필요하게 잘 사용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해주셨으면 좋겠습니다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저는 여백을 좋아하기 때문에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그렇게 잘 사용해주십시오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369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/>
          <p:cNvSpPr/>
          <p:nvPr/>
        </p:nvSpPr>
        <p:spPr>
          <a:xfrm>
            <a:off x="531939" y="316300"/>
            <a:ext cx="201754" cy="2017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18368" y="316301"/>
            <a:ext cx="201754" cy="2017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4418" y="228625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 dirty="0" smtClean="0">
                <a:gradFill>
                  <a:gsLst>
                    <a:gs pos="0">
                      <a:srgbClr val="4472C4">
                        <a:lumMod val="75000"/>
                      </a:srgbClr>
                    </a:gs>
                    <a:gs pos="100000">
                      <a:srgbClr val="4472C4">
                        <a:lumMod val="75000"/>
                      </a:srgb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내</a:t>
            </a:r>
            <a:r>
              <a:rPr lang="ko-KR" altLang="en-US" sz="2000" dirty="0">
                <a:gradFill>
                  <a:gsLst>
                    <a:gs pos="0">
                      <a:srgbClr val="4472C4">
                        <a:lumMod val="75000"/>
                      </a:srgbClr>
                    </a:gs>
                    <a:gs pos="100000">
                      <a:srgbClr val="4472C4">
                        <a:lumMod val="75000"/>
                      </a:srgb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용</a:t>
            </a:r>
            <a:endParaRPr lang="en-US" altLang="ko-KR" sz="2000" dirty="0" smtClean="0">
              <a:gradFill>
                <a:gsLst>
                  <a:gs pos="0">
                    <a:srgbClr val="4472C4">
                      <a:lumMod val="75000"/>
                    </a:srgbClr>
                  </a:gs>
                  <a:gs pos="100000">
                    <a:srgbClr val="4472C4">
                      <a:lumMod val="75000"/>
                    </a:srgbClr>
                  </a:gs>
                </a:gsLst>
                <a:lin ang="5400000" scaled="0"/>
              </a:gra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318749" y="5993448"/>
            <a:ext cx="1440609" cy="692497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r"/>
            <a:r>
              <a:rPr lang="ko-KR" altLang="en-US" sz="1300" dirty="0" smtClea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즐기고</a:t>
            </a:r>
            <a:endParaRPr lang="en-US" altLang="ko-KR" sz="1300" dirty="0" smtClean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65000"/>
                      <a:lumOff val="35000"/>
                    </a:prstClr>
                  </a:gs>
                </a:gsLst>
                <a:lin ang="5400000" scaled="0"/>
              </a:gradFill>
              <a:latin typeface="Noto Sans CJK KR Medium" pitchFamily="34" charset="-127"/>
              <a:ea typeface="Noto Sans CJK KR Medium" pitchFamily="34" charset="-127"/>
            </a:endParaRPr>
          </a:p>
          <a:p>
            <a:pPr algn="r"/>
            <a:r>
              <a:rPr lang="ko-KR" altLang="en-US" sz="1300" dirty="0" smtClea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내일도 행복함</a:t>
            </a:r>
            <a:endParaRPr lang="en-US" altLang="ko-KR" sz="1300" dirty="0" smtClean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65000"/>
                      <a:lumOff val="35000"/>
                    </a:prstClr>
                  </a:gs>
                </a:gsLst>
                <a:lin ang="5400000" scaled="0"/>
              </a:gradFill>
              <a:latin typeface="Noto Sans CJK KR Medium" pitchFamily="34" charset="-127"/>
              <a:ea typeface="Noto Sans CJK KR Medium" pitchFamily="34" charset="-127"/>
            </a:endParaRPr>
          </a:p>
          <a:p>
            <a:pPr algn="r"/>
            <a:r>
              <a:rPr lang="ko-KR" altLang="en-US" sz="1300" dirty="0" smtClea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오늘도 즐거워</a:t>
            </a:r>
            <a:endParaRPr lang="en-US" altLang="ko-KR" sz="1300" dirty="0" smtClean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65000"/>
                      <a:lumOff val="35000"/>
                    </a:prstClr>
                  </a:gs>
                </a:gsLst>
                <a:lin ang="5400000" scaled="0"/>
              </a:gradFill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8755812" y="5322496"/>
            <a:ext cx="405441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317491" y="319177"/>
            <a:ext cx="201754" cy="20175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164567" y="1492251"/>
            <a:ext cx="360584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224949" y="1638907"/>
            <a:ext cx="36231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왕별입니다 오늘도 너무나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과제와 회사발표로 힘드실것같은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여러분들을 위해서 만들었습니다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전문적이고 깔끔한 스타일을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5250617" y="3404142"/>
            <a:ext cx="360584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5310999" y="3550798"/>
            <a:ext cx="36231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만들었기 때문에 필요하게 잘 사용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해주셨으면 좋겠습니다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저는 여백을 좋아하기 때문에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그렇게 잘 사용해주십시오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465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/>
          <p:cNvSpPr/>
          <p:nvPr/>
        </p:nvSpPr>
        <p:spPr>
          <a:xfrm>
            <a:off x="531939" y="316300"/>
            <a:ext cx="201754" cy="2017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18368" y="316301"/>
            <a:ext cx="201754" cy="2017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4418" y="228625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 dirty="0" smtClean="0">
                <a:gradFill>
                  <a:gsLst>
                    <a:gs pos="0">
                      <a:srgbClr val="4472C4">
                        <a:lumMod val="75000"/>
                      </a:srgbClr>
                    </a:gs>
                    <a:gs pos="100000">
                      <a:srgbClr val="4472C4">
                        <a:lumMod val="75000"/>
                      </a:srgb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내</a:t>
            </a:r>
            <a:r>
              <a:rPr lang="ko-KR" altLang="en-US" sz="2000" dirty="0">
                <a:gradFill>
                  <a:gsLst>
                    <a:gs pos="0">
                      <a:srgbClr val="4472C4">
                        <a:lumMod val="75000"/>
                      </a:srgbClr>
                    </a:gs>
                    <a:gs pos="100000">
                      <a:srgbClr val="4472C4">
                        <a:lumMod val="75000"/>
                      </a:srgb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용</a:t>
            </a:r>
            <a:endParaRPr lang="en-US" altLang="ko-KR" sz="2000" dirty="0" smtClean="0">
              <a:gradFill>
                <a:gsLst>
                  <a:gs pos="0">
                    <a:srgbClr val="4472C4">
                      <a:lumMod val="75000"/>
                    </a:srgbClr>
                  </a:gs>
                  <a:gs pos="100000">
                    <a:srgbClr val="4472C4">
                      <a:lumMod val="75000"/>
                    </a:srgbClr>
                  </a:gs>
                </a:gsLst>
                <a:lin ang="5400000" scaled="0"/>
              </a:gra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318749" y="5993448"/>
            <a:ext cx="1440609" cy="692497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r"/>
            <a:r>
              <a:rPr lang="ko-KR" altLang="en-US" sz="1300" dirty="0" smtClea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즐기고</a:t>
            </a:r>
            <a:endParaRPr lang="en-US" altLang="ko-KR" sz="1300" dirty="0" smtClean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65000"/>
                      <a:lumOff val="35000"/>
                    </a:prstClr>
                  </a:gs>
                </a:gsLst>
                <a:lin ang="5400000" scaled="0"/>
              </a:gradFill>
              <a:latin typeface="Noto Sans CJK KR Medium" pitchFamily="34" charset="-127"/>
              <a:ea typeface="Noto Sans CJK KR Medium" pitchFamily="34" charset="-127"/>
            </a:endParaRPr>
          </a:p>
          <a:p>
            <a:pPr algn="r"/>
            <a:r>
              <a:rPr lang="ko-KR" altLang="en-US" sz="1300" dirty="0" smtClea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내일도 행복함</a:t>
            </a:r>
            <a:endParaRPr lang="en-US" altLang="ko-KR" sz="1300" dirty="0" smtClean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65000"/>
                      <a:lumOff val="35000"/>
                    </a:prstClr>
                  </a:gs>
                </a:gsLst>
                <a:lin ang="5400000" scaled="0"/>
              </a:gradFill>
              <a:latin typeface="Noto Sans CJK KR Medium" pitchFamily="34" charset="-127"/>
              <a:ea typeface="Noto Sans CJK KR Medium" pitchFamily="34" charset="-127"/>
            </a:endParaRPr>
          </a:p>
          <a:p>
            <a:pPr algn="r"/>
            <a:r>
              <a:rPr lang="ko-KR" altLang="en-US" sz="1300" dirty="0" smtClea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오늘도 즐거워</a:t>
            </a:r>
            <a:endParaRPr lang="en-US" altLang="ko-KR" sz="1300" dirty="0" smtClean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65000"/>
                      <a:lumOff val="35000"/>
                    </a:prstClr>
                  </a:gs>
                </a:gsLst>
                <a:lin ang="5400000" scaled="0"/>
              </a:gradFill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8755812" y="6133379"/>
            <a:ext cx="405441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317491" y="319177"/>
            <a:ext cx="201754" cy="20175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064868" y="1805919"/>
            <a:ext cx="42387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]</a:t>
            </a:r>
            <a:endParaRPr lang="ko-KR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itchFamily="34" charset="-127"/>
              <a:ea typeface="Noto Sans CJK KR Light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763697" y="1783763"/>
            <a:ext cx="42387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[</a:t>
            </a:r>
            <a:endParaRPr lang="ko-KR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itchFamily="34" charset="-127"/>
              <a:ea typeface="Noto Sans CJK KR Light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650069" y="2094924"/>
            <a:ext cx="289503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컬러의 법칙은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언제나 좋다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612223" y="1828075"/>
            <a:ext cx="42387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]</a:t>
            </a:r>
            <a:endParaRPr lang="ko-KR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itchFamily="34" charset="-127"/>
              <a:ea typeface="Noto Sans CJK KR Light" pitchFamily="34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311052" y="1805919"/>
            <a:ext cx="42387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[</a:t>
            </a:r>
            <a:endParaRPr lang="ko-KR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itchFamily="34" charset="-127"/>
              <a:ea typeface="Noto Sans CJK KR Light" pitchFamily="34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898343" y="1805919"/>
            <a:ext cx="41870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0 1</a:t>
            </a:r>
            <a:endParaRPr lang="ko-KR" altLang="en-US" sz="1300" dirty="0">
              <a:solidFill>
                <a:schemeClr val="tx1">
                  <a:lumMod val="50000"/>
                  <a:lumOff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11052" y="2093571"/>
            <a:ext cx="289503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파란색은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신뢰감을 준다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534612" y="1804566"/>
            <a:ext cx="42030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0 2</a:t>
            </a:r>
            <a:endParaRPr lang="ko-KR" altLang="en-US" sz="1300" dirty="0">
              <a:solidFill>
                <a:schemeClr val="tx1">
                  <a:lumMod val="50000"/>
                  <a:lumOff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064868" y="3605887"/>
            <a:ext cx="42387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]</a:t>
            </a:r>
            <a:endParaRPr lang="ko-KR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itchFamily="34" charset="-127"/>
              <a:ea typeface="Noto Sans CJK KR Light" pitchFamily="34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763697" y="3583731"/>
            <a:ext cx="42387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[</a:t>
            </a:r>
            <a:endParaRPr lang="ko-KR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itchFamily="34" charset="-127"/>
              <a:ea typeface="Noto Sans CJK KR Light" pitchFamily="34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650069" y="3894892"/>
            <a:ext cx="289503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화이트톤과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잘 어울린다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612223" y="3628043"/>
            <a:ext cx="42387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]</a:t>
            </a:r>
            <a:endParaRPr lang="ko-KR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itchFamily="34" charset="-127"/>
              <a:ea typeface="Noto Sans CJK KR Light" pitchFamily="34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311052" y="3605887"/>
            <a:ext cx="42387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[</a:t>
            </a:r>
            <a:endParaRPr lang="ko-KR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itchFamily="34" charset="-127"/>
              <a:ea typeface="Noto Sans CJK KR Light" pitchFamily="34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898343" y="3605887"/>
            <a:ext cx="425116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0 3</a:t>
            </a:r>
            <a:endParaRPr lang="ko-KR" altLang="en-US" sz="1300" dirty="0">
              <a:solidFill>
                <a:schemeClr val="tx1">
                  <a:lumMod val="50000"/>
                  <a:lumOff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311052" y="3893539"/>
            <a:ext cx="289503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색다른 시도도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언제나 좋다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534612" y="3604534"/>
            <a:ext cx="4315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0 4</a:t>
            </a:r>
            <a:endParaRPr lang="ko-KR" altLang="en-US" sz="1300" dirty="0">
              <a:solidFill>
                <a:schemeClr val="tx1">
                  <a:lumMod val="50000"/>
                  <a:lumOff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369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/>
          <p:cNvSpPr/>
          <p:nvPr/>
        </p:nvSpPr>
        <p:spPr>
          <a:xfrm>
            <a:off x="531939" y="316300"/>
            <a:ext cx="201754" cy="2017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18368" y="316301"/>
            <a:ext cx="201754" cy="2017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4418" y="228625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 dirty="0" smtClean="0">
                <a:gradFill>
                  <a:gsLst>
                    <a:gs pos="0">
                      <a:srgbClr val="4472C4">
                        <a:lumMod val="75000"/>
                      </a:srgbClr>
                    </a:gs>
                    <a:gs pos="100000">
                      <a:srgbClr val="4472C4">
                        <a:lumMod val="75000"/>
                      </a:srgb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내</a:t>
            </a:r>
            <a:r>
              <a:rPr lang="ko-KR" altLang="en-US" sz="2000" dirty="0">
                <a:gradFill>
                  <a:gsLst>
                    <a:gs pos="0">
                      <a:srgbClr val="4472C4">
                        <a:lumMod val="75000"/>
                      </a:srgbClr>
                    </a:gs>
                    <a:gs pos="100000">
                      <a:srgbClr val="4472C4">
                        <a:lumMod val="75000"/>
                      </a:srgb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용</a:t>
            </a:r>
            <a:endParaRPr lang="en-US" altLang="ko-KR" sz="2000" dirty="0" smtClean="0">
              <a:gradFill>
                <a:gsLst>
                  <a:gs pos="0">
                    <a:srgbClr val="4472C4">
                      <a:lumMod val="75000"/>
                    </a:srgbClr>
                  </a:gs>
                  <a:gs pos="100000">
                    <a:srgbClr val="4472C4">
                      <a:lumMod val="75000"/>
                    </a:srgbClr>
                  </a:gs>
                </a:gsLst>
                <a:lin ang="5400000" scaled="0"/>
              </a:gra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318749" y="5993448"/>
            <a:ext cx="1440609" cy="692497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r"/>
            <a:r>
              <a:rPr lang="ko-KR" altLang="en-US" sz="1300" dirty="0" smtClea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즐기고</a:t>
            </a:r>
            <a:endParaRPr lang="en-US" altLang="ko-KR" sz="1300" dirty="0" smtClean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65000"/>
                      <a:lumOff val="35000"/>
                    </a:prstClr>
                  </a:gs>
                </a:gsLst>
                <a:lin ang="5400000" scaled="0"/>
              </a:gradFill>
              <a:latin typeface="Noto Sans CJK KR Medium" pitchFamily="34" charset="-127"/>
              <a:ea typeface="Noto Sans CJK KR Medium" pitchFamily="34" charset="-127"/>
            </a:endParaRPr>
          </a:p>
          <a:p>
            <a:pPr algn="r"/>
            <a:r>
              <a:rPr lang="ko-KR" altLang="en-US" sz="1300" dirty="0" smtClea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내일도 행복함</a:t>
            </a:r>
            <a:endParaRPr lang="en-US" altLang="ko-KR" sz="1300" dirty="0" smtClean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65000"/>
                      <a:lumOff val="35000"/>
                    </a:prstClr>
                  </a:gs>
                </a:gsLst>
                <a:lin ang="5400000" scaled="0"/>
              </a:gradFill>
              <a:latin typeface="Noto Sans CJK KR Medium" pitchFamily="34" charset="-127"/>
              <a:ea typeface="Noto Sans CJK KR Medium" pitchFamily="34" charset="-127"/>
            </a:endParaRPr>
          </a:p>
          <a:p>
            <a:pPr algn="r"/>
            <a:r>
              <a:rPr lang="ko-KR" altLang="en-US" sz="1300" dirty="0" smtClea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오늘도 즐거워</a:t>
            </a:r>
            <a:endParaRPr lang="en-US" altLang="ko-KR" sz="1300" dirty="0" smtClean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65000"/>
                      <a:lumOff val="35000"/>
                    </a:prstClr>
                  </a:gs>
                </a:gsLst>
                <a:lin ang="5400000" scaled="0"/>
              </a:gradFill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8755812" y="6133379"/>
            <a:ext cx="405441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317491" y="319177"/>
            <a:ext cx="201754" cy="20175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1624491" y="2165668"/>
            <a:ext cx="1837426" cy="1837426"/>
          </a:xfrm>
          <a:prstGeom prst="ellipse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이등변 삼각형 38"/>
          <p:cNvSpPr/>
          <p:nvPr/>
        </p:nvSpPr>
        <p:spPr>
          <a:xfrm rot="10800000">
            <a:off x="2453278" y="4003094"/>
            <a:ext cx="266768" cy="229972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1468825" y="2791993"/>
            <a:ext cx="20624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블로그</a:t>
            </a:r>
            <a:endParaRPr lang="en-US" altLang="ko-KR" sz="1600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 algn="ctr"/>
            <a:r>
              <a:rPr lang="ko-KR" altLang="en-US" sz="16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행복해</a:t>
            </a:r>
            <a:r>
              <a:rPr lang="ko-KR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라</a:t>
            </a:r>
            <a:endParaRPr lang="en-US" altLang="ko-KR" sz="1600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057156" y="2159890"/>
            <a:ext cx="1837426" cy="1837426"/>
          </a:xfrm>
          <a:prstGeom prst="ellipse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이등변 삼각형 41"/>
          <p:cNvSpPr/>
          <p:nvPr/>
        </p:nvSpPr>
        <p:spPr>
          <a:xfrm rot="10800000">
            <a:off x="4885943" y="3997316"/>
            <a:ext cx="266768" cy="229972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3944620" y="2786215"/>
            <a:ext cx="20624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희망을</a:t>
            </a:r>
            <a:endParaRPr lang="en-US" altLang="ko-KR" sz="1600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 algn="ctr"/>
            <a:r>
              <a:rPr lang="ko-KR" altLang="en-US" sz="16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품어본</a:t>
            </a:r>
            <a:r>
              <a:rPr lang="ko-KR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다</a:t>
            </a:r>
            <a:endParaRPr lang="en-US" altLang="ko-KR" sz="1600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6448896" y="2159889"/>
            <a:ext cx="1837426" cy="1837426"/>
          </a:xfrm>
          <a:prstGeom prst="ellipse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이등변 삼각형 44"/>
          <p:cNvSpPr/>
          <p:nvPr/>
        </p:nvSpPr>
        <p:spPr>
          <a:xfrm rot="10800000">
            <a:off x="7277683" y="3997315"/>
            <a:ext cx="266768" cy="229972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6336360" y="2786214"/>
            <a:ext cx="20624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희망을</a:t>
            </a:r>
            <a:endParaRPr lang="en-US" altLang="ko-KR" sz="1600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 algn="ctr"/>
            <a:r>
              <a:rPr lang="ko-KR" altLang="en-US" sz="16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품어본</a:t>
            </a:r>
            <a:r>
              <a:rPr lang="ko-KR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다</a:t>
            </a:r>
            <a:endParaRPr lang="en-US" altLang="ko-KR" sz="1600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913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/>
          <p:cNvSpPr/>
          <p:nvPr/>
        </p:nvSpPr>
        <p:spPr>
          <a:xfrm>
            <a:off x="531939" y="316300"/>
            <a:ext cx="201754" cy="2017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18368" y="316301"/>
            <a:ext cx="201754" cy="2017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4418" y="228625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 dirty="0" smtClean="0">
                <a:gradFill>
                  <a:gsLst>
                    <a:gs pos="0">
                      <a:srgbClr val="4472C4">
                        <a:lumMod val="75000"/>
                      </a:srgbClr>
                    </a:gs>
                    <a:gs pos="100000">
                      <a:srgbClr val="4472C4">
                        <a:lumMod val="75000"/>
                      </a:srgb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내</a:t>
            </a:r>
            <a:r>
              <a:rPr lang="ko-KR" altLang="en-US" sz="2000" dirty="0">
                <a:gradFill>
                  <a:gsLst>
                    <a:gs pos="0">
                      <a:srgbClr val="4472C4">
                        <a:lumMod val="75000"/>
                      </a:srgbClr>
                    </a:gs>
                    <a:gs pos="100000">
                      <a:srgbClr val="4472C4">
                        <a:lumMod val="75000"/>
                      </a:srgb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용</a:t>
            </a:r>
            <a:endParaRPr lang="en-US" altLang="ko-KR" sz="2000" dirty="0" smtClean="0">
              <a:gradFill>
                <a:gsLst>
                  <a:gs pos="0">
                    <a:srgbClr val="4472C4">
                      <a:lumMod val="75000"/>
                    </a:srgbClr>
                  </a:gs>
                  <a:gs pos="100000">
                    <a:srgbClr val="4472C4">
                      <a:lumMod val="75000"/>
                    </a:srgbClr>
                  </a:gs>
                </a:gsLst>
                <a:lin ang="5400000" scaled="0"/>
              </a:gra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318749" y="5993448"/>
            <a:ext cx="1440609" cy="692497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r"/>
            <a:r>
              <a:rPr lang="ko-KR" altLang="en-US" sz="1300" dirty="0" smtClea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즐기고</a:t>
            </a:r>
            <a:endParaRPr lang="en-US" altLang="ko-KR" sz="1300" dirty="0" smtClean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65000"/>
                      <a:lumOff val="35000"/>
                    </a:prstClr>
                  </a:gs>
                </a:gsLst>
                <a:lin ang="5400000" scaled="0"/>
              </a:gradFill>
              <a:latin typeface="Noto Sans CJK KR Medium" pitchFamily="34" charset="-127"/>
              <a:ea typeface="Noto Sans CJK KR Medium" pitchFamily="34" charset="-127"/>
            </a:endParaRPr>
          </a:p>
          <a:p>
            <a:pPr algn="r"/>
            <a:r>
              <a:rPr lang="ko-KR" altLang="en-US" sz="1300" dirty="0" smtClea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내일도 행복함</a:t>
            </a:r>
            <a:endParaRPr lang="en-US" altLang="ko-KR" sz="1300" dirty="0" smtClean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65000"/>
                      <a:lumOff val="35000"/>
                    </a:prstClr>
                  </a:gs>
                </a:gsLst>
                <a:lin ang="5400000" scaled="0"/>
              </a:gradFill>
              <a:latin typeface="Noto Sans CJK KR Medium" pitchFamily="34" charset="-127"/>
              <a:ea typeface="Noto Sans CJK KR Medium" pitchFamily="34" charset="-127"/>
            </a:endParaRPr>
          </a:p>
          <a:p>
            <a:pPr algn="r"/>
            <a:r>
              <a:rPr lang="ko-KR" altLang="en-US" sz="1300" dirty="0" smtClea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오늘도 즐거워</a:t>
            </a:r>
            <a:endParaRPr lang="en-US" altLang="ko-KR" sz="1300" dirty="0" smtClean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65000"/>
                      <a:lumOff val="35000"/>
                    </a:prstClr>
                  </a:gs>
                </a:gsLst>
                <a:lin ang="5400000" scaled="0"/>
              </a:gradFill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8755812" y="6133379"/>
            <a:ext cx="405441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317491" y="319177"/>
            <a:ext cx="201754" cy="20175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육각형 37"/>
          <p:cNvSpPr/>
          <p:nvPr/>
        </p:nvSpPr>
        <p:spPr>
          <a:xfrm rot="5400000">
            <a:off x="3955122" y="1976255"/>
            <a:ext cx="1703955" cy="1489835"/>
          </a:xfrm>
          <a:prstGeom prst="hexagon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5676475" y="3305586"/>
            <a:ext cx="1120707" cy="74688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2969223" y="1459749"/>
            <a:ext cx="936104" cy="623154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4422222" y="2370031"/>
            <a:ext cx="768159" cy="546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안</a:t>
            </a:r>
            <a:r>
              <a:rPr lang="ko-KR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ko-KR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녕</a:t>
            </a:r>
            <a:endParaRPr lang="en-US" altLang="ko-KR" sz="22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192440" y="4635212"/>
            <a:ext cx="36231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왕별입니다 오늘도 너무나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과제와 회사발표로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힘드실것같은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36766" y="4635212"/>
            <a:ext cx="4953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여러분들을 위해서 만들었습니다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전문적이고 깔끔한 스타일을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913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/>
          <p:cNvSpPr/>
          <p:nvPr/>
        </p:nvSpPr>
        <p:spPr>
          <a:xfrm>
            <a:off x="531939" y="316300"/>
            <a:ext cx="201754" cy="2017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18368" y="316301"/>
            <a:ext cx="201754" cy="2017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4418" y="228625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 dirty="0" smtClean="0">
                <a:gradFill>
                  <a:gsLst>
                    <a:gs pos="0">
                      <a:srgbClr val="4472C4">
                        <a:lumMod val="75000"/>
                      </a:srgbClr>
                    </a:gs>
                    <a:gs pos="100000">
                      <a:srgbClr val="4472C4">
                        <a:lumMod val="75000"/>
                      </a:srgb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내</a:t>
            </a:r>
            <a:r>
              <a:rPr lang="ko-KR" altLang="en-US" sz="2000" dirty="0">
                <a:gradFill>
                  <a:gsLst>
                    <a:gs pos="0">
                      <a:srgbClr val="4472C4">
                        <a:lumMod val="75000"/>
                      </a:srgbClr>
                    </a:gs>
                    <a:gs pos="100000">
                      <a:srgbClr val="4472C4">
                        <a:lumMod val="75000"/>
                      </a:srgb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용</a:t>
            </a:r>
            <a:endParaRPr lang="en-US" altLang="ko-KR" sz="2000" dirty="0" smtClean="0">
              <a:gradFill>
                <a:gsLst>
                  <a:gs pos="0">
                    <a:srgbClr val="4472C4">
                      <a:lumMod val="75000"/>
                    </a:srgbClr>
                  </a:gs>
                  <a:gs pos="100000">
                    <a:srgbClr val="4472C4">
                      <a:lumMod val="75000"/>
                    </a:srgbClr>
                  </a:gs>
                </a:gsLst>
                <a:lin ang="5400000" scaled="0"/>
              </a:gra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318749" y="5993448"/>
            <a:ext cx="1440609" cy="692497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r"/>
            <a:r>
              <a:rPr lang="ko-KR" altLang="en-US" sz="1300" dirty="0" smtClea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즐기고</a:t>
            </a:r>
            <a:endParaRPr lang="en-US" altLang="ko-KR" sz="1300" dirty="0" smtClean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65000"/>
                      <a:lumOff val="35000"/>
                    </a:prstClr>
                  </a:gs>
                </a:gsLst>
                <a:lin ang="5400000" scaled="0"/>
              </a:gradFill>
              <a:latin typeface="Noto Sans CJK KR Medium" pitchFamily="34" charset="-127"/>
              <a:ea typeface="Noto Sans CJK KR Medium" pitchFamily="34" charset="-127"/>
            </a:endParaRPr>
          </a:p>
          <a:p>
            <a:pPr algn="r"/>
            <a:r>
              <a:rPr lang="ko-KR" altLang="en-US" sz="1300" dirty="0" smtClea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내일도 행복함</a:t>
            </a:r>
            <a:endParaRPr lang="en-US" altLang="ko-KR" sz="1300" dirty="0" smtClean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65000"/>
                      <a:lumOff val="35000"/>
                    </a:prstClr>
                  </a:gs>
                </a:gsLst>
                <a:lin ang="5400000" scaled="0"/>
              </a:gradFill>
              <a:latin typeface="Noto Sans CJK KR Medium" pitchFamily="34" charset="-127"/>
              <a:ea typeface="Noto Sans CJK KR Medium" pitchFamily="34" charset="-127"/>
            </a:endParaRPr>
          </a:p>
          <a:p>
            <a:pPr algn="r"/>
            <a:r>
              <a:rPr lang="ko-KR" altLang="en-US" sz="1300" dirty="0" smtClea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오늘도 즐거워</a:t>
            </a:r>
            <a:endParaRPr lang="en-US" altLang="ko-KR" sz="1300" dirty="0" smtClean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65000"/>
                      <a:lumOff val="35000"/>
                    </a:prstClr>
                  </a:gs>
                </a:gsLst>
                <a:lin ang="5400000" scaled="0"/>
              </a:gradFill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8755812" y="6133379"/>
            <a:ext cx="405441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317491" y="319177"/>
            <a:ext cx="201754" cy="20175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육각형 37"/>
          <p:cNvSpPr/>
          <p:nvPr/>
        </p:nvSpPr>
        <p:spPr>
          <a:xfrm rot="5400000">
            <a:off x="3955122" y="1829605"/>
            <a:ext cx="1703955" cy="1489835"/>
          </a:xfrm>
          <a:prstGeom prst="hexagon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422222" y="2223381"/>
            <a:ext cx="768159" cy="546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안</a:t>
            </a:r>
            <a:r>
              <a:rPr lang="ko-KR" alt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ko-KR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녕</a:t>
            </a:r>
            <a:endParaRPr lang="en-US" altLang="ko-KR" sz="2200" dirty="0" smtClean="0">
              <a:solidFill>
                <a:prstClr val="black">
                  <a:lumMod val="75000"/>
                  <a:lumOff val="25000"/>
                </a:prst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192440" y="4012471"/>
            <a:ext cx="36231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Noto Sans CJK KR Medium" pitchFamily="34" charset="-127"/>
                <a:ea typeface="Noto Sans CJK KR Medium" pitchFamily="34" charset="-127"/>
              </a:rPr>
              <a:t>왕별입니다 오늘도 너무나</a:t>
            </a:r>
            <a:endParaRPr lang="en-US" altLang="ko-KR" dirty="0" smtClean="0">
              <a:solidFill>
                <a:prstClr val="black">
                  <a:lumMod val="75000"/>
                  <a:lumOff val="25000"/>
                </a:prst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Noto Sans CJK KR Medium" pitchFamily="34" charset="-127"/>
                <a:ea typeface="Noto Sans CJK KR Medium" pitchFamily="34" charset="-127"/>
              </a:rPr>
              <a:t>과제와 회사발표로 </a:t>
            </a:r>
            <a:r>
              <a:rPr lang="ko-KR" altLang="en-US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Noto Sans CJK KR Medium" pitchFamily="34" charset="-127"/>
                <a:ea typeface="Noto Sans CJK KR Medium" pitchFamily="34" charset="-127"/>
              </a:rPr>
              <a:t>힘드실것같은</a:t>
            </a:r>
            <a:endParaRPr lang="en-US" altLang="ko-KR" dirty="0" smtClean="0">
              <a:solidFill>
                <a:prstClr val="black">
                  <a:lumMod val="75000"/>
                  <a:lumOff val="25000"/>
                </a:prst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36766" y="4012471"/>
            <a:ext cx="4953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Noto Sans CJK KR Medium" pitchFamily="34" charset="-127"/>
                <a:ea typeface="Noto Sans CJK KR Medium" pitchFamily="34" charset="-127"/>
              </a:rPr>
              <a:t>여러분들을 위해서 만들었습니다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Noto Sans CJK KR Medium" pitchFamily="34" charset="-127"/>
                <a:ea typeface="Noto Sans CJK KR Medium" pitchFamily="34" charset="-127"/>
              </a:rPr>
              <a:t>전문적이고 깔끔한 스타일을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776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타원 14"/>
          <p:cNvSpPr/>
          <p:nvPr/>
        </p:nvSpPr>
        <p:spPr>
          <a:xfrm>
            <a:off x="5169633" y="2651182"/>
            <a:ext cx="690113" cy="69011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683911" y="2654058"/>
            <a:ext cx="690113" cy="69011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220960" y="2654059"/>
            <a:ext cx="690113" cy="69011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386181" y="3518112"/>
            <a:ext cx="4790993" cy="630942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/>
            <a:r>
              <a:rPr lang="ko-KR" altLang="en-US" sz="3500" dirty="0" smtClean="0">
                <a:solidFill>
                  <a:srgbClr val="4472C4">
                    <a:lumMod val="75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감사합니</a:t>
            </a:r>
            <a:r>
              <a:rPr lang="ko-KR" altLang="en-US" sz="3500" dirty="0">
                <a:solidFill>
                  <a:srgbClr val="4472C4">
                    <a:lumMod val="75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다</a:t>
            </a:r>
            <a:endParaRPr lang="en-US" altLang="ko-KR" sz="3500" dirty="0" smtClean="0">
              <a:solidFill>
                <a:srgbClr val="4472C4">
                  <a:lumMod val="75000"/>
                </a:srgb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318749" y="5993448"/>
            <a:ext cx="1440609" cy="692497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r"/>
            <a:r>
              <a:rPr lang="ko-KR" altLang="en-US" sz="1300" dirty="0" smtClea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즐기고</a:t>
            </a:r>
            <a:endParaRPr lang="en-US" altLang="ko-KR" sz="1300" dirty="0" smtClean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65000"/>
                      <a:lumOff val="35000"/>
                    </a:prstClr>
                  </a:gs>
                </a:gsLst>
                <a:lin ang="5400000" scaled="0"/>
              </a:gradFill>
              <a:latin typeface="Noto Sans CJK KR Medium" pitchFamily="34" charset="-127"/>
              <a:ea typeface="Noto Sans CJK KR Medium" pitchFamily="34" charset="-127"/>
            </a:endParaRPr>
          </a:p>
          <a:p>
            <a:pPr algn="r"/>
            <a:r>
              <a:rPr lang="ko-KR" altLang="en-US" sz="1300" dirty="0" smtClea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내일도 행복함</a:t>
            </a:r>
            <a:endParaRPr lang="en-US" altLang="ko-KR" sz="1300" dirty="0" smtClean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65000"/>
                      <a:lumOff val="35000"/>
                    </a:prstClr>
                  </a:gs>
                </a:gsLst>
                <a:lin ang="5400000" scaled="0"/>
              </a:gradFill>
              <a:latin typeface="Noto Sans CJK KR Medium" pitchFamily="34" charset="-127"/>
              <a:ea typeface="Noto Sans CJK KR Medium" pitchFamily="34" charset="-127"/>
            </a:endParaRPr>
          </a:p>
          <a:p>
            <a:pPr algn="r"/>
            <a:r>
              <a:rPr lang="ko-KR" altLang="en-US" sz="1300" dirty="0" smtClea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오늘도 즐거워</a:t>
            </a:r>
            <a:endParaRPr lang="en-US" altLang="ko-KR" sz="1300" dirty="0" smtClean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65000"/>
                      <a:lumOff val="35000"/>
                    </a:prstClr>
                  </a:gs>
                </a:gsLst>
                <a:lin ang="5400000" scaled="0"/>
              </a:gradFill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8755812" y="6133379"/>
            <a:ext cx="405441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3735238" y="2656935"/>
            <a:ext cx="690113" cy="69011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24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/>
          <p:cNvSpPr/>
          <p:nvPr/>
        </p:nvSpPr>
        <p:spPr>
          <a:xfrm>
            <a:off x="531939" y="316300"/>
            <a:ext cx="201754" cy="2017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18368" y="316301"/>
            <a:ext cx="201754" cy="2017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4418" y="228625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 dirty="0" smtClean="0">
                <a:gradFill>
                  <a:gsLst>
                    <a:gs pos="0">
                      <a:schemeClr val="accent5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목</a:t>
            </a:r>
            <a:r>
              <a:rPr lang="ko-KR" altLang="en-US" sz="2000" dirty="0">
                <a:gradFill>
                  <a:gsLst>
                    <a:gs pos="0">
                      <a:schemeClr val="accent5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차</a:t>
            </a:r>
            <a:endParaRPr lang="en-US" altLang="ko-KR" sz="2000" dirty="0" smtClean="0">
              <a:gradFill>
                <a:gsLst>
                  <a:gs pos="0">
                    <a:schemeClr val="accent5">
                      <a:lumMod val="75000"/>
                    </a:schemeClr>
                  </a:gs>
                  <a:gs pos="100000">
                    <a:schemeClr val="accent5">
                      <a:lumMod val="75000"/>
                    </a:schemeClr>
                  </a:gs>
                </a:gsLst>
                <a:lin ang="5400000" scaled="0"/>
              </a:gra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318749" y="5993448"/>
            <a:ext cx="1440609" cy="692497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r"/>
            <a:r>
              <a:rPr lang="ko-KR" altLang="en-US" sz="1300" dirty="0" smtClea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즐기고</a:t>
            </a:r>
            <a:endParaRPr lang="en-US" altLang="ko-KR" sz="1300" dirty="0" smtClean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65000"/>
                      <a:lumOff val="35000"/>
                    </a:prstClr>
                  </a:gs>
                </a:gsLst>
                <a:lin ang="5400000" scaled="0"/>
              </a:gradFill>
              <a:latin typeface="Noto Sans CJK KR Medium" pitchFamily="34" charset="-127"/>
              <a:ea typeface="Noto Sans CJK KR Medium" pitchFamily="34" charset="-127"/>
            </a:endParaRPr>
          </a:p>
          <a:p>
            <a:pPr algn="r"/>
            <a:r>
              <a:rPr lang="ko-KR" altLang="en-US" sz="1300" dirty="0" smtClea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내일도 행복함</a:t>
            </a:r>
            <a:endParaRPr lang="en-US" altLang="ko-KR" sz="1300" dirty="0" smtClean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65000"/>
                      <a:lumOff val="35000"/>
                    </a:prstClr>
                  </a:gs>
                </a:gsLst>
                <a:lin ang="5400000" scaled="0"/>
              </a:gradFill>
              <a:latin typeface="Noto Sans CJK KR Medium" pitchFamily="34" charset="-127"/>
              <a:ea typeface="Noto Sans CJK KR Medium" pitchFamily="34" charset="-127"/>
            </a:endParaRPr>
          </a:p>
          <a:p>
            <a:pPr algn="r"/>
            <a:r>
              <a:rPr lang="ko-KR" altLang="en-US" sz="1300" dirty="0" smtClea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오늘도 즐거워</a:t>
            </a:r>
            <a:endParaRPr lang="en-US" altLang="ko-KR" sz="1300" dirty="0" smtClean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65000"/>
                      <a:lumOff val="35000"/>
                    </a:prstClr>
                  </a:gs>
                </a:gsLst>
                <a:lin ang="5400000" scaled="0"/>
              </a:gradFill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8755812" y="6133379"/>
            <a:ext cx="405441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317491" y="319177"/>
            <a:ext cx="201754" cy="20175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52681" y="2971613"/>
            <a:ext cx="54774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0 1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1889186" y="2684397"/>
            <a:ext cx="1586469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044043" y="3346252"/>
            <a:ext cx="15650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사랑을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시작해요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789797" y="2620158"/>
            <a:ext cx="108015" cy="10801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3498188" y="2682791"/>
            <a:ext cx="1586469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3398799" y="2627178"/>
            <a:ext cx="108015" cy="10801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5084657" y="2672903"/>
            <a:ext cx="1586469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4985268" y="2617290"/>
            <a:ext cx="108015" cy="10801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6671126" y="2687906"/>
            <a:ext cx="1586469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6571737" y="2632293"/>
            <a:ext cx="108015" cy="10801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8203587" y="2625915"/>
            <a:ext cx="108015" cy="10801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197436" y="2967529"/>
            <a:ext cx="54774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0 2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688798" y="3342168"/>
            <a:ext cx="15650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영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원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을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시작해요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762455" y="2958904"/>
            <a:ext cx="54774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0 3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4253817" y="3333543"/>
            <a:ext cx="15650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행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복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을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기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억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해요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329713" y="2955178"/>
            <a:ext cx="547742" cy="381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0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4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821075" y="3329817"/>
            <a:ext cx="15650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마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음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을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시작해요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894732" y="2946553"/>
            <a:ext cx="547742" cy="381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0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5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386094" y="3321192"/>
            <a:ext cx="15650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행복은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영원하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다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6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/>
          <p:cNvSpPr/>
          <p:nvPr/>
        </p:nvSpPr>
        <p:spPr>
          <a:xfrm>
            <a:off x="531939" y="316300"/>
            <a:ext cx="201754" cy="2017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18368" y="316301"/>
            <a:ext cx="201754" cy="2017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4418" y="228625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 dirty="0" smtClean="0">
                <a:gradFill>
                  <a:gsLst>
                    <a:gs pos="0">
                      <a:schemeClr val="accent5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내</a:t>
            </a:r>
            <a:r>
              <a:rPr lang="ko-KR" altLang="en-US" sz="2000" dirty="0">
                <a:gradFill>
                  <a:gsLst>
                    <a:gs pos="0">
                      <a:schemeClr val="accent5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용</a:t>
            </a:r>
            <a:endParaRPr lang="en-US" altLang="ko-KR" sz="2000" dirty="0" smtClean="0">
              <a:gradFill>
                <a:gsLst>
                  <a:gs pos="0">
                    <a:schemeClr val="accent5">
                      <a:lumMod val="75000"/>
                    </a:schemeClr>
                  </a:gs>
                  <a:gs pos="100000">
                    <a:schemeClr val="accent5">
                      <a:lumMod val="75000"/>
                    </a:schemeClr>
                  </a:gs>
                </a:gsLst>
                <a:lin ang="5400000" scaled="0"/>
              </a:gra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318749" y="5993448"/>
            <a:ext cx="1440609" cy="692497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r"/>
            <a:r>
              <a:rPr lang="ko-KR" altLang="en-US" sz="1300" dirty="0" smtClea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즐기고</a:t>
            </a:r>
            <a:endParaRPr lang="en-US" altLang="ko-KR" sz="1300" dirty="0" smtClean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65000"/>
                      <a:lumOff val="35000"/>
                    </a:prstClr>
                  </a:gs>
                </a:gsLst>
                <a:lin ang="5400000" scaled="0"/>
              </a:gradFill>
              <a:latin typeface="Noto Sans CJK KR Medium" pitchFamily="34" charset="-127"/>
              <a:ea typeface="Noto Sans CJK KR Medium" pitchFamily="34" charset="-127"/>
            </a:endParaRPr>
          </a:p>
          <a:p>
            <a:pPr algn="r"/>
            <a:r>
              <a:rPr lang="ko-KR" altLang="en-US" sz="1300" dirty="0" smtClea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내일도 행복함</a:t>
            </a:r>
            <a:endParaRPr lang="en-US" altLang="ko-KR" sz="1300" dirty="0" smtClean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65000"/>
                      <a:lumOff val="35000"/>
                    </a:prstClr>
                  </a:gs>
                </a:gsLst>
                <a:lin ang="5400000" scaled="0"/>
              </a:gradFill>
              <a:latin typeface="Noto Sans CJK KR Medium" pitchFamily="34" charset="-127"/>
              <a:ea typeface="Noto Sans CJK KR Medium" pitchFamily="34" charset="-127"/>
            </a:endParaRPr>
          </a:p>
          <a:p>
            <a:pPr algn="r"/>
            <a:r>
              <a:rPr lang="ko-KR" altLang="en-US" sz="1300" dirty="0" smtClea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오늘도 즐거워</a:t>
            </a:r>
            <a:endParaRPr lang="en-US" altLang="ko-KR" sz="1300" dirty="0" smtClean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65000"/>
                      <a:lumOff val="35000"/>
                    </a:prstClr>
                  </a:gs>
                </a:gsLst>
                <a:lin ang="5400000" scaled="0"/>
              </a:gradFill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8755812" y="6133379"/>
            <a:ext cx="405441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317491" y="319177"/>
            <a:ext cx="201754" cy="20175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524233" y="2415418"/>
            <a:ext cx="1535502" cy="438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2018</a:t>
            </a:r>
          </a:p>
        </p:txBody>
      </p:sp>
      <p:sp>
        <p:nvSpPr>
          <p:cNvPr id="36" name="타원 35"/>
          <p:cNvSpPr/>
          <p:nvPr/>
        </p:nvSpPr>
        <p:spPr>
          <a:xfrm>
            <a:off x="2424891" y="1749279"/>
            <a:ext cx="1872208" cy="1872208"/>
          </a:xfrm>
          <a:prstGeom prst="ellipse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9BD8B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4023568" y="1755033"/>
            <a:ext cx="1872208" cy="1872208"/>
          </a:xfrm>
          <a:prstGeom prst="ellips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9BD8B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5626998" y="1734898"/>
            <a:ext cx="1872208" cy="1872208"/>
          </a:xfrm>
          <a:prstGeom prst="ellipse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9BD8B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212135" y="2405709"/>
            <a:ext cx="1535502" cy="438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2017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5747637" y="2381831"/>
            <a:ext cx="1535502" cy="438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2016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2488066" y="3961439"/>
            <a:ext cx="153550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오늘은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 algn="ctr"/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재미있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게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86257" y="3941733"/>
            <a:ext cx="153550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내일도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 algn="ctr"/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유쾌하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게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739011" y="3933107"/>
            <a:ext cx="153550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행복을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 algn="ctr"/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기대하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게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660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/>
          <p:cNvSpPr/>
          <p:nvPr/>
        </p:nvSpPr>
        <p:spPr>
          <a:xfrm>
            <a:off x="531939" y="316300"/>
            <a:ext cx="201754" cy="2017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18368" y="316301"/>
            <a:ext cx="201754" cy="2017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4418" y="228625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 dirty="0" smtClean="0">
                <a:gradFill>
                  <a:gsLst>
                    <a:gs pos="0">
                      <a:srgbClr val="4472C4">
                        <a:lumMod val="75000"/>
                      </a:srgbClr>
                    </a:gs>
                    <a:gs pos="100000">
                      <a:srgbClr val="4472C4">
                        <a:lumMod val="75000"/>
                      </a:srgb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내</a:t>
            </a:r>
            <a:r>
              <a:rPr lang="ko-KR" altLang="en-US" sz="2000" dirty="0">
                <a:gradFill>
                  <a:gsLst>
                    <a:gs pos="0">
                      <a:srgbClr val="4472C4">
                        <a:lumMod val="75000"/>
                      </a:srgbClr>
                    </a:gs>
                    <a:gs pos="100000">
                      <a:srgbClr val="4472C4">
                        <a:lumMod val="75000"/>
                      </a:srgb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용</a:t>
            </a:r>
            <a:endParaRPr lang="en-US" altLang="ko-KR" sz="2000" dirty="0" smtClean="0">
              <a:gradFill>
                <a:gsLst>
                  <a:gs pos="0">
                    <a:srgbClr val="4472C4">
                      <a:lumMod val="75000"/>
                    </a:srgbClr>
                  </a:gs>
                  <a:gs pos="100000">
                    <a:srgbClr val="4472C4">
                      <a:lumMod val="75000"/>
                    </a:srgbClr>
                  </a:gs>
                </a:gsLst>
                <a:lin ang="5400000" scaled="0"/>
              </a:gra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318749" y="5993448"/>
            <a:ext cx="1440609" cy="692497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r"/>
            <a:r>
              <a:rPr lang="ko-KR" altLang="en-US" sz="1300" dirty="0" smtClea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즐기고</a:t>
            </a:r>
            <a:endParaRPr lang="en-US" altLang="ko-KR" sz="1300" dirty="0" smtClean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65000"/>
                      <a:lumOff val="35000"/>
                    </a:prstClr>
                  </a:gs>
                </a:gsLst>
                <a:lin ang="5400000" scaled="0"/>
              </a:gradFill>
              <a:latin typeface="Noto Sans CJK KR Medium" pitchFamily="34" charset="-127"/>
              <a:ea typeface="Noto Sans CJK KR Medium" pitchFamily="34" charset="-127"/>
            </a:endParaRPr>
          </a:p>
          <a:p>
            <a:pPr algn="r"/>
            <a:r>
              <a:rPr lang="ko-KR" altLang="en-US" sz="1300" dirty="0" smtClea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내일도 행복함</a:t>
            </a:r>
            <a:endParaRPr lang="en-US" altLang="ko-KR" sz="1300" dirty="0" smtClean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65000"/>
                      <a:lumOff val="35000"/>
                    </a:prstClr>
                  </a:gs>
                </a:gsLst>
                <a:lin ang="5400000" scaled="0"/>
              </a:gradFill>
              <a:latin typeface="Noto Sans CJK KR Medium" pitchFamily="34" charset="-127"/>
              <a:ea typeface="Noto Sans CJK KR Medium" pitchFamily="34" charset="-127"/>
            </a:endParaRPr>
          </a:p>
          <a:p>
            <a:pPr algn="r"/>
            <a:r>
              <a:rPr lang="ko-KR" altLang="en-US" sz="1300" dirty="0" smtClea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오늘도 즐거워</a:t>
            </a:r>
            <a:endParaRPr lang="en-US" altLang="ko-KR" sz="1300" dirty="0" smtClean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65000"/>
                      <a:lumOff val="35000"/>
                    </a:prstClr>
                  </a:gs>
                </a:gsLst>
                <a:lin ang="5400000" scaled="0"/>
              </a:gradFill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8755812" y="6133379"/>
            <a:ext cx="405441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317491" y="319177"/>
            <a:ext cx="201754" cy="20175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002122" y="2432180"/>
            <a:ext cx="285593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0 1</a:t>
            </a:r>
          </a:p>
        </p:txBody>
      </p:sp>
      <p:sp>
        <p:nvSpPr>
          <p:cNvPr id="19" name="타원 18"/>
          <p:cNvSpPr/>
          <p:nvPr/>
        </p:nvSpPr>
        <p:spPr>
          <a:xfrm>
            <a:off x="2305467" y="2093038"/>
            <a:ext cx="2249246" cy="2249246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2644182" y="2893703"/>
            <a:ext cx="1586469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984869" y="3033157"/>
            <a:ext cx="285593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사랑을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시작해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요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858057" y="2443211"/>
            <a:ext cx="285593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0 2</a:t>
            </a:r>
          </a:p>
        </p:txBody>
      </p:sp>
      <p:sp>
        <p:nvSpPr>
          <p:cNvPr id="23" name="타원 22"/>
          <p:cNvSpPr/>
          <p:nvPr/>
        </p:nvSpPr>
        <p:spPr>
          <a:xfrm>
            <a:off x="5161402" y="2104069"/>
            <a:ext cx="2249246" cy="2249246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5500117" y="2904734"/>
            <a:ext cx="1586469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4840804" y="3044188"/>
            <a:ext cx="285593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행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복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을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시작해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요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13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/>
          <p:cNvSpPr/>
          <p:nvPr/>
        </p:nvSpPr>
        <p:spPr>
          <a:xfrm>
            <a:off x="531939" y="316300"/>
            <a:ext cx="201754" cy="2017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18368" y="316301"/>
            <a:ext cx="201754" cy="2017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4418" y="228625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 dirty="0" smtClean="0">
                <a:gradFill>
                  <a:gsLst>
                    <a:gs pos="0">
                      <a:srgbClr val="4472C4">
                        <a:lumMod val="75000"/>
                      </a:srgbClr>
                    </a:gs>
                    <a:gs pos="100000">
                      <a:srgbClr val="4472C4">
                        <a:lumMod val="75000"/>
                      </a:srgb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내</a:t>
            </a:r>
            <a:r>
              <a:rPr lang="ko-KR" altLang="en-US" sz="2000" dirty="0">
                <a:gradFill>
                  <a:gsLst>
                    <a:gs pos="0">
                      <a:srgbClr val="4472C4">
                        <a:lumMod val="75000"/>
                      </a:srgbClr>
                    </a:gs>
                    <a:gs pos="100000">
                      <a:srgbClr val="4472C4">
                        <a:lumMod val="75000"/>
                      </a:srgb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용</a:t>
            </a:r>
            <a:endParaRPr lang="en-US" altLang="ko-KR" sz="2000" dirty="0" smtClean="0">
              <a:gradFill>
                <a:gsLst>
                  <a:gs pos="0">
                    <a:srgbClr val="4472C4">
                      <a:lumMod val="75000"/>
                    </a:srgbClr>
                  </a:gs>
                  <a:gs pos="100000">
                    <a:srgbClr val="4472C4">
                      <a:lumMod val="75000"/>
                    </a:srgbClr>
                  </a:gs>
                </a:gsLst>
                <a:lin ang="5400000" scaled="0"/>
              </a:gra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318749" y="5993448"/>
            <a:ext cx="1440609" cy="692497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r"/>
            <a:r>
              <a:rPr lang="ko-KR" altLang="en-US" sz="1300" dirty="0" smtClea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즐기고</a:t>
            </a:r>
            <a:endParaRPr lang="en-US" altLang="ko-KR" sz="1300" dirty="0" smtClean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65000"/>
                      <a:lumOff val="35000"/>
                    </a:prstClr>
                  </a:gs>
                </a:gsLst>
                <a:lin ang="5400000" scaled="0"/>
              </a:gradFill>
              <a:latin typeface="Noto Sans CJK KR Medium" pitchFamily="34" charset="-127"/>
              <a:ea typeface="Noto Sans CJK KR Medium" pitchFamily="34" charset="-127"/>
            </a:endParaRPr>
          </a:p>
          <a:p>
            <a:pPr algn="r"/>
            <a:r>
              <a:rPr lang="ko-KR" altLang="en-US" sz="1300" dirty="0" smtClea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내일도 행복함</a:t>
            </a:r>
            <a:endParaRPr lang="en-US" altLang="ko-KR" sz="1300" dirty="0" smtClean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65000"/>
                      <a:lumOff val="35000"/>
                    </a:prstClr>
                  </a:gs>
                </a:gsLst>
                <a:lin ang="5400000" scaled="0"/>
              </a:gradFill>
              <a:latin typeface="Noto Sans CJK KR Medium" pitchFamily="34" charset="-127"/>
              <a:ea typeface="Noto Sans CJK KR Medium" pitchFamily="34" charset="-127"/>
            </a:endParaRPr>
          </a:p>
          <a:p>
            <a:pPr algn="r"/>
            <a:r>
              <a:rPr lang="ko-KR" altLang="en-US" sz="1300" dirty="0" smtClea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오늘도 즐거워</a:t>
            </a:r>
            <a:endParaRPr lang="en-US" altLang="ko-KR" sz="1300" dirty="0" smtClean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65000"/>
                      <a:lumOff val="35000"/>
                    </a:prstClr>
                  </a:gs>
                </a:gsLst>
                <a:lin ang="5400000" scaled="0"/>
              </a:gradFill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8755812" y="6133379"/>
            <a:ext cx="405441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317491" y="319177"/>
            <a:ext cx="201754" cy="20175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501937" y="2432180"/>
            <a:ext cx="285593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0 1</a:t>
            </a:r>
          </a:p>
        </p:txBody>
      </p:sp>
      <p:sp>
        <p:nvSpPr>
          <p:cNvPr id="19" name="타원 18"/>
          <p:cNvSpPr/>
          <p:nvPr/>
        </p:nvSpPr>
        <p:spPr>
          <a:xfrm>
            <a:off x="2805282" y="2093038"/>
            <a:ext cx="2249246" cy="2249246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143997" y="2893703"/>
            <a:ext cx="1586469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484684" y="3033157"/>
            <a:ext cx="285593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Noto Sans CJK KR Medium" pitchFamily="34" charset="-127"/>
                <a:ea typeface="Noto Sans CJK KR Medium" pitchFamily="34" charset="-127"/>
              </a:rPr>
              <a:t>사랑을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Noto Sans CJK KR Medium" pitchFamily="34" charset="-127"/>
                <a:ea typeface="Noto Sans CJK KR Medium" pitchFamily="34" charset="-127"/>
              </a:rPr>
              <a:t>시작해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Noto Sans CJK KR Medium" pitchFamily="34" charset="-127"/>
                <a:ea typeface="Noto Sans CJK KR Medium" pitchFamily="34" charset="-127"/>
              </a:rPr>
              <a:t>요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554712" y="2443211"/>
            <a:ext cx="285593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0 2</a:t>
            </a:r>
          </a:p>
        </p:txBody>
      </p:sp>
      <p:sp>
        <p:nvSpPr>
          <p:cNvPr id="23" name="타원 22"/>
          <p:cNvSpPr/>
          <p:nvPr/>
        </p:nvSpPr>
        <p:spPr>
          <a:xfrm>
            <a:off x="4858057" y="2104069"/>
            <a:ext cx="2249246" cy="2249246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5196772" y="2904734"/>
            <a:ext cx="1586469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4537459" y="3044188"/>
            <a:ext cx="285593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Noto Sans CJK KR Medium" pitchFamily="34" charset="-127"/>
                <a:ea typeface="Noto Sans CJK KR Medium" pitchFamily="34" charset="-127"/>
              </a:rPr>
              <a:t>행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Noto Sans CJK KR Medium" pitchFamily="34" charset="-127"/>
                <a:ea typeface="Noto Sans CJK KR Medium" pitchFamily="34" charset="-127"/>
              </a:rPr>
              <a:t>복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Noto Sans CJK KR Medium" pitchFamily="34" charset="-127"/>
                <a:ea typeface="Noto Sans CJK KR Medium" pitchFamily="34" charset="-127"/>
              </a:rPr>
              <a:t>을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Noto Sans CJK KR Medium" pitchFamily="34" charset="-127"/>
                <a:ea typeface="Noto Sans CJK KR Medium" pitchFamily="34" charset="-127"/>
              </a:rPr>
              <a:t>시작해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Noto Sans CJK KR Medium" pitchFamily="34" charset="-127"/>
                <a:ea typeface="Noto Sans CJK KR Medium" pitchFamily="34" charset="-127"/>
              </a:rPr>
              <a:t>요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660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/>
          <p:cNvSpPr/>
          <p:nvPr/>
        </p:nvSpPr>
        <p:spPr>
          <a:xfrm>
            <a:off x="531939" y="316300"/>
            <a:ext cx="201754" cy="2017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18368" y="316301"/>
            <a:ext cx="201754" cy="2017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4418" y="228625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 dirty="0" smtClean="0">
                <a:gradFill>
                  <a:gsLst>
                    <a:gs pos="0">
                      <a:srgbClr val="4472C4">
                        <a:lumMod val="75000"/>
                      </a:srgbClr>
                    </a:gs>
                    <a:gs pos="100000">
                      <a:srgbClr val="4472C4">
                        <a:lumMod val="75000"/>
                      </a:srgb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내</a:t>
            </a:r>
            <a:r>
              <a:rPr lang="ko-KR" altLang="en-US" sz="2000" dirty="0">
                <a:gradFill>
                  <a:gsLst>
                    <a:gs pos="0">
                      <a:srgbClr val="4472C4">
                        <a:lumMod val="75000"/>
                      </a:srgbClr>
                    </a:gs>
                    <a:gs pos="100000">
                      <a:srgbClr val="4472C4">
                        <a:lumMod val="75000"/>
                      </a:srgb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용</a:t>
            </a:r>
            <a:endParaRPr lang="en-US" altLang="ko-KR" sz="2000" dirty="0" smtClean="0">
              <a:gradFill>
                <a:gsLst>
                  <a:gs pos="0">
                    <a:srgbClr val="4472C4">
                      <a:lumMod val="75000"/>
                    </a:srgbClr>
                  </a:gs>
                  <a:gs pos="100000">
                    <a:srgbClr val="4472C4">
                      <a:lumMod val="75000"/>
                    </a:srgbClr>
                  </a:gs>
                </a:gsLst>
                <a:lin ang="5400000" scaled="0"/>
              </a:gra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318749" y="5993448"/>
            <a:ext cx="1440609" cy="692497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r"/>
            <a:r>
              <a:rPr lang="ko-KR" altLang="en-US" sz="1300" dirty="0" smtClea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즐기고</a:t>
            </a:r>
            <a:endParaRPr lang="en-US" altLang="ko-KR" sz="1300" dirty="0" smtClean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65000"/>
                      <a:lumOff val="35000"/>
                    </a:prstClr>
                  </a:gs>
                </a:gsLst>
                <a:lin ang="5400000" scaled="0"/>
              </a:gradFill>
              <a:latin typeface="Noto Sans CJK KR Medium" pitchFamily="34" charset="-127"/>
              <a:ea typeface="Noto Sans CJK KR Medium" pitchFamily="34" charset="-127"/>
            </a:endParaRPr>
          </a:p>
          <a:p>
            <a:pPr algn="r"/>
            <a:r>
              <a:rPr lang="ko-KR" altLang="en-US" sz="1300" dirty="0" smtClea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내일도 행복함</a:t>
            </a:r>
            <a:endParaRPr lang="en-US" altLang="ko-KR" sz="1300" dirty="0" smtClean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65000"/>
                      <a:lumOff val="35000"/>
                    </a:prstClr>
                  </a:gs>
                </a:gsLst>
                <a:lin ang="5400000" scaled="0"/>
              </a:gradFill>
              <a:latin typeface="Noto Sans CJK KR Medium" pitchFamily="34" charset="-127"/>
              <a:ea typeface="Noto Sans CJK KR Medium" pitchFamily="34" charset="-127"/>
            </a:endParaRPr>
          </a:p>
          <a:p>
            <a:pPr algn="r"/>
            <a:r>
              <a:rPr lang="ko-KR" altLang="en-US" sz="1300" dirty="0" smtClea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오늘도 즐거워</a:t>
            </a:r>
            <a:endParaRPr lang="en-US" altLang="ko-KR" sz="1300" dirty="0" smtClean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65000"/>
                      <a:lumOff val="35000"/>
                    </a:prstClr>
                  </a:gs>
                </a:gsLst>
                <a:lin ang="5400000" scaled="0"/>
              </a:gradFill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8755812" y="6133379"/>
            <a:ext cx="405441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317491" y="319177"/>
            <a:ext cx="201754" cy="20175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2549520" y="1357252"/>
            <a:ext cx="1997065" cy="199706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12"/>
          <p:cNvSpPr/>
          <p:nvPr/>
        </p:nvSpPr>
        <p:spPr>
          <a:xfrm>
            <a:off x="2434168" y="1440790"/>
            <a:ext cx="1064781" cy="1001260"/>
          </a:xfrm>
          <a:custGeom>
            <a:avLst/>
            <a:gdLst/>
            <a:ahLst/>
            <a:cxnLst/>
            <a:rect l="l" t="t" r="r" b="b"/>
            <a:pathLst>
              <a:path w="1064781" h="1001260">
                <a:moveTo>
                  <a:pt x="484050" y="0"/>
                </a:moveTo>
                <a:lnTo>
                  <a:pt x="1064781" y="1001260"/>
                </a:lnTo>
                <a:lnTo>
                  <a:pt x="11955" y="1001260"/>
                </a:lnTo>
                <a:cubicBezTo>
                  <a:pt x="3658" y="953522"/>
                  <a:pt x="0" y="904494"/>
                  <a:pt x="0" y="854612"/>
                </a:cubicBezTo>
                <a:cubicBezTo>
                  <a:pt x="0" y="491580"/>
                  <a:pt x="193733" y="173797"/>
                  <a:pt x="484050" y="0"/>
                </a:cubicBezTo>
                <a:close/>
              </a:path>
            </a:pathLst>
          </a:cu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147927" y="1861975"/>
            <a:ext cx="1535502" cy="438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15%</a:t>
            </a:r>
          </a:p>
        </p:txBody>
      </p:sp>
      <p:sp>
        <p:nvSpPr>
          <p:cNvPr id="29" name="타원 28"/>
          <p:cNvSpPr/>
          <p:nvPr/>
        </p:nvSpPr>
        <p:spPr>
          <a:xfrm>
            <a:off x="5286676" y="1362284"/>
            <a:ext cx="1997065" cy="1997065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5583820" y="2781402"/>
            <a:ext cx="1535502" cy="438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35%</a:t>
            </a:r>
          </a:p>
        </p:txBody>
      </p:sp>
      <p:sp>
        <p:nvSpPr>
          <p:cNvPr id="31" name="타원 22"/>
          <p:cNvSpPr/>
          <p:nvPr/>
        </p:nvSpPr>
        <p:spPr>
          <a:xfrm>
            <a:off x="5756346" y="2364944"/>
            <a:ext cx="1127942" cy="1149673"/>
          </a:xfrm>
          <a:custGeom>
            <a:avLst/>
            <a:gdLst/>
            <a:ahLst/>
            <a:cxnLst/>
            <a:rect l="l" t="t" r="r" b="b"/>
            <a:pathLst>
              <a:path w="1127942" h="1149673">
                <a:moveTo>
                  <a:pt x="574664" y="0"/>
                </a:moveTo>
                <a:lnTo>
                  <a:pt x="1127942" y="953928"/>
                </a:lnTo>
                <a:cubicBezTo>
                  <a:pt x="964314" y="1077882"/>
                  <a:pt x="760089" y="1149673"/>
                  <a:pt x="539096" y="1149673"/>
                </a:cubicBezTo>
                <a:cubicBezTo>
                  <a:pt x="340337" y="1149673"/>
                  <a:pt x="155142" y="1091601"/>
                  <a:pt x="0" y="990800"/>
                </a:cubicBezTo>
                <a:close/>
              </a:path>
            </a:pathLst>
          </a:cu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3807308" y="3738981"/>
            <a:ext cx="1997065" cy="1997065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550375" y="4097671"/>
            <a:ext cx="1535502" cy="438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25%</a:t>
            </a:r>
          </a:p>
        </p:txBody>
      </p:sp>
      <p:sp>
        <p:nvSpPr>
          <p:cNvPr id="34" name="타원 25"/>
          <p:cNvSpPr/>
          <p:nvPr/>
        </p:nvSpPr>
        <p:spPr>
          <a:xfrm>
            <a:off x="4524497" y="3669973"/>
            <a:ext cx="1386508" cy="1110747"/>
          </a:xfrm>
          <a:custGeom>
            <a:avLst/>
            <a:gdLst/>
            <a:ahLst/>
            <a:cxnLst/>
            <a:rect l="l" t="t" r="r" b="b"/>
            <a:pathLst>
              <a:path w="1386508" h="1110747">
                <a:moveTo>
                  <a:pt x="644234" y="0"/>
                </a:moveTo>
                <a:cubicBezTo>
                  <a:pt x="1071694" y="112076"/>
                  <a:pt x="1386508" y="501323"/>
                  <a:pt x="1386508" y="964099"/>
                </a:cubicBezTo>
                <a:cubicBezTo>
                  <a:pt x="1386508" y="1013981"/>
                  <a:pt x="1382851" y="1063009"/>
                  <a:pt x="1374553" y="1110747"/>
                </a:cubicBezTo>
                <a:lnTo>
                  <a:pt x="0" y="1110747"/>
                </a:lnTo>
                <a:close/>
              </a:path>
            </a:pathLst>
          </a:cu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91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/>
          <p:cNvSpPr/>
          <p:nvPr/>
        </p:nvSpPr>
        <p:spPr>
          <a:xfrm>
            <a:off x="531939" y="316300"/>
            <a:ext cx="201754" cy="2017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18368" y="316301"/>
            <a:ext cx="201754" cy="2017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4418" y="228625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 dirty="0" smtClean="0">
                <a:gradFill>
                  <a:gsLst>
                    <a:gs pos="0">
                      <a:srgbClr val="4472C4">
                        <a:lumMod val="75000"/>
                      </a:srgbClr>
                    </a:gs>
                    <a:gs pos="100000">
                      <a:srgbClr val="4472C4">
                        <a:lumMod val="75000"/>
                      </a:srgb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내</a:t>
            </a:r>
            <a:r>
              <a:rPr lang="ko-KR" altLang="en-US" sz="2000" dirty="0">
                <a:gradFill>
                  <a:gsLst>
                    <a:gs pos="0">
                      <a:srgbClr val="4472C4">
                        <a:lumMod val="75000"/>
                      </a:srgbClr>
                    </a:gs>
                    <a:gs pos="100000">
                      <a:srgbClr val="4472C4">
                        <a:lumMod val="75000"/>
                      </a:srgb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용</a:t>
            </a:r>
            <a:endParaRPr lang="en-US" altLang="ko-KR" sz="2000" dirty="0" smtClean="0">
              <a:gradFill>
                <a:gsLst>
                  <a:gs pos="0">
                    <a:srgbClr val="4472C4">
                      <a:lumMod val="75000"/>
                    </a:srgbClr>
                  </a:gs>
                  <a:gs pos="100000">
                    <a:srgbClr val="4472C4">
                      <a:lumMod val="75000"/>
                    </a:srgbClr>
                  </a:gs>
                </a:gsLst>
                <a:lin ang="5400000" scaled="0"/>
              </a:gra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318749" y="5993448"/>
            <a:ext cx="1440609" cy="692497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r"/>
            <a:r>
              <a:rPr lang="ko-KR" altLang="en-US" sz="1300" dirty="0" smtClea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즐기고</a:t>
            </a:r>
            <a:endParaRPr lang="en-US" altLang="ko-KR" sz="1300" dirty="0" smtClean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65000"/>
                      <a:lumOff val="35000"/>
                    </a:prstClr>
                  </a:gs>
                </a:gsLst>
                <a:lin ang="5400000" scaled="0"/>
              </a:gradFill>
              <a:latin typeface="Noto Sans CJK KR Medium" pitchFamily="34" charset="-127"/>
              <a:ea typeface="Noto Sans CJK KR Medium" pitchFamily="34" charset="-127"/>
            </a:endParaRPr>
          </a:p>
          <a:p>
            <a:pPr algn="r"/>
            <a:r>
              <a:rPr lang="ko-KR" altLang="en-US" sz="1300" dirty="0" smtClea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내일도 행복함</a:t>
            </a:r>
            <a:endParaRPr lang="en-US" altLang="ko-KR" sz="1300" dirty="0" smtClean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65000"/>
                      <a:lumOff val="35000"/>
                    </a:prstClr>
                  </a:gs>
                </a:gsLst>
                <a:lin ang="5400000" scaled="0"/>
              </a:gradFill>
              <a:latin typeface="Noto Sans CJK KR Medium" pitchFamily="34" charset="-127"/>
              <a:ea typeface="Noto Sans CJK KR Medium" pitchFamily="34" charset="-127"/>
            </a:endParaRPr>
          </a:p>
          <a:p>
            <a:pPr algn="r"/>
            <a:r>
              <a:rPr lang="ko-KR" altLang="en-US" sz="1300" dirty="0" smtClea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오늘도 즐거워</a:t>
            </a:r>
            <a:endParaRPr lang="en-US" altLang="ko-KR" sz="1300" dirty="0" smtClean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65000"/>
                      <a:lumOff val="35000"/>
                    </a:prstClr>
                  </a:gs>
                </a:gsLst>
                <a:lin ang="5400000" scaled="0"/>
              </a:gradFill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8755812" y="6133379"/>
            <a:ext cx="405441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317491" y="319177"/>
            <a:ext cx="201754" cy="20175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138558" y="4561753"/>
            <a:ext cx="260431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사랑합니다</a:t>
            </a:r>
            <a:endParaRPr lang="en-US" altLang="ko-KR" sz="15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영원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히</a:t>
            </a:r>
            <a:endParaRPr lang="en-US" altLang="ko-KR" sz="15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510267"/>
              </p:ext>
            </p:extLst>
          </p:nvPr>
        </p:nvGraphicFramePr>
        <p:xfrm>
          <a:off x="2232581" y="3099597"/>
          <a:ext cx="5457168" cy="198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9528"/>
                <a:gridCol w="909528"/>
                <a:gridCol w="909528"/>
                <a:gridCol w="909528"/>
                <a:gridCol w="909528"/>
                <a:gridCol w="909528"/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0" name="직선 연결선 19"/>
          <p:cNvCxnSpPr/>
          <p:nvPr/>
        </p:nvCxnSpPr>
        <p:spPr>
          <a:xfrm>
            <a:off x="2709565" y="3567024"/>
            <a:ext cx="0" cy="819510"/>
          </a:xfrm>
          <a:prstGeom prst="line">
            <a:avLst/>
          </a:prstGeom>
          <a:ln w="28575" cap="rnd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947230" y="4564814"/>
            <a:ext cx="260431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좋아하는마음</a:t>
            </a:r>
            <a:endParaRPr lang="en-US" altLang="ko-KR" sz="15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영원할꺼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야</a:t>
            </a:r>
            <a:endParaRPr lang="en-US" altLang="ko-KR" sz="15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4518237" y="3570085"/>
            <a:ext cx="0" cy="819510"/>
          </a:xfrm>
          <a:prstGeom prst="line">
            <a:avLst/>
          </a:prstGeom>
          <a:ln w="28575" cap="rnd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421135" y="2083468"/>
            <a:ext cx="0" cy="819510"/>
          </a:xfrm>
          <a:prstGeom prst="line">
            <a:avLst/>
          </a:prstGeom>
          <a:ln w="28575" cap="rnd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4884634" y="1386936"/>
            <a:ext cx="260431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사랑은</a:t>
            </a:r>
            <a:endParaRPr lang="en-US" altLang="ko-KR" sz="15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행복하기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를</a:t>
            </a:r>
            <a:endParaRPr lang="en-US" altLang="ko-KR" sz="15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7290193" y="2083468"/>
            <a:ext cx="0" cy="819510"/>
          </a:xfrm>
          <a:prstGeom prst="line">
            <a:avLst/>
          </a:prstGeom>
          <a:ln w="28575" cap="rnd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6775825" y="1382145"/>
            <a:ext cx="260431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사랑은</a:t>
            </a:r>
            <a:endParaRPr lang="en-US" altLang="ko-KR" sz="15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행복하기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를</a:t>
            </a:r>
            <a:endParaRPr lang="en-US" altLang="ko-KR" sz="15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620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/>
          <p:cNvSpPr/>
          <p:nvPr/>
        </p:nvSpPr>
        <p:spPr>
          <a:xfrm>
            <a:off x="531939" y="316300"/>
            <a:ext cx="201754" cy="2017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18368" y="316301"/>
            <a:ext cx="201754" cy="2017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4418" y="228625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 dirty="0" smtClean="0">
                <a:gradFill>
                  <a:gsLst>
                    <a:gs pos="0">
                      <a:srgbClr val="4472C4">
                        <a:lumMod val="75000"/>
                      </a:srgbClr>
                    </a:gs>
                    <a:gs pos="100000">
                      <a:srgbClr val="4472C4">
                        <a:lumMod val="75000"/>
                      </a:srgb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내</a:t>
            </a:r>
            <a:r>
              <a:rPr lang="ko-KR" altLang="en-US" sz="2000" dirty="0">
                <a:gradFill>
                  <a:gsLst>
                    <a:gs pos="0">
                      <a:srgbClr val="4472C4">
                        <a:lumMod val="75000"/>
                      </a:srgbClr>
                    </a:gs>
                    <a:gs pos="100000">
                      <a:srgbClr val="4472C4">
                        <a:lumMod val="75000"/>
                      </a:srgb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용</a:t>
            </a:r>
            <a:endParaRPr lang="en-US" altLang="ko-KR" sz="2000" dirty="0" smtClean="0">
              <a:gradFill>
                <a:gsLst>
                  <a:gs pos="0">
                    <a:srgbClr val="4472C4">
                      <a:lumMod val="75000"/>
                    </a:srgbClr>
                  </a:gs>
                  <a:gs pos="100000">
                    <a:srgbClr val="4472C4">
                      <a:lumMod val="75000"/>
                    </a:srgbClr>
                  </a:gs>
                </a:gsLst>
                <a:lin ang="5400000" scaled="0"/>
              </a:gra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318749" y="5993448"/>
            <a:ext cx="1440609" cy="692497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r"/>
            <a:r>
              <a:rPr lang="ko-KR" altLang="en-US" sz="1300" dirty="0" smtClea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즐기고</a:t>
            </a:r>
            <a:endParaRPr lang="en-US" altLang="ko-KR" sz="1300" dirty="0" smtClean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65000"/>
                      <a:lumOff val="35000"/>
                    </a:prstClr>
                  </a:gs>
                </a:gsLst>
                <a:lin ang="5400000" scaled="0"/>
              </a:gradFill>
              <a:latin typeface="Noto Sans CJK KR Medium" pitchFamily="34" charset="-127"/>
              <a:ea typeface="Noto Sans CJK KR Medium" pitchFamily="34" charset="-127"/>
            </a:endParaRPr>
          </a:p>
          <a:p>
            <a:pPr algn="r"/>
            <a:r>
              <a:rPr lang="ko-KR" altLang="en-US" sz="1300" dirty="0" smtClea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내일도 행복함</a:t>
            </a:r>
            <a:endParaRPr lang="en-US" altLang="ko-KR" sz="1300" dirty="0" smtClean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65000"/>
                      <a:lumOff val="35000"/>
                    </a:prstClr>
                  </a:gs>
                </a:gsLst>
                <a:lin ang="5400000" scaled="0"/>
              </a:gradFill>
              <a:latin typeface="Noto Sans CJK KR Medium" pitchFamily="34" charset="-127"/>
              <a:ea typeface="Noto Sans CJK KR Medium" pitchFamily="34" charset="-127"/>
            </a:endParaRPr>
          </a:p>
          <a:p>
            <a:pPr algn="r"/>
            <a:r>
              <a:rPr lang="ko-KR" altLang="en-US" sz="1300" dirty="0" smtClea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오늘도 즐거워</a:t>
            </a:r>
            <a:endParaRPr lang="en-US" altLang="ko-KR" sz="1300" dirty="0" smtClean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65000"/>
                      <a:lumOff val="35000"/>
                    </a:prstClr>
                  </a:gs>
                </a:gsLst>
                <a:lin ang="5400000" scaled="0"/>
              </a:gradFill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8755812" y="6133379"/>
            <a:ext cx="405441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317491" y="319177"/>
            <a:ext cx="201754" cy="20175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524946" y="1466929"/>
            <a:ext cx="153550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0 1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265150" y="1596319"/>
            <a:ext cx="5609005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긴 기다림에 끝에 당신이 오겠지요 네 오세요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이 내용은 길게 적을수 있게 만든것입니다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그러니 잘 사용해주시면 감사하겠습니다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524946" y="2827027"/>
            <a:ext cx="153550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0 2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3265150" y="2956417"/>
            <a:ext cx="5609005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긴 기다림에 끝에 당신이 오겠지요 네 오세요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이 내용은 길게 적을수 있게 만든것입니다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그러니 잘 사용해주시면 감사하겠습니다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524946" y="4187133"/>
            <a:ext cx="153550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0 3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265150" y="4284330"/>
            <a:ext cx="5609005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긴 기다림에 끝에 당신이 오겠지요 네 오세요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이 내용은 길게 적을수 있게 만든것입니다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그러니 잘 사용해주시면 감사하겠습니다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620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/>
          <p:cNvSpPr/>
          <p:nvPr/>
        </p:nvSpPr>
        <p:spPr>
          <a:xfrm>
            <a:off x="531939" y="316300"/>
            <a:ext cx="201754" cy="2017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18368" y="316301"/>
            <a:ext cx="201754" cy="2017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4418" y="228625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 dirty="0" smtClean="0">
                <a:gradFill>
                  <a:gsLst>
                    <a:gs pos="0">
                      <a:srgbClr val="4472C4">
                        <a:lumMod val="75000"/>
                      </a:srgbClr>
                    </a:gs>
                    <a:gs pos="100000">
                      <a:srgbClr val="4472C4">
                        <a:lumMod val="75000"/>
                      </a:srgb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내</a:t>
            </a:r>
            <a:r>
              <a:rPr lang="ko-KR" altLang="en-US" sz="2000" dirty="0">
                <a:gradFill>
                  <a:gsLst>
                    <a:gs pos="0">
                      <a:srgbClr val="4472C4">
                        <a:lumMod val="75000"/>
                      </a:srgbClr>
                    </a:gs>
                    <a:gs pos="100000">
                      <a:srgbClr val="4472C4">
                        <a:lumMod val="75000"/>
                      </a:srgb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용</a:t>
            </a:r>
            <a:endParaRPr lang="en-US" altLang="ko-KR" sz="2000" dirty="0" smtClean="0">
              <a:gradFill>
                <a:gsLst>
                  <a:gs pos="0">
                    <a:srgbClr val="4472C4">
                      <a:lumMod val="75000"/>
                    </a:srgbClr>
                  </a:gs>
                  <a:gs pos="100000">
                    <a:srgbClr val="4472C4">
                      <a:lumMod val="75000"/>
                    </a:srgbClr>
                  </a:gs>
                </a:gsLst>
                <a:lin ang="5400000" scaled="0"/>
              </a:gra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318749" y="5993448"/>
            <a:ext cx="1440609" cy="692497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r"/>
            <a:r>
              <a:rPr lang="ko-KR" altLang="en-US" sz="1300" dirty="0" smtClea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즐기고</a:t>
            </a:r>
            <a:endParaRPr lang="en-US" altLang="ko-KR" sz="1300" dirty="0" smtClean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65000"/>
                      <a:lumOff val="35000"/>
                    </a:prstClr>
                  </a:gs>
                </a:gsLst>
                <a:lin ang="5400000" scaled="0"/>
              </a:gradFill>
              <a:latin typeface="Noto Sans CJK KR Medium" pitchFamily="34" charset="-127"/>
              <a:ea typeface="Noto Sans CJK KR Medium" pitchFamily="34" charset="-127"/>
            </a:endParaRPr>
          </a:p>
          <a:p>
            <a:pPr algn="r"/>
            <a:r>
              <a:rPr lang="ko-KR" altLang="en-US" sz="1300" dirty="0" smtClea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내일도 행복함</a:t>
            </a:r>
            <a:endParaRPr lang="en-US" altLang="ko-KR" sz="1300" dirty="0" smtClean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65000"/>
                      <a:lumOff val="35000"/>
                    </a:prstClr>
                  </a:gs>
                </a:gsLst>
                <a:lin ang="5400000" scaled="0"/>
              </a:gradFill>
              <a:latin typeface="Noto Sans CJK KR Medium" pitchFamily="34" charset="-127"/>
              <a:ea typeface="Noto Sans CJK KR Medium" pitchFamily="34" charset="-127"/>
            </a:endParaRPr>
          </a:p>
          <a:p>
            <a:pPr algn="r"/>
            <a:r>
              <a:rPr lang="ko-KR" altLang="en-US" sz="1300" dirty="0" smtClea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오늘도 즐거워</a:t>
            </a:r>
            <a:endParaRPr lang="en-US" altLang="ko-KR" sz="1300" dirty="0" smtClean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65000"/>
                      <a:lumOff val="35000"/>
                    </a:prstClr>
                  </a:gs>
                </a:gsLst>
                <a:lin ang="5400000" scaled="0"/>
              </a:gradFill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8755812" y="6133379"/>
            <a:ext cx="405441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317491" y="319177"/>
            <a:ext cx="201754" cy="20175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509449" y="1852917"/>
            <a:ext cx="3249629" cy="1145053"/>
            <a:chOff x="1693307" y="2708671"/>
            <a:chExt cx="3249629" cy="1145053"/>
          </a:xfrm>
        </p:grpSpPr>
        <p:sp>
          <p:nvSpPr>
            <p:cNvPr id="15" name="직사각형 14"/>
            <p:cNvSpPr/>
            <p:nvPr/>
          </p:nvSpPr>
          <p:spPr>
            <a:xfrm>
              <a:off x="1693307" y="2708671"/>
              <a:ext cx="1535502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0 1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338626" y="2838061"/>
              <a:ext cx="260431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CJK KR Medium" pitchFamily="34" charset="-127"/>
                  <a:ea typeface="Noto Sans CJK KR Medium" pitchFamily="34" charset="-127"/>
                </a:rPr>
                <a:t>나는 오늘도 유쾌하다고</a:t>
              </a:r>
              <a:endPara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endParaRPr>
            </a:p>
            <a:p>
              <a:r>
                <a:rPr lang="ko-KR" altLang="en-US" sz="1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CJK KR Medium" pitchFamily="34" charset="-127"/>
                  <a:ea typeface="Noto Sans CJK KR Medium" pitchFamily="34" charset="-127"/>
                </a:rPr>
                <a:t>말을하고 싶었다</a:t>
              </a:r>
              <a:endPara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endParaRPr>
            </a:p>
            <a:p>
              <a:r>
                <a:rPr lang="ko-KR" altLang="en-US" sz="1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CJK KR Medium" pitchFamily="34" charset="-127"/>
                  <a:ea typeface="Noto Sans CJK KR Medium" pitchFamily="34" charset="-127"/>
                </a:rPr>
                <a:t>이유는 모르겠다</a:t>
              </a:r>
              <a:endPara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endParaRPr>
            </a:p>
            <a:p>
              <a:r>
                <a:rPr lang="ko-KR" altLang="en-US" sz="1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CJK KR Medium" pitchFamily="34" charset="-127"/>
                  <a:ea typeface="Noto Sans CJK KR Medium" pitchFamily="34" charset="-127"/>
                </a:rPr>
                <a:t>그런데 졸립다</a:t>
              </a:r>
              <a:endPara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5302196" y="1852917"/>
            <a:ext cx="3249629" cy="1145053"/>
            <a:chOff x="1693307" y="2708671"/>
            <a:chExt cx="3249629" cy="1145053"/>
          </a:xfrm>
        </p:grpSpPr>
        <p:sp>
          <p:nvSpPr>
            <p:cNvPr id="26" name="직사각형 25"/>
            <p:cNvSpPr/>
            <p:nvPr/>
          </p:nvSpPr>
          <p:spPr>
            <a:xfrm>
              <a:off x="1693307" y="2708671"/>
              <a:ext cx="1535502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0 2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338626" y="2838061"/>
              <a:ext cx="260431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CJK KR Medium" pitchFamily="34" charset="-127"/>
                  <a:ea typeface="Noto Sans CJK KR Medium" pitchFamily="34" charset="-127"/>
                </a:rPr>
                <a:t>왕별이는 어느내용</a:t>
              </a:r>
              <a:endPara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endParaRPr>
            </a:p>
            <a:p>
              <a:r>
                <a:rPr lang="ko-KR" altLang="en-US" sz="1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CJK KR Medium" pitchFamily="34" charset="-127"/>
                  <a:ea typeface="Noto Sans CJK KR Medium" pitchFamily="34" charset="-127"/>
                </a:rPr>
                <a:t>적을까 항상 고민이</a:t>
              </a:r>
              <a:endPara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endParaRPr>
            </a:p>
            <a:p>
              <a:r>
                <a:rPr lang="ko-KR" altLang="en-US" sz="1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CJK KR Medium" pitchFamily="34" charset="-127"/>
                  <a:ea typeface="Noto Sans CJK KR Medium" pitchFamily="34" charset="-127"/>
                </a:rPr>
                <a:t>설레인다 음 어려워</a:t>
              </a:r>
              <a:endPara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endParaRPr>
            </a:p>
            <a:p>
              <a:r>
                <a:rPr lang="ko-KR" altLang="en-US" sz="1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CJK KR Medium" pitchFamily="34" charset="-127"/>
                  <a:ea typeface="Noto Sans CJK KR Medium" pitchFamily="34" charset="-127"/>
                </a:rPr>
                <a:t>그렇지 어려워</a:t>
              </a:r>
              <a:endPara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1509449" y="3782385"/>
            <a:ext cx="3249629" cy="1145053"/>
            <a:chOff x="1693307" y="2708671"/>
            <a:chExt cx="3249629" cy="1145053"/>
          </a:xfrm>
        </p:grpSpPr>
        <p:sp>
          <p:nvSpPr>
            <p:cNvPr id="29" name="직사각형 28"/>
            <p:cNvSpPr/>
            <p:nvPr/>
          </p:nvSpPr>
          <p:spPr>
            <a:xfrm>
              <a:off x="1693307" y="2708671"/>
              <a:ext cx="1535502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0 3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338626" y="2838061"/>
              <a:ext cx="260431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CJK KR Medium" pitchFamily="34" charset="-127"/>
                  <a:ea typeface="Noto Sans CJK KR Medium" pitchFamily="34" charset="-127"/>
                </a:rPr>
                <a:t>오늘은 좀 컬러감이</a:t>
              </a:r>
              <a:endPara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endParaRPr>
            </a:p>
            <a:p>
              <a:r>
                <a:rPr lang="ko-KR" altLang="en-US" sz="1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CJK KR Medium" pitchFamily="34" charset="-127"/>
                  <a:ea typeface="Noto Sans CJK KR Medium" pitchFamily="34" charset="-127"/>
                </a:rPr>
                <a:t>특이해서 맘에드는데</a:t>
              </a:r>
              <a:endPara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endParaRPr>
            </a:p>
            <a:p>
              <a:r>
                <a:rPr lang="ko-KR" altLang="en-US" sz="1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CJK KR Medium" pitchFamily="34" charset="-127"/>
                  <a:ea typeface="Noto Sans CJK KR Medium" pitchFamily="34" charset="-127"/>
                </a:rPr>
                <a:t>여러분들도</a:t>
              </a:r>
              <a:endPara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endParaRPr>
            </a:p>
            <a:p>
              <a:r>
                <a:rPr lang="ko-KR" altLang="en-US" sz="1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CJK KR Medium" pitchFamily="34" charset="-127"/>
                  <a:ea typeface="Noto Sans CJK KR Medium" pitchFamily="34" charset="-127"/>
                </a:rPr>
                <a:t>괜찮나요 홍홍</a:t>
              </a:r>
              <a:endPara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5302196" y="3782385"/>
            <a:ext cx="3249629" cy="1145053"/>
            <a:chOff x="1693307" y="2708671"/>
            <a:chExt cx="3249629" cy="1145053"/>
          </a:xfrm>
        </p:grpSpPr>
        <p:sp>
          <p:nvSpPr>
            <p:cNvPr id="32" name="직사각형 31"/>
            <p:cNvSpPr/>
            <p:nvPr/>
          </p:nvSpPr>
          <p:spPr>
            <a:xfrm>
              <a:off x="1693307" y="2708671"/>
              <a:ext cx="1535502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0 4</a:t>
              </a: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338626" y="2838061"/>
              <a:ext cx="260431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CJK KR Medium" pitchFamily="34" charset="-127"/>
                  <a:ea typeface="Noto Sans CJK KR Medium" pitchFamily="34" charset="-127"/>
                </a:rPr>
                <a:t>항상 사랑해주셔서</a:t>
              </a:r>
              <a:endPara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endParaRPr>
            </a:p>
            <a:p>
              <a:r>
                <a:rPr lang="ko-KR" altLang="en-US" sz="1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CJK KR Medium" pitchFamily="34" charset="-127"/>
                  <a:ea typeface="Noto Sans CJK KR Medium" pitchFamily="34" charset="-127"/>
                </a:rPr>
                <a:t>감사합니다</a:t>
              </a:r>
              <a:endPara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endParaRPr>
            </a:p>
            <a:p>
              <a:r>
                <a:rPr lang="ko-KR" altLang="en-US" sz="1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CJK KR Medium" pitchFamily="34" charset="-127"/>
                  <a:ea typeface="Noto Sans CJK KR Medium" pitchFamily="34" charset="-127"/>
                </a:rPr>
                <a:t>여러가지로 발전하려고</a:t>
              </a:r>
              <a:endPara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endParaRPr>
            </a:p>
            <a:p>
              <a:r>
                <a:rPr lang="ko-KR" altLang="en-US" sz="1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CJK KR Medium" pitchFamily="34" charset="-127"/>
                  <a:ea typeface="Noto Sans CJK KR Medium" pitchFamily="34" charset="-127"/>
                </a:rPr>
                <a:t>노력하는</a:t>
              </a:r>
              <a:r>
                <a:rPr lang="ko-KR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CJK KR Medium" pitchFamily="34" charset="-127"/>
                  <a:ea typeface="Noto Sans CJK KR Medium" pitchFamily="34" charset="-127"/>
                </a:rPr>
                <a:t>중</a:t>
              </a:r>
              <a:endPara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369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1725</TotalTime>
  <Words>393</Words>
  <Application>Microsoft Office PowerPoint</Application>
  <PresentationFormat>A4 용지(210x297mm)</PresentationFormat>
  <Paragraphs>211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HOME</dc:creator>
  <cp:lastModifiedBy>user</cp:lastModifiedBy>
  <cp:revision>454</cp:revision>
  <dcterms:created xsi:type="dcterms:W3CDTF">2017-09-07T10:48:07Z</dcterms:created>
  <dcterms:modified xsi:type="dcterms:W3CDTF">2018-12-08T20:33:18Z</dcterms:modified>
</cp:coreProperties>
</file>