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8159750" cy="5759450"/>
  <p:notesSz cx="6858000" cy="9144000"/>
  <p:custDataLst>
    <p:tags r:id="rId3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2AC"/>
    <a:srgbClr val="78B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" y="942577"/>
            <a:ext cx="6935788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969" y="3025045"/>
            <a:ext cx="6119813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29A-D812-474F-9F39-8DA85838FC27}" type="datetimeFigureOut">
              <a:rPr lang="es-PE" smtClean="0"/>
              <a:t>8/10/2020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918B-D6B2-4B8D-90BC-1A7185476B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47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29A-D812-474F-9F39-8DA85838FC27}" type="datetimeFigureOut">
              <a:rPr lang="es-PE" smtClean="0"/>
              <a:t>8/10/2020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918B-D6B2-4B8D-90BC-1A7185476B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794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39322" y="306637"/>
            <a:ext cx="1759446" cy="488086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983" y="306637"/>
            <a:ext cx="5176341" cy="488086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29A-D812-474F-9F39-8DA85838FC27}" type="datetimeFigureOut">
              <a:rPr lang="es-PE" smtClean="0"/>
              <a:t>8/10/2020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918B-D6B2-4B8D-90BC-1A7185476B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45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29A-D812-474F-9F39-8DA85838FC27}" type="datetimeFigureOut">
              <a:rPr lang="es-PE" smtClean="0"/>
              <a:t>8/10/2020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918B-D6B2-4B8D-90BC-1A7185476B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574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34" y="1435864"/>
            <a:ext cx="7037784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734" y="3854300"/>
            <a:ext cx="7037784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29A-D812-474F-9F39-8DA85838FC27}" type="datetimeFigureOut">
              <a:rPr lang="es-PE" smtClean="0"/>
              <a:t>8/10/2020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918B-D6B2-4B8D-90BC-1A7185476B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648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83" y="1533187"/>
            <a:ext cx="3467894" cy="365431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0873" y="1533187"/>
            <a:ext cx="3467894" cy="365431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29A-D812-474F-9F39-8DA85838FC27}" type="datetimeFigureOut">
              <a:rPr lang="es-PE" smtClean="0"/>
              <a:t>8/10/2020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918B-D6B2-4B8D-90BC-1A7185476B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248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46" y="306639"/>
            <a:ext cx="7037784" cy="111322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047" y="1411865"/>
            <a:ext cx="345195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047" y="2103799"/>
            <a:ext cx="3451956" cy="30943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0874" y="1411865"/>
            <a:ext cx="346895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30874" y="2103799"/>
            <a:ext cx="3468957" cy="30943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29A-D812-474F-9F39-8DA85838FC27}" type="datetimeFigureOut">
              <a:rPr lang="es-PE" smtClean="0"/>
              <a:t>8/10/2020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918B-D6B2-4B8D-90BC-1A7185476B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073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29A-D812-474F-9F39-8DA85838FC27}" type="datetimeFigureOut">
              <a:rPr lang="es-PE" smtClean="0"/>
              <a:t>8/10/2020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918B-D6B2-4B8D-90BC-1A7185476B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12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29A-D812-474F-9F39-8DA85838FC27}" type="datetimeFigureOut">
              <a:rPr lang="es-PE" smtClean="0"/>
              <a:t>8/10/2020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918B-D6B2-4B8D-90BC-1A7185476B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761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45" y="383963"/>
            <a:ext cx="2631732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57" y="829256"/>
            <a:ext cx="4130873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2045" y="1727835"/>
            <a:ext cx="2631732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29A-D812-474F-9F39-8DA85838FC27}" type="datetimeFigureOut">
              <a:rPr lang="es-PE" smtClean="0"/>
              <a:t>8/10/2020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918B-D6B2-4B8D-90BC-1A7185476B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440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45" y="383963"/>
            <a:ext cx="2631732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68957" y="829256"/>
            <a:ext cx="4130873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2045" y="1727835"/>
            <a:ext cx="2631732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29A-D812-474F-9F39-8DA85838FC27}" type="datetimeFigureOut">
              <a:rPr lang="es-PE" smtClean="0"/>
              <a:t>8/10/2020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918B-D6B2-4B8D-90BC-1A7185476B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935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983" y="306639"/>
            <a:ext cx="7037784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983" y="1533187"/>
            <a:ext cx="7037784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0983" y="5338158"/>
            <a:ext cx="183594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1129A-D812-474F-9F39-8DA85838FC27}" type="datetimeFigureOut">
              <a:rPr lang="es-PE" smtClean="0"/>
              <a:t>8/10/2020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2917" y="5338158"/>
            <a:ext cx="275391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2823" y="5338158"/>
            <a:ext cx="183594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2918B-D6B2-4B8D-90BC-1A7185476B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755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>
            <a:extLst>
              <a:ext uri="{FF2B5EF4-FFF2-40B4-BE49-F238E27FC236}">
                <a16:creationId xmlns:a16="http://schemas.microsoft.com/office/drawing/2014/main" id="{EC7105B4-EFDE-4252-AC67-C8BE89CE9F4B}"/>
              </a:ext>
            </a:extLst>
          </p:cNvPr>
          <p:cNvSpPr txBox="1"/>
          <p:nvPr/>
        </p:nvSpPr>
        <p:spPr>
          <a:xfrm flipH="1">
            <a:off x="268512" y="3801905"/>
            <a:ext cx="2588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Fecha:</a:t>
            </a:r>
            <a:endParaRPr lang="es-PE" sz="13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51875" y="1747379"/>
            <a:ext cx="7056000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PE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[NOMBRE_COLABORADOR]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35406" y="3801905"/>
            <a:ext cx="15167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[FECHA]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91DFBABC-4E7E-450D-970E-79C52E8E8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855" y="10354"/>
            <a:ext cx="2030657" cy="1298289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8D14561A-6A7E-4CD3-8D93-A40668478B85}"/>
              </a:ext>
            </a:extLst>
          </p:cNvPr>
          <p:cNvSpPr txBox="1"/>
          <p:nvPr/>
        </p:nvSpPr>
        <p:spPr>
          <a:xfrm flipH="1">
            <a:off x="268511" y="2561235"/>
            <a:ext cx="69529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Felicitaciones por haber culminado satisfactoriamente el curso virtual:</a:t>
            </a:r>
            <a:endParaRPr lang="es-PE" sz="13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2000505000000020004" pitchFamily="2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AA48807-29E5-4598-92AD-6D359491BFAF}"/>
              </a:ext>
            </a:extLst>
          </p:cNvPr>
          <p:cNvCxnSpPr>
            <a:cxnSpLocks/>
          </p:cNvCxnSpPr>
          <p:nvPr/>
        </p:nvCxnSpPr>
        <p:spPr>
          <a:xfrm>
            <a:off x="551875" y="2240786"/>
            <a:ext cx="7056000" cy="0"/>
          </a:xfrm>
          <a:prstGeom prst="line">
            <a:avLst/>
          </a:prstGeom>
          <a:ln w="57150">
            <a:solidFill>
              <a:srgbClr val="717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82F1556F-F895-4493-9ED6-C4769F6760E3}"/>
              </a:ext>
            </a:extLst>
          </p:cNvPr>
          <p:cNvSpPr txBox="1"/>
          <p:nvPr/>
        </p:nvSpPr>
        <p:spPr>
          <a:xfrm flipH="1">
            <a:off x="268510" y="2866124"/>
            <a:ext cx="6710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[NOMBRE_CURSO]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71F5162-F56A-4BFF-AD7C-8614AE4DFD7E}"/>
              </a:ext>
            </a:extLst>
          </p:cNvPr>
          <p:cNvSpPr txBox="1"/>
          <p:nvPr/>
        </p:nvSpPr>
        <p:spPr>
          <a:xfrm flipH="1">
            <a:off x="5356535" y="4551073"/>
            <a:ext cx="2588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xima Nova Alt Rg" panose="02000506030000020004" pitchFamily="2" charset="0"/>
              </a:rPr>
              <a:t>By</a:t>
            </a:r>
            <a:r>
              <a:rPr lang="es-E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 Nova Alt Rg" panose="02000506030000020004" pitchFamily="2" charset="0"/>
              </a:rPr>
              <a:t> SOOM </a:t>
            </a:r>
            <a:r>
              <a:rPr lang="es-ES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xima Nova Alt Rg" panose="02000506030000020004" pitchFamily="2" charset="0"/>
              </a:rPr>
              <a:t>Metrix</a:t>
            </a:r>
            <a:endParaRPr lang="es-PE" sz="1300" dirty="0">
              <a:solidFill>
                <a:schemeClr val="tx1">
                  <a:lumMod val="50000"/>
                  <a:lumOff val="50000"/>
                </a:schemeClr>
              </a:solidFill>
              <a:latin typeface="Proxima Nova Alt Rg" panose="02000506030000020004" pitchFamily="2" charset="0"/>
            </a:endParaRPr>
          </a:p>
        </p:txBody>
      </p:sp>
      <p:pic>
        <p:nvPicPr>
          <p:cNvPr id="18" name="Imagen 17" descr="Imagen que contiene firmar, dibujo&#10;&#10;Descripción generada automáticamente">
            <a:extLst>
              <a:ext uri="{FF2B5EF4-FFF2-40B4-BE49-F238E27FC236}">
                <a16:creationId xmlns:a16="http://schemas.microsoft.com/office/drawing/2014/main" id="{1345F604-A690-4AEA-8C7A-26989FF3FE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14" y="4860588"/>
            <a:ext cx="691352" cy="66770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6AAEC5-42B1-45AB-93D7-F7E9CB1620C8}"/>
              </a:ext>
            </a:extLst>
          </p:cNvPr>
          <p:cNvSpPr txBox="1"/>
          <p:nvPr/>
        </p:nvSpPr>
        <p:spPr>
          <a:xfrm flipH="1">
            <a:off x="268512" y="3407919"/>
            <a:ext cx="2588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Nota:</a:t>
            </a:r>
            <a:endParaRPr lang="es-PE" sz="13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9FC59E-4C34-4C24-A8E5-C652C69F8E67}"/>
              </a:ext>
            </a:extLst>
          </p:cNvPr>
          <p:cNvSpPr txBox="1"/>
          <p:nvPr/>
        </p:nvSpPr>
        <p:spPr>
          <a:xfrm>
            <a:off x="835406" y="3407919"/>
            <a:ext cx="15167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[NOTA]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327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32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 Medium</vt:lpstr>
      <vt:lpstr>Proxima Nova Alt Rg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soompersonas2019@outlook.com</dc:creator>
  <cp:lastModifiedBy>pierina rodriguez chevarria</cp:lastModifiedBy>
  <cp:revision>34</cp:revision>
  <dcterms:created xsi:type="dcterms:W3CDTF">2019-12-06T22:54:40Z</dcterms:created>
  <dcterms:modified xsi:type="dcterms:W3CDTF">2020-10-08T16:23:58Z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6E558379-109B-4355-BC15-0A90DC9D8228</vt:lpwstr>
  </property>
  <property fmtid="{D5CDD505-2E9C-101B-9397-08002B2CF9AE}" pid="3" name="ArticulatePath">
    <vt:lpwstr>Plantilla de Certificado</vt:lpwstr>
  </property>
</Properties>
</file>