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9" r:id="rId3"/>
    <p:sldId id="260" r:id="rId4"/>
    <p:sldId id="300" r:id="rId5"/>
    <p:sldId id="302" r:id="rId6"/>
    <p:sldId id="301" r:id="rId7"/>
    <p:sldId id="303" r:id="rId8"/>
    <p:sldId id="304" r:id="rId9"/>
    <p:sldId id="305" r:id="rId10"/>
    <p:sldId id="272" r:id="rId11"/>
    <p:sldId id="261" r:id="rId12"/>
    <p:sldId id="279" r:id="rId13"/>
    <p:sldId id="282" r:id="rId14"/>
  </p:sldIdLst>
  <p:sldSz cx="9144000" cy="5143500" type="screen16x9"/>
  <p:notesSz cx="6858000" cy="9144000"/>
  <p:embeddedFontLst>
    <p:embeddedFont>
      <p:font typeface="Alata" panose="020B0604020202020204" charset="0"/>
      <p:regular r:id="rId16"/>
    </p:embeddedFont>
    <p:embeddedFont>
      <p:font typeface="Ex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B9BE1-19E3-48EB-BE19-A43001EF83F0}">
  <a:tblStyle styleId="{661B9BE1-19E3-48EB-BE19-A43001EF8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dc6316f5a0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dc6316f5a0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881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68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24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7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62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8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1">
  <p:cSld name="CUSTOM_2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title" idx="2" hasCustomPrompt="1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 idx="3" hasCustomPrompt="1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title" idx="4" hasCustomPrompt="1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5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title" idx="6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title" idx="7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8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title" idx="9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4" r:id="rId6"/>
    <p:sldLayoutId id="2147483668" r:id="rId7"/>
    <p:sldLayoutId id="2147483669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4714028" y="873441"/>
            <a:ext cx="4509041" cy="3554532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404037" y="574158"/>
            <a:ext cx="4638963" cy="1935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/>
              <a:t>My</a:t>
            </a:r>
            <a:br>
              <a:rPr lang="en-US" sz="5400" b="0" dirty="0"/>
            </a:br>
            <a:r>
              <a:rPr lang="en-US" sz="5400" dirty="0"/>
              <a:t>Health Keeper</a:t>
            </a:r>
            <a:endParaRPr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714300" y="3441347"/>
            <a:ext cx="2986460" cy="121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Team Aide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Siana Rizwan (180042105)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Farzana Tabassum (180042119)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Sabrina Islam (180042122)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49"/>
          <p:cNvGrpSpPr/>
          <p:nvPr/>
        </p:nvGrpSpPr>
        <p:grpSpPr>
          <a:xfrm flipH="1">
            <a:off x="2171357" y="473187"/>
            <a:ext cx="5042987" cy="3878528"/>
            <a:chOff x="2362200" y="890550"/>
            <a:chExt cx="4371900" cy="3362400"/>
          </a:xfrm>
        </p:grpSpPr>
        <p:sp>
          <p:nvSpPr>
            <p:cNvPr id="1717" name="Google Shape;1717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9"/>
          <p:cNvGrpSpPr/>
          <p:nvPr/>
        </p:nvGrpSpPr>
        <p:grpSpPr>
          <a:xfrm flipH="1">
            <a:off x="1929659" y="791790"/>
            <a:ext cx="5042987" cy="3878528"/>
            <a:chOff x="2362200" y="890550"/>
            <a:chExt cx="4371900" cy="3362400"/>
          </a:xfrm>
        </p:grpSpPr>
        <p:sp>
          <p:nvSpPr>
            <p:cNvPr id="1723" name="Google Shape;1723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49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The floor is open for Q/A</a:t>
            </a:r>
            <a:endParaRPr dirty="0"/>
          </a:p>
        </p:txBody>
      </p:sp>
      <p:sp>
        <p:nvSpPr>
          <p:cNvPr id="1729" name="Google Shape;1729;p49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Thank You!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633" name="Google Shape;633;p38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8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640" name="Google Shape;640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My Health Keeper is a ONE STOP solution where users can store all sorts of health related information in ONE place</a:t>
            </a:r>
            <a:endParaRPr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56"/>
          <p:cNvSpPr/>
          <p:nvPr/>
        </p:nvSpPr>
        <p:spPr>
          <a:xfrm>
            <a:off x="3322277" y="1502927"/>
            <a:ext cx="1064400" cy="106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56"/>
          <p:cNvSpPr/>
          <p:nvPr/>
        </p:nvSpPr>
        <p:spPr>
          <a:xfrm>
            <a:off x="4545903" y="1438275"/>
            <a:ext cx="1487100" cy="148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56"/>
          <p:cNvSpPr/>
          <p:nvPr/>
        </p:nvSpPr>
        <p:spPr>
          <a:xfrm>
            <a:off x="3252480" y="2689614"/>
            <a:ext cx="1870800" cy="187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5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SATISFACTION</a:t>
            </a:r>
            <a:endParaRPr/>
          </a:p>
        </p:txBody>
      </p:sp>
      <p:sp>
        <p:nvSpPr>
          <p:cNvPr id="2072" name="Google Shape;2072;p56"/>
          <p:cNvSpPr txBox="1">
            <a:spLocks noGrp="1"/>
          </p:cNvSpPr>
          <p:nvPr>
            <p:ph type="title" idx="2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30%</a:t>
            </a:r>
            <a:endParaRPr/>
          </a:p>
        </p:txBody>
      </p:sp>
      <p:sp>
        <p:nvSpPr>
          <p:cNvPr id="2073" name="Google Shape;2073;p56"/>
          <p:cNvSpPr txBox="1">
            <a:spLocks noGrp="1"/>
          </p:cNvSpPr>
          <p:nvPr>
            <p:ph type="title" idx="3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</a:t>
            </a:r>
            <a:endParaRPr/>
          </a:p>
        </p:txBody>
      </p:sp>
      <p:sp>
        <p:nvSpPr>
          <p:cNvPr id="2074" name="Google Shape;2074;p56"/>
          <p:cNvSpPr txBox="1">
            <a:spLocks noGrp="1"/>
          </p:cNvSpPr>
          <p:nvPr>
            <p:ph type="subTitle" idx="1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2075" name="Google Shape;2075;p56"/>
          <p:cNvSpPr txBox="1">
            <a:spLocks noGrp="1"/>
          </p:cNvSpPr>
          <p:nvPr>
            <p:ph type="title" idx="4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2076" name="Google Shape;2076;p56"/>
          <p:cNvSpPr txBox="1">
            <a:spLocks noGrp="1"/>
          </p:cNvSpPr>
          <p:nvPr>
            <p:ph type="subTitle" idx="5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2077" name="Google Shape;2077;p56"/>
          <p:cNvSpPr txBox="1">
            <a:spLocks noGrp="1"/>
          </p:cNvSpPr>
          <p:nvPr>
            <p:ph type="title" idx="6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2078" name="Google Shape;2078;p56"/>
          <p:cNvSpPr txBox="1">
            <a:spLocks noGrp="1"/>
          </p:cNvSpPr>
          <p:nvPr>
            <p:ph type="title" idx="7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cxnSp>
        <p:nvCxnSpPr>
          <p:cNvPr id="2079" name="Google Shape;2079;p56"/>
          <p:cNvCxnSpPr>
            <a:endCxn id="2068" idx="2"/>
          </p:cNvCxnSpPr>
          <p:nvPr/>
        </p:nvCxnSpPr>
        <p:spPr>
          <a:xfrm rot="10800000" flipH="1">
            <a:off x="2142977" y="2035127"/>
            <a:ext cx="1179300" cy="565200"/>
          </a:xfrm>
          <a:prstGeom prst="bentConnector3">
            <a:avLst>
              <a:gd name="adj1" fmla="val 70281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80" name="Google Shape;2080;p56"/>
          <p:cNvCxnSpPr>
            <a:endCxn id="2069" idx="6"/>
          </p:cNvCxnSpPr>
          <p:nvPr/>
        </p:nvCxnSpPr>
        <p:spPr>
          <a:xfrm flipH="1">
            <a:off x="6033003" y="1809825"/>
            <a:ext cx="1044000" cy="372000"/>
          </a:xfrm>
          <a:prstGeom prst="bentConnector3">
            <a:avLst>
              <a:gd name="adj1" fmla="val 83930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81" name="Google Shape;2081;p56"/>
          <p:cNvCxnSpPr>
            <a:endCxn id="2070" idx="6"/>
          </p:cNvCxnSpPr>
          <p:nvPr/>
        </p:nvCxnSpPr>
        <p:spPr>
          <a:xfrm flipH="1">
            <a:off x="5123280" y="3533814"/>
            <a:ext cx="1934700" cy="91200"/>
          </a:xfrm>
          <a:prstGeom prst="bentConnector3">
            <a:avLst>
              <a:gd name="adj1" fmla="val 76800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82" name="Google Shape;2082;p56"/>
          <p:cNvSpPr txBox="1">
            <a:spLocks noGrp="1"/>
          </p:cNvSpPr>
          <p:nvPr>
            <p:ph type="subTitle" idx="8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</a:t>
            </a:r>
            <a:endParaRPr/>
          </a:p>
        </p:txBody>
      </p:sp>
      <p:sp>
        <p:nvSpPr>
          <p:cNvPr id="2083" name="Google Shape;2083;p56"/>
          <p:cNvSpPr txBox="1">
            <a:spLocks noGrp="1"/>
          </p:cNvSpPr>
          <p:nvPr>
            <p:ph type="title" idx="9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9" name="Google Shape;2179;p59"/>
          <p:cNvGrpSpPr/>
          <p:nvPr/>
        </p:nvGrpSpPr>
        <p:grpSpPr>
          <a:xfrm>
            <a:off x="5079100" y="3102850"/>
            <a:ext cx="3095787" cy="1384446"/>
            <a:chOff x="-4588775" y="152400"/>
            <a:chExt cx="3095787" cy="1384446"/>
          </a:xfrm>
        </p:grpSpPr>
        <p:sp>
          <p:nvSpPr>
            <p:cNvPr id="2180" name="Google Shape;2180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59"/>
          <p:cNvGrpSpPr/>
          <p:nvPr/>
        </p:nvGrpSpPr>
        <p:grpSpPr>
          <a:xfrm>
            <a:off x="5079100" y="1320375"/>
            <a:ext cx="3095787" cy="1384446"/>
            <a:chOff x="-4588775" y="152400"/>
            <a:chExt cx="3095787" cy="1384446"/>
          </a:xfrm>
        </p:grpSpPr>
        <p:sp>
          <p:nvSpPr>
            <p:cNvPr id="2186" name="Google Shape;2186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1" name="Google Shape;2191;p59"/>
          <p:cNvGrpSpPr/>
          <p:nvPr/>
        </p:nvGrpSpPr>
        <p:grpSpPr>
          <a:xfrm>
            <a:off x="969113" y="3102850"/>
            <a:ext cx="3095787" cy="1384446"/>
            <a:chOff x="-4588775" y="152400"/>
            <a:chExt cx="3095787" cy="1384446"/>
          </a:xfrm>
        </p:grpSpPr>
        <p:sp>
          <p:nvSpPr>
            <p:cNvPr id="2192" name="Google Shape;2192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9"/>
          <p:cNvGrpSpPr/>
          <p:nvPr/>
        </p:nvGrpSpPr>
        <p:grpSpPr>
          <a:xfrm>
            <a:off x="969113" y="1320375"/>
            <a:ext cx="3095787" cy="1384446"/>
            <a:chOff x="-4588775" y="152400"/>
            <a:chExt cx="3095787" cy="1384446"/>
          </a:xfrm>
        </p:grpSpPr>
        <p:sp>
          <p:nvSpPr>
            <p:cNvPr id="2198" name="Google Shape;2198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3" name="Google Shape;2203;p5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TESTIMONIALS</a:t>
            </a:r>
            <a:endParaRPr/>
          </a:p>
        </p:txBody>
      </p:sp>
      <p:sp>
        <p:nvSpPr>
          <p:cNvPr id="2204" name="Google Shape;2204;p59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DOE, 25</a:t>
            </a:r>
            <a:endParaRPr/>
          </a:p>
        </p:txBody>
      </p:sp>
      <p:sp>
        <p:nvSpPr>
          <p:cNvPr id="2205" name="Google Shape;2205;p59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“Mercury is the closest planet to the Sun”</a:t>
            </a:r>
            <a:endParaRPr/>
          </a:p>
        </p:txBody>
      </p:sp>
      <p:sp>
        <p:nvSpPr>
          <p:cNvPr id="2206" name="Google Shape;2206;p59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 BLOGGS, 31</a:t>
            </a:r>
            <a:endParaRPr/>
          </a:p>
        </p:txBody>
      </p:sp>
      <p:sp>
        <p:nvSpPr>
          <p:cNvPr id="2207" name="Google Shape;2207;p59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“Venus is the second planet from the Sun”</a:t>
            </a:r>
            <a:endParaRPr/>
          </a:p>
        </p:txBody>
      </p:sp>
      <p:sp>
        <p:nvSpPr>
          <p:cNvPr id="2208" name="Google Shape;2208;p59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JAMES, 36</a:t>
            </a:r>
            <a:endParaRPr/>
          </a:p>
        </p:txBody>
      </p:sp>
      <p:sp>
        <p:nvSpPr>
          <p:cNvPr id="2209" name="Google Shape;2209;p59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“Despite being red, Mars is actually a cold place”</a:t>
            </a:r>
            <a:endParaRPr/>
          </a:p>
        </p:txBody>
      </p:sp>
      <p:sp>
        <p:nvSpPr>
          <p:cNvPr id="2210" name="Google Shape;2210;p59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HELENA SMITH, 58</a:t>
            </a:r>
            <a:endParaRPr/>
          </a:p>
        </p:txBody>
      </p:sp>
      <p:sp>
        <p:nvSpPr>
          <p:cNvPr id="2211" name="Google Shape;2211;p59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“Neptune is the farthest planet from the Sun”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2678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lata" panose="020B0604020202020204" charset="0"/>
              </a:rPr>
              <a:t>It wouldn’t have been bad if there was a single application that would help us to take care of our health by keeping a track of our medical records and our personal healthcare information!</a:t>
            </a:r>
          </a:p>
          <a:p>
            <a:pPr marL="0" indent="0" algn="l"/>
            <a:r>
              <a:rPr lang="en" dirty="0">
                <a:latin typeface="Alata" panose="020B0604020202020204" charset="0"/>
              </a:rPr>
              <a:t>But unfortunately still there isn’t a single common platform that would manage and analyse our health informations for us and notify accordingly.</a:t>
            </a:r>
            <a:endParaRPr lang="en-US" dirty="0">
              <a:latin typeface="Alata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437" name="Google Shape;437;p36"/>
          <p:cNvGrpSpPr/>
          <p:nvPr/>
        </p:nvGrpSpPr>
        <p:grpSpPr>
          <a:xfrm>
            <a:off x="1018213" y="1215850"/>
            <a:ext cx="3246799" cy="3041690"/>
            <a:chOff x="521725" y="1038225"/>
            <a:chExt cx="3436494" cy="3219401"/>
          </a:xfrm>
        </p:grpSpPr>
        <p:sp>
          <p:nvSpPr>
            <p:cNvPr id="438" name="Google Shape;438;p36"/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735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1600" b="1" dirty="0">
                <a:solidFill>
                  <a:schemeClr val="dk1"/>
                </a:solidFill>
              </a:rPr>
              <a:t>Storing General Health Information</a:t>
            </a: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66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Regular tracking of health related general information like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Blood pressure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Pulse rate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Blood sugar level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Weight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And if any kind of abnormality is seen in any of those data then a warning notification will be sent to the user and suggestion for visiting the required type of doctors will be provided to the user </a:t>
            </a: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735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2.   Diet Plan</a:t>
            </a: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395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Log his/her consumed food items along with its amount and our application will calculate the calories intake.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Calculate his/her BMI. From the result, the application will suggest necessary steps for maintaining a healthy lifestyle for the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Monitor his/her weight.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It is especially useful for those who are planning to lose/gain weight</a:t>
            </a: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949;p45">
            <a:extLst>
              <a:ext uri="{FF2B5EF4-FFF2-40B4-BE49-F238E27FC236}">
                <a16:creationId xmlns:a16="http://schemas.microsoft.com/office/drawing/2014/main" id="{9D526778-3F1D-46EF-A94F-05EE5F7531AD}"/>
              </a:ext>
            </a:extLst>
          </p:cNvPr>
          <p:cNvGrpSpPr/>
          <p:nvPr/>
        </p:nvGrpSpPr>
        <p:grpSpPr>
          <a:xfrm flipH="1">
            <a:off x="4361016" y="1827930"/>
            <a:ext cx="4788447" cy="2502859"/>
            <a:chOff x="436553" y="1730300"/>
            <a:chExt cx="4135458" cy="2161550"/>
          </a:xfrm>
        </p:grpSpPr>
        <p:sp>
          <p:nvSpPr>
            <p:cNvPr id="134" name="Google Shape;950;p45">
              <a:extLst>
                <a:ext uri="{FF2B5EF4-FFF2-40B4-BE49-F238E27FC236}">
                  <a16:creationId xmlns:a16="http://schemas.microsoft.com/office/drawing/2014/main" id="{65F07E06-95BA-4F7A-A2B7-50C563C1F4E2}"/>
                </a:ext>
              </a:extLst>
            </p:cNvPr>
            <p:cNvSpPr/>
            <p:nvPr/>
          </p:nvSpPr>
          <p:spPr>
            <a:xfrm>
              <a:off x="436553" y="3447145"/>
              <a:ext cx="3797021" cy="328870"/>
            </a:xfrm>
            <a:custGeom>
              <a:avLst/>
              <a:gdLst/>
              <a:ahLst/>
              <a:cxnLst/>
              <a:rect l="l" t="t" r="r" b="b"/>
              <a:pathLst>
                <a:path w="43989" h="3810" extrusionOk="0">
                  <a:moveTo>
                    <a:pt x="33943" y="1"/>
                  </a:moveTo>
                  <a:cubicBezTo>
                    <a:pt x="29307" y="1"/>
                    <a:pt x="25415" y="516"/>
                    <a:pt x="24241" y="1203"/>
                  </a:cubicBezTo>
                  <a:cubicBezTo>
                    <a:pt x="23039" y="1088"/>
                    <a:pt x="21694" y="1031"/>
                    <a:pt x="20263" y="1031"/>
                  </a:cubicBezTo>
                  <a:cubicBezTo>
                    <a:pt x="20085" y="1028"/>
                    <a:pt x="19907" y="1026"/>
                    <a:pt x="19729" y="1026"/>
                  </a:cubicBezTo>
                  <a:cubicBezTo>
                    <a:pt x="18161" y="1026"/>
                    <a:pt x="16593" y="1137"/>
                    <a:pt x="15026" y="1317"/>
                  </a:cubicBezTo>
                  <a:cubicBezTo>
                    <a:pt x="12979" y="945"/>
                    <a:pt x="10907" y="770"/>
                    <a:pt x="8834" y="770"/>
                  </a:cubicBezTo>
                  <a:cubicBezTo>
                    <a:pt x="8675" y="770"/>
                    <a:pt x="8516" y="771"/>
                    <a:pt x="8358" y="773"/>
                  </a:cubicBezTo>
                  <a:cubicBezTo>
                    <a:pt x="3750" y="773"/>
                    <a:pt x="1" y="1403"/>
                    <a:pt x="1" y="2147"/>
                  </a:cubicBezTo>
                  <a:cubicBezTo>
                    <a:pt x="1" y="2920"/>
                    <a:pt x="3750" y="3549"/>
                    <a:pt x="8358" y="3549"/>
                  </a:cubicBezTo>
                  <a:cubicBezTo>
                    <a:pt x="10103" y="3549"/>
                    <a:pt x="11821" y="3463"/>
                    <a:pt x="13566" y="3234"/>
                  </a:cubicBezTo>
                  <a:cubicBezTo>
                    <a:pt x="15632" y="3610"/>
                    <a:pt x="17722" y="3810"/>
                    <a:pt x="19814" y="3810"/>
                  </a:cubicBezTo>
                  <a:cubicBezTo>
                    <a:pt x="19954" y="3810"/>
                    <a:pt x="20095" y="3809"/>
                    <a:pt x="20235" y="3807"/>
                  </a:cubicBezTo>
                  <a:cubicBezTo>
                    <a:pt x="23726" y="3807"/>
                    <a:pt x="26731" y="3463"/>
                    <a:pt x="27990" y="2948"/>
                  </a:cubicBezTo>
                  <a:cubicBezTo>
                    <a:pt x="29937" y="3149"/>
                    <a:pt x="31940" y="3263"/>
                    <a:pt x="33915" y="3263"/>
                  </a:cubicBezTo>
                  <a:cubicBezTo>
                    <a:pt x="39467" y="3263"/>
                    <a:pt x="43989" y="2548"/>
                    <a:pt x="43989" y="1632"/>
                  </a:cubicBezTo>
                  <a:cubicBezTo>
                    <a:pt x="43989" y="745"/>
                    <a:pt x="39495" y="1"/>
                    <a:pt x="33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51;p45">
              <a:extLst>
                <a:ext uri="{FF2B5EF4-FFF2-40B4-BE49-F238E27FC236}">
                  <a16:creationId xmlns:a16="http://schemas.microsoft.com/office/drawing/2014/main" id="{0148DCBB-8594-4A61-8CA9-DB2A51573969}"/>
                </a:ext>
              </a:extLst>
            </p:cNvPr>
            <p:cNvSpPr/>
            <p:nvPr/>
          </p:nvSpPr>
          <p:spPr>
            <a:xfrm>
              <a:off x="3674390" y="1836470"/>
              <a:ext cx="102114" cy="117219"/>
            </a:xfrm>
            <a:custGeom>
              <a:avLst/>
              <a:gdLst/>
              <a:ahLst/>
              <a:cxnLst/>
              <a:rect l="l" t="t" r="r" b="b"/>
              <a:pathLst>
                <a:path w="1183" h="1358" extrusionOk="0">
                  <a:moveTo>
                    <a:pt x="1183" y="1"/>
                  </a:moveTo>
                  <a:lnTo>
                    <a:pt x="1183" y="1"/>
                  </a:lnTo>
                  <a:cubicBezTo>
                    <a:pt x="1097" y="230"/>
                    <a:pt x="954" y="487"/>
                    <a:pt x="782" y="688"/>
                  </a:cubicBezTo>
                  <a:cubicBezTo>
                    <a:pt x="668" y="773"/>
                    <a:pt x="582" y="859"/>
                    <a:pt x="468" y="945"/>
                  </a:cubicBezTo>
                  <a:cubicBezTo>
                    <a:pt x="382" y="1031"/>
                    <a:pt x="267" y="1088"/>
                    <a:pt x="153" y="1146"/>
                  </a:cubicBezTo>
                  <a:lnTo>
                    <a:pt x="124" y="1146"/>
                  </a:lnTo>
                  <a:cubicBezTo>
                    <a:pt x="1" y="1220"/>
                    <a:pt x="69" y="1357"/>
                    <a:pt x="182" y="1357"/>
                  </a:cubicBezTo>
                  <a:cubicBezTo>
                    <a:pt x="200" y="1357"/>
                    <a:pt x="219" y="1354"/>
                    <a:pt x="239" y="1346"/>
                  </a:cubicBezTo>
                  <a:cubicBezTo>
                    <a:pt x="353" y="1260"/>
                    <a:pt x="468" y="1174"/>
                    <a:pt x="582" y="1088"/>
                  </a:cubicBezTo>
                  <a:cubicBezTo>
                    <a:pt x="696" y="974"/>
                    <a:pt x="782" y="859"/>
                    <a:pt x="868" y="745"/>
                  </a:cubicBezTo>
                  <a:cubicBezTo>
                    <a:pt x="1011" y="516"/>
                    <a:pt x="1126" y="258"/>
                    <a:pt x="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52;p45">
              <a:extLst>
                <a:ext uri="{FF2B5EF4-FFF2-40B4-BE49-F238E27FC236}">
                  <a16:creationId xmlns:a16="http://schemas.microsoft.com/office/drawing/2014/main" id="{FABB8AF4-4804-4372-9F1B-F70D6BA93642}"/>
                </a:ext>
              </a:extLst>
            </p:cNvPr>
            <p:cNvSpPr/>
            <p:nvPr/>
          </p:nvSpPr>
          <p:spPr>
            <a:xfrm>
              <a:off x="3363907" y="1811783"/>
              <a:ext cx="129476" cy="37117"/>
            </a:xfrm>
            <a:custGeom>
              <a:avLst/>
              <a:gdLst/>
              <a:ahLst/>
              <a:cxnLst/>
              <a:rect l="l" t="t" r="r" b="b"/>
              <a:pathLst>
                <a:path w="1500" h="43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86"/>
                    <a:pt x="172" y="172"/>
                    <a:pt x="287" y="230"/>
                  </a:cubicBezTo>
                  <a:cubicBezTo>
                    <a:pt x="373" y="287"/>
                    <a:pt x="487" y="344"/>
                    <a:pt x="630" y="373"/>
                  </a:cubicBezTo>
                  <a:cubicBezTo>
                    <a:pt x="745" y="401"/>
                    <a:pt x="859" y="430"/>
                    <a:pt x="1002" y="430"/>
                  </a:cubicBezTo>
                  <a:cubicBezTo>
                    <a:pt x="1117" y="401"/>
                    <a:pt x="1260" y="373"/>
                    <a:pt x="1374" y="315"/>
                  </a:cubicBezTo>
                  <a:lnTo>
                    <a:pt x="1403" y="344"/>
                  </a:lnTo>
                  <a:cubicBezTo>
                    <a:pt x="1500" y="296"/>
                    <a:pt x="1392" y="125"/>
                    <a:pt x="1305" y="125"/>
                  </a:cubicBezTo>
                  <a:cubicBezTo>
                    <a:pt x="1288" y="125"/>
                    <a:pt x="1273" y="130"/>
                    <a:pt x="1260" y="144"/>
                  </a:cubicBezTo>
                  <a:cubicBezTo>
                    <a:pt x="1174" y="201"/>
                    <a:pt x="1088" y="258"/>
                    <a:pt x="974" y="258"/>
                  </a:cubicBezTo>
                  <a:cubicBezTo>
                    <a:pt x="916" y="272"/>
                    <a:pt x="859" y="280"/>
                    <a:pt x="802" y="280"/>
                  </a:cubicBezTo>
                  <a:cubicBezTo>
                    <a:pt x="745" y="280"/>
                    <a:pt x="687" y="272"/>
                    <a:pt x="630" y="258"/>
                  </a:cubicBezTo>
                  <a:cubicBezTo>
                    <a:pt x="516" y="258"/>
                    <a:pt x="401" y="230"/>
                    <a:pt x="315" y="172"/>
                  </a:cubicBezTo>
                  <a:cubicBezTo>
                    <a:pt x="201" y="144"/>
                    <a:pt x="87" y="8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53;p45">
              <a:extLst>
                <a:ext uri="{FF2B5EF4-FFF2-40B4-BE49-F238E27FC236}">
                  <a16:creationId xmlns:a16="http://schemas.microsoft.com/office/drawing/2014/main" id="{CA703C5A-78D3-4AA2-8E29-5DAB56E0802A}"/>
                </a:ext>
              </a:extLst>
            </p:cNvPr>
            <p:cNvSpPr/>
            <p:nvPr/>
          </p:nvSpPr>
          <p:spPr>
            <a:xfrm>
              <a:off x="3314534" y="1948855"/>
              <a:ext cx="101337" cy="36944"/>
            </a:xfrm>
            <a:custGeom>
              <a:avLst/>
              <a:gdLst/>
              <a:ahLst/>
              <a:cxnLst/>
              <a:rect l="l" t="t" r="r" b="b"/>
              <a:pathLst>
                <a:path w="1174" h="428" extrusionOk="0">
                  <a:moveTo>
                    <a:pt x="1059" y="1"/>
                  </a:moveTo>
                  <a:cubicBezTo>
                    <a:pt x="1030" y="1"/>
                    <a:pt x="1002" y="15"/>
                    <a:pt x="973" y="44"/>
                  </a:cubicBezTo>
                  <a:cubicBezTo>
                    <a:pt x="859" y="158"/>
                    <a:pt x="687" y="244"/>
                    <a:pt x="544" y="301"/>
                  </a:cubicBezTo>
                  <a:cubicBezTo>
                    <a:pt x="418" y="343"/>
                    <a:pt x="277" y="370"/>
                    <a:pt x="143" y="370"/>
                  </a:cubicBezTo>
                  <a:cubicBezTo>
                    <a:pt x="94" y="370"/>
                    <a:pt x="46" y="366"/>
                    <a:pt x="0" y="359"/>
                  </a:cubicBezTo>
                  <a:lnTo>
                    <a:pt x="0" y="359"/>
                  </a:lnTo>
                  <a:cubicBezTo>
                    <a:pt x="126" y="401"/>
                    <a:pt x="267" y="427"/>
                    <a:pt x="412" y="427"/>
                  </a:cubicBezTo>
                  <a:cubicBezTo>
                    <a:pt x="465" y="427"/>
                    <a:pt x="519" y="424"/>
                    <a:pt x="573" y="416"/>
                  </a:cubicBezTo>
                  <a:cubicBezTo>
                    <a:pt x="773" y="387"/>
                    <a:pt x="945" y="330"/>
                    <a:pt x="1116" y="216"/>
                  </a:cubicBezTo>
                  <a:lnTo>
                    <a:pt x="1145" y="187"/>
                  </a:lnTo>
                  <a:cubicBezTo>
                    <a:pt x="1174" y="158"/>
                    <a:pt x="1174" y="72"/>
                    <a:pt x="1145" y="44"/>
                  </a:cubicBezTo>
                  <a:cubicBezTo>
                    <a:pt x="1116" y="15"/>
                    <a:pt x="1088" y="1"/>
                    <a:pt x="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54;p45">
              <a:extLst>
                <a:ext uri="{FF2B5EF4-FFF2-40B4-BE49-F238E27FC236}">
                  <a16:creationId xmlns:a16="http://schemas.microsoft.com/office/drawing/2014/main" id="{BB144AAF-28AC-4D8A-9EC0-53902686DD5B}"/>
                </a:ext>
              </a:extLst>
            </p:cNvPr>
            <p:cNvSpPr/>
            <p:nvPr/>
          </p:nvSpPr>
          <p:spPr>
            <a:xfrm>
              <a:off x="3329294" y="1876003"/>
              <a:ext cx="69313" cy="85282"/>
            </a:xfrm>
            <a:custGeom>
              <a:avLst/>
              <a:gdLst/>
              <a:ahLst/>
              <a:cxnLst/>
              <a:rect l="l" t="t" r="r" b="b"/>
              <a:pathLst>
                <a:path w="803" h="988" extrusionOk="0">
                  <a:moveTo>
                    <a:pt x="1" y="1"/>
                  </a:moveTo>
                  <a:cubicBezTo>
                    <a:pt x="144" y="115"/>
                    <a:pt x="316" y="230"/>
                    <a:pt x="430" y="401"/>
                  </a:cubicBezTo>
                  <a:cubicBezTo>
                    <a:pt x="516" y="459"/>
                    <a:pt x="545" y="544"/>
                    <a:pt x="573" y="630"/>
                  </a:cubicBezTo>
                  <a:cubicBezTo>
                    <a:pt x="602" y="688"/>
                    <a:pt x="573" y="745"/>
                    <a:pt x="545" y="773"/>
                  </a:cubicBezTo>
                  <a:lnTo>
                    <a:pt x="516" y="802"/>
                  </a:lnTo>
                  <a:cubicBezTo>
                    <a:pt x="431" y="887"/>
                    <a:pt x="503" y="987"/>
                    <a:pt x="593" y="987"/>
                  </a:cubicBezTo>
                  <a:cubicBezTo>
                    <a:pt x="624" y="987"/>
                    <a:pt x="658" y="975"/>
                    <a:pt x="688" y="945"/>
                  </a:cubicBezTo>
                  <a:cubicBezTo>
                    <a:pt x="774" y="859"/>
                    <a:pt x="802" y="688"/>
                    <a:pt x="745" y="573"/>
                  </a:cubicBezTo>
                  <a:cubicBezTo>
                    <a:pt x="688" y="459"/>
                    <a:pt x="602" y="373"/>
                    <a:pt x="516" y="315"/>
                  </a:cubicBezTo>
                  <a:cubicBezTo>
                    <a:pt x="344" y="172"/>
                    <a:pt x="173" y="8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55;p45">
              <a:extLst>
                <a:ext uri="{FF2B5EF4-FFF2-40B4-BE49-F238E27FC236}">
                  <a16:creationId xmlns:a16="http://schemas.microsoft.com/office/drawing/2014/main" id="{478CBDF4-D2F5-4ED2-A6A0-478C7CA01524}"/>
                </a:ext>
              </a:extLst>
            </p:cNvPr>
            <p:cNvSpPr/>
            <p:nvPr/>
          </p:nvSpPr>
          <p:spPr>
            <a:xfrm>
              <a:off x="3420704" y="2140306"/>
              <a:ext cx="338537" cy="51963"/>
            </a:xfrm>
            <a:custGeom>
              <a:avLst/>
              <a:gdLst/>
              <a:ahLst/>
              <a:cxnLst/>
              <a:rect l="l" t="t" r="r" b="b"/>
              <a:pathLst>
                <a:path w="3922" h="602" extrusionOk="0">
                  <a:moveTo>
                    <a:pt x="1" y="1"/>
                  </a:moveTo>
                  <a:lnTo>
                    <a:pt x="1" y="1"/>
                  </a:lnTo>
                  <a:cubicBezTo>
                    <a:pt x="287" y="144"/>
                    <a:pt x="602" y="259"/>
                    <a:pt x="917" y="373"/>
                  </a:cubicBezTo>
                  <a:cubicBezTo>
                    <a:pt x="1231" y="459"/>
                    <a:pt x="1546" y="516"/>
                    <a:pt x="1861" y="573"/>
                  </a:cubicBezTo>
                  <a:cubicBezTo>
                    <a:pt x="2205" y="602"/>
                    <a:pt x="2519" y="602"/>
                    <a:pt x="2863" y="602"/>
                  </a:cubicBezTo>
                  <a:cubicBezTo>
                    <a:pt x="3178" y="573"/>
                    <a:pt x="3521" y="516"/>
                    <a:pt x="3836" y="402"/>
                  </a:cubicBezTo>
                  <a:cubicBezTo>
                    <a:pt x="3893" y="373"/>
                    <a:pt x="3922" y="316"/>
                    <a:pt x="3893" y="259"/>
                  </a:cubicBezTo>
                  <a:cubicBezTo>
                    <a:pt x="3872" y="217"/>
                    <a:pt x="3836" y="190"/>
                    <a:pt x="3795" y="190"/>
                  </a:cubicBezTo>
                  <a:cubicBezTo>
                    <a:pt x="3781" y="190"/>
                    <a:pt x="3765" y="194"/>
                    <a:pt x="3750" y="201"/>
                  </a:cubicBezTo>
                  <a:cubicBezTo>
                    <a:pt x="3464" y="316"/>
                    <a:pt x="3149" y="402"/>
                    <a:pt x="2834" y="430"/>
                  </a:cubicBezTo>
                  <a:cubicBezTo>
                    <a:pt x="2612" y="450"/>
                    <a:pt x="2389" y="471"/>
                    <a:pt x="2166" y="471"/>
                  </a:cubicBezTo>
                  <a:cubicBezTo>
                    <a:pt x="2074" y="471"/>
                    <a:pt x="1982" y="467"/>
                    <a:pt x="1890" y="459"/>
                  </a:cubicBezTo>
                  <a:cubicBezTo>
                    <a:pt x="1546" y="430"/>
                    <a:pt x="1231" y="373"/>
                    <a:pt x="917" y="316"/>
                  </a:cubicBezTo>
                  <a:cubicBezTo>
                    <a:pt x="602" y="230"/>
                    <a:pt x="316" y="11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56;p45">
              <a:extLst>
                <a:ext uri="{FF2B5EF4-FFF2-40B4-BE49-F238E27FC236}">
                  <a16:creationId xmlns:a16="http://schemas.microsoft.com/office/drawing/2014/main" id="{D162C214-1EE5-4A84-A2C4-1DC2D0838A9C}"/>
                </a:ext>
              </a:extLst>
            </p:cNvPr>
            <p:cNvSpPr/>
            <p:nvPr/>
          </p:nvSpPr>
          <p:spPr>
            <a:xfrm>
              <a:off x="3428127" y="2078589"/>
              <a:ext cx="84073" cy="98920"/>
            </a:xfrm>
            <a:custGeom>
              <a:avLst/>
              <a:gdLst/>
              <a:ahLst/>
              <a:cxnLst/>
              <a:rect l="l" t="t" r="r" b="b"/>
              <a:pathLst>
                <a:path w="974" h="1146" extrusionOk="0">
                  <a:moveTo>
                    <a:pt x="1" y="0"/>
                  </a:moveTo>
                  <a:cubicBezTo>
                    <a:pt x="144" y="0"/>
                    <a:pt x="258" y="58"/>
                    <a:pt x="373" y="115"/>
                  </a:cubicBezTo>
                  <a:cubicBezTo>
                    <a:pt x="459" y="172"/>
                    <a:pt x="544" y="258"/>
                    <a:pt x="602" y="373"/>
                  </a:cubicBezTo>
                  <a:cubicBezTo>
                    <a:pt x="716" y="573"/>
                    <a:pt x="773" y="802"/>
                    <a:pt x="773" y="1031"/>
                  </a:cubicBezTo>
                  <a:lnTo>
                    <a:pt x="745" y="1031"/>
                  </a:lnTo>
                  <a:cubicBezTo>
                    <a:pt x="745" y="1117"/>
                    <a:pt x="802" y="1145"/>
                    <a:pt x="888" y="1145"/>
                  </a:cubicBezTo>
                  <a:cubicBezTo>
                    <a:pt x="945" y="1117"/>
                    <a:pt x="974" y="1088"/>
                    <a:pt x="974" y="1002"/>
                  </a:cubicBezTo>
                  <a:cubicBezTo>
                    <a:pt x="945" y="888"/>
                    <a:pt x="917" y="745"/>
                    <a:pt x="859" y="630"/>
                  </a:cubicBezTo>
                  <a:cubicBezTo>
                    <a:pt x="831" y="516"/>
                    <a:pt x="745" y="401"/>
                    <a:pt x="688" y="287"/>
                  </a:cubicBezTo>
                  <a:cubicBezTo>
                    <a:pt x="602" y="201"/>
                    <a:pt x="487" y="115"/>
                    <a:pt x="373" y="58"/>
                  </a:cubicBezTo>
                  <a:cubicBezTo>
                    <a:pt x="258" y="0"/>
                    <a:pt x="14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57;p45">
              <a:extLst>
                <a:ext uri="{FF2B5EF4-FFF2-40B4-BE49-F238E27FC236}">
                  <a16:creationId xmlns:a16="http://schemas.microsoft.com/office/drawing/2014/main" id="{4B67AD2E-EB0D-4D8F-AED6-4031D6841168}"/>
                </a:ext>
              </a:extLst>
            </p:cNvPr>
            <p:cNvSpPr/>
            <p:nvPr/>
          </p:nvSpPr>
          <p:spPr>
            <a:xfrm>
              <a:off x="3336718" y="2155756"/>
              <a:ext cx="160723" cy="49546"/>
            </a:xfrm>
            <a:custGeom>
              <a:avLst/>
              <a:gdLst/>
              <a:ahLst/>
              <a:cxnLst/>
              <a:rect l="l" t="t" r="r" b="b"/>
              <a:pathLst>
                <a:path w="1862" h="574" extrusionOk="0">
                  <a:moveTo>
                    <a:pt x="1732" y="1"/>
                  </a:moveTo>
                  <a:cubicBezTo>
                    <a:pt x="1704" y="1"/>
                    <a:pt x="1675" y="8"/>
                    <a:pt x="1661" y="22"/>
                  </a:cubicBezTo>
                  <a:cubicBezTo>
                    <a:pt x="1546" y="137"/>
                    <a:pt x="1432" y="223"/>
                    <a:pt x="1289" y="280"/>
                  </a:cubicBezTo>
                  <a:cubicBezTo>
                    <a:pt x="1174" y="366"/>
                    <a:pt x="1031" y="394"/>
                    <a:pt x="888" y="452"/>
                  </a:cubicBezTo>
                  <a:cubicBezTo>
                    <a:pt x="769" y="475"/>
                    <a:pt x="646" y="489"/>
                    <a:pt x="522" y="489"/>
                  </a:cubicBezTo>
                  <a:cubicBezTo>
                    <a:pt x="346" y="489"/>
                    <a:pt x="168" y="461"/>
                    <a:pt x="1" y="394"/>
                  </a:cubicBezTo>
                  <a:lnTo>
                    <a:pt x="1" y="394"/>
                  </a:lnTo>
                  <a:cubicBezTo>
                    <a:pt x="239" y="514"/>
                    <a:pt x="498" y="573"/>
                    <a:pt x="759" y="573"/>
                  </a:cubicBezTo>
                  <a:cubicBezTo>
                    <a:pt x="812" y="573"/>
                    <a:pt x="864" y="571"/>
                    <a:pt x="917" y="566"/>
                  </a:cubicBezTo>
                  <a:cubicBezTo>
                    <a:pt x="1060" y="537"/>
                    <a:pt x="1231" y="480"/>
                    <a:pt x="1374" y="423"/>
                  </a:cubicBezTo>
                  <a:cubicBezTo>
                    <a:pt x="1518" y="366"/>
                    <a:pt x="1661" y="280"/>
                    <a:pt x="1804" y="194"/>
                  </a:cubicBezTo>
                  <a:cubicBezTo>
                    <a:pt x="1861" y="137"/>
                    <a:pt x="1861" y="80"/>
                    <a:pt x="1804" y="22"/>
                  </a:cubicBezTo>
                  <a:cubicBezTo>
                    <a:pt x="1789" y="8"/>
                    <a:pt x="1761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58;p45">
              <a:extLst>
                <a:ext uri="{FF2B5EF4-FFF2-40B4-BE49-F238E27FC236}">
                  <a16:creationId xmlns:a16="http://schemas.microsoft.com/office/drawing/2014/main" id="{15982F69-8AD4-441B-A607-D9E6A8CC723C}"/>
                </a:ext>
              </a:extLst>
            </p:cNvPr>
            <p:cNvSpPr/>
            <p:nvPr/>
          </p:nvSpPr>
          <p:spPr>
            <a:xfrm>
              <a:off x="3650480" y="1821710"/>
              <a:ext cx="42037" cy="225807"/>
            </a:xfrm>
            <a:custGeom>
              <a:avLst/>
              <a:gdLst/>
              <a:ahLst/>
              <a:cxnLst/>
              <a:rect l="l" t="t" r="r" b="b"/>
              <a:pathLst>
                <a:path w="487" h="2616" extrusionOk="0">
                  <a:moveTo>
                    <a:pt x="0" y="0"/>
                  </a:moveTo>
                  <a:cubicBezTo>
                    <a:pt x="201" y="372"/>
                    <a:pt x="315" y="801"/>
                    <a:pt x="315" y="1231"/>
                  </a:cubicBezTo>
                  <a:cubicBezTo>
                    <a:pt x="344" y="1431"/>
                    <a:pt x="315" y="1660"/>
                    <a:pt x="287" y="1860"/>
                  </a:cubicBezTo>
                  <a:cubicBezTo>
                    <a:pt x="258" y="2061"/>
                    <a:pt x="201" y="2261"/>
                    <a:pt x="115" y="2433"/>
                  </a:cubicBezTo>
                  <a:lnTo>
                    <a:pt x="115" y="2461"/>
                  </a:lnTo>
                  <a:cubicBezTo>
                    <a:pt x="86" y="2519"/>
                    <a:pt x="115" y="2576"/>
                    <a:pt x="172" y="2604"/>
                  </a:cubicBezTo>
                  <a:cubicBezTo>
                    <a:pt x="187" y="2612"/>
                    <a:pt x="203" y="2616"/>
                    <a:pt x="218" y="2616"/>
                  </a:cubicBezTo>
                  <a:cubicBezTo>
                    <a:pt x="258" y="2616"/>
                    <a:pt x="294" y="2589"/>
                    <a:pt x="315" y="2547"/>
                  </a:cubicBezTo>
                  <a:cubicBezTo>
                    <a:pt x="401" y="2318"/>
                    <a:pt x="430" y="2118"/>
                    <a:pt x="458" y="1889"/>
                  </a:cubicBezTo>
                  <a:cubicBezTo>
                    <a:pt x="487" y="1660"/>
                    <a:pt x="458" y="1431"/>
                    <a:pt x="430" y="1202"/>
                  </a:cubicBezTo>
                  <a:cubicBezTo>
                    <a:pt x="372" y="773"/>
                    <a:pt x="229" y="3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59;p45">
              <a:extLst>
                <a:ext uri="{FF2B5EF4-FFF2-40B4-BE49-F238E27FC236}">
                  <a16:creationId xmlns:a16="http://schemas.microsoft.com/office/drawing/2014/main" id="{A05C1AB7-B781-4459-8402-DFD2F283ECD5}"/>
                </a:ext>
              </a:extLst>
            </p:cNvPr>
            <p:cNvSpPr/>
            <p:nvPr/>
          </p:nvSpPr>
          <p:spPr>
            <a:xfrm>
              <a:off x="3601107" y="1809280"/>
              <a:ext cx="88993" cy="106343"/>
            </a:xfrm>
            <a:custGeom>
              <a:avLst/>
              <a:gdLst/>
              <a:ahLst/>
              <a:cxnLst/>
              <a:rect l="l" t="t" r="r" b="b"/>
              <a:pathLst>
                <a:path w="1031" h="1232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259"/>
                    <a:pt x="143" y="487"/>
                    <a:pt x="286" y="716"/>
                  </a:cubicBezTo>
                  <a:cubicBezTo>
                    <a:pt x="429" y="917"/>
                    <a:pt x="658" y="1088"/>
                    <a:pt x="887" y="1232"/>
                  </a:cubicBezTo>
                  <a:cubicBezTo>
                    <a:pt x="944" y="1232"/>
                    <a:pt x="1002" y="1203"/>
                    <a:pt x="1030" y="1146"/>
                  </a:cubicBezTo>
                  <a:cubicBezTo>
                    <a:pt x="1030" y="1088"/>
                    <a:pt x="1002" y="1031"/>
                    <a:pt x="944" y="1003"/>
                  </a:cubicBezTo>
                  <a:cubicBezTo>
                    <a:pt x="830" y="974"/>
                    <a:pt x="744" y="917"/>
                    <a:pt x="630" y="860"/>
                  </a:cubicBezTo>
                  <a:cubicBezTo>
                    <a:pt x="544" y="802"/>
                    <a:pt x="458" y="716"/>
                    <a:pt x="372" y="631"/>
                  </a:cubicBezTo>
                  <a:cubicBezTo>
                    <a:pt x="200" y="459"/>
                    <a:pt x="86" y="23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60;p45">
              <a:extLst>
                <a:ext uri="{FF2B5EF4-FFF2-40B4-BE49-F238E27FC236}">
                  <a16:creationId xmlns:a16="http://schemas.microsoft.com/office/drawing/2014/main" id="{1E12EB38-4AC4-4AB3-AEA8-A44F922E3C85}"/>
                </a:ext>
              </a:extLst>
            </p:cNvPr>
            <p:cNvSpPr/>
            <p:nvPr/>
          </p:nvSpPr>
          <p:spPr>
            <a:xfrm>
              <a:off x="3601107" y="2086012"/>
              <a:ext cx="91410" cy="104789"/>
            </a:xfrm>
            <a:custGeom>
              <a:avLst/>
              <a:gdLst/>
              <a:ahLst/>
              <a:cxnLst/>
              <a:rect l="l" t="t" r="r" b="b"/>
              <a:pathLst>
                <a:path w="1059" h="1214" extrusionOk="0">
                  <a:moveTo>
                    <a:pt x="0" y="0"/>
                  </a:moveTo>
                  <a:lnTo>
                    <a:pt x="0" y="0"/>
                  </a:lnTo>
                  <a:cubicBezTo>
                    <a:pt x="57" y="229"/>
                    <a:pt x="143" y="487"/>
                    <a:pt x="286" y="687"/>
                  </a:cubicBezTo>
                  <a:cubicBezTo>
                    <a:pt x="372" y="802"/>
                    <a:pt x="458" y="888"/>
                    <a:pt x="544" y="973"/>
                  </a:cubicBezTo>
                  <a:cubicBezTo>
                    <a:pt x="658" y="1059"/>
                    <a:pt x="773" y="1145"/>
                    <a:pt x="887" y="1202"/>
                  </a:cubicBezTo>
                  <a:cubicBezTo>
                    <a:pt x="903" y="1210"/>
                    <a:pt x="918" y="1214"/>
                    <a:pt x="933" y="1214"/>
                  </a:cubicBezTo>
                  <a:cubicBezTo>
                    <a:pt x="973" y="1214"/>
                    <a:pt x="1009" y="1187"/>
                    <a:pt x="1030" y="1145"/>
                  </a:cubicBezTo>
                  <a:cubicBezTo>
                    <a:pt x="1059" y="1059"/>
                    <a:pt x="1002" y="1002"/>
                    <a:pt x="944" y="1002"/>
                  </a:cubicBezTo>
                  <a:cubicBezTo>
                    <a:pt x="830" y="945"/>
                    <a:pt x="744" y="916"/>
                    <a:pt x="658" y="830"/>
                  </a:cubicBezTo>
                  <a:cubicBezTo>
                    <a:pt x="544" y="773"/>
                    <a:pt x="458" y="687"/>
                    <a:pt x="372" y="630"/>
                  </a:cubicBezTo>
                  <a:cubicBezTo>
                    <a:pt x="200" y="430"/>
                    <a:pt x="86" y="229"/>
                    <a:pt x="0" y="0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61;p45">
              <a:extLst>
                <a:ext uri="{FF2B5EF4-FFF2-40B4-BE49-F238E27FC236}">
                  <a16:creationId xmlns:a16="http://schemas.microsoft.com/office/drawing/2014/main" id="{2A141D0B-835C-4C36-BE55-6F535A5710D5}"/>
                </a:ext>
              </a:extLst>
            </p:cNvPr>
            <p:cNvSpPr/>
            <p:nvPr/>
          </p:nvSpPr>
          <p:spPr>
            <a:xfrm>
              <a:off x="3795665" y="1997106"/>
              <a:ext cx="143891" cy="310829"/>
            </a:xfrm>
            <a:custGeom>
              <a:avLst/>
              <a:gdLst/>
              <a:ahLst/>
              <a:cxnLst/>
              <a:rect l="l" t="t" r="r" b="b"/>
              <a:pathLst>
                <a:path w="1667" h="3601" extrusionOk="0">
                  <a:moveTo>
                    <a:pt x="1667" y="0"/>
                  </a:moveTo>
                  <a:cubicBezTo>
                    <a:pt x="1638" y="315"/>
                    <a:pt x="1581" y="630"/>
                    <a:pt x="1524" y="944"/>
                  </a:cubicBezTo>
                  <a:cubicBezTo>
                    <a:pt x="1438" y="1259"/>
                    <a:pt x="1323" y="1574"/>
                    <a:pt x="1209" y="1860"/>
                  </a:cubicBezTo>
                  <a:cubicBezTo>
                    <a:pt x="1066" y="2146"/>
                    <a:pt x="894" y="2433"/>
                    <a:pt x="722" y="2690"/>
                  </a:cubicBezTo>
                  <a:cubicBezTo>
                    <a:pt x="551" y="2948"/>
                    <a:pt x="322" y="3205"/>
                    <a:pt x="93" y="3406"/>
                  </a:cubicBezTo>
                  <a:cubicBezTo>
                    <a:pt x="0" y="3475"/>
                    <a:pt x="76" y="3601"/>
                    <a:pt x="169" y="3601"/>
                  </a:cubicBezTo>
                  <a:cubicBezTo>
                    <a:pt x="191" y="3601"/>
                    <a:pt x="214" y="3594"/>
                    <a:pt x="236" y="3577"/>
                  </a:cubicBezTo>
                  <a:cubicBezTo>
                    <a:pt x="465" y="3320"/>
                    <a:pt x="694" y="3062"/>
                    <a:pt x="866" y="2776"/>
                  </a:cubicBezTo>
                  <a:cubicBezTo>
                    <a:pt x="1037" y="2519"/>
                    <a:pt x="1180" y="2204"/>
                    <a:pt x="1295" y="1918"/>
                  </a:cubicBezTo>
                  <a:cubicBezTo>
                    <a:pt x="1409" y="1603"/>
                    <a:pt x="1495" y="1288"/>
                    <a:pt x="1552" y="973"/>
                  </a:cubicBezTo>
                  <a:cubicBezTo>
                    <a:pt x="1610" y="630"/>
                    <a:pt x="1667" y="315"/>
                    <a:pt x="1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62;p45">
              <a:extLst>
                <a:ext uri="{FF2B5EF4-FFF2-40B4-BE49-F238E27FC236}">
                  <a16:creationId xmlns:a16="http://schemas.microsoft.com/office/drawing/2014/main" id="{362C1565-5F30-402C-A1A6-ACB421482D79}"/>
                </a:ext>
              </a:extLst>
            </p:cNvPr>
            <p:cNvSpPr/>
            <p:nvPr/>
          </p:nvSpPr>
          <p:spPr>
            <a:xfrm>
              <a:off x="3870329" y="1977339"/>
              <a:ext cx="64307" cy="117133"/>
            </a:xfrm>
            <a:custGeom>
              <a:avLst/>
              <a:gdLst/>
              <a:ahLst/>
              <a:cxnLst/>
              <a:rect l="l" t="t" r="r" b="b"/>
              <a:pathLst>
                <a:path w="745" h="1357" extrusionOk="0">
                  <a:moveTo>
                    <a:pt x="115" y="0"/>
                  </a:moveTo>
                  <a:cubicBezTo>
                    <a:pt x="58" y="86"/>
                    <a:pt x="29" y="229"/>
                    <a:pt x="1" y="343"/>
                  </a:cubicBezTo>
                  <a:cubicBezTo>
                    <a:pt x="1" y="487"/>
                    <a:pt x="29" y="601"/>
                    <a:pt x="58" y="744"/>
                  </a:cubicBezTo>
                  <a:cubicBezTo>
                    <a:pt x="115" y="859"/>
                    <a:pt x="201" y="973"/>
                    <a:pt x="287" y="1059"/>
                  </a:cubicBezTo>
                  <a:cubicBezTo>
                    <a:pt x="373" y="1173"/>
                    <a:pt x="458" y="1259"/>
                    <a:pt x="573" y="1345"/>
                  </a:cubicBezTo>
                  <a:cubicBezTo>
                    <a:pt x="588" y="1353"/>
                    <a:pt x="604" y="1356"/>
                    <a:pt x="618" y="1356"/>
                  </a:cubicBezTo>
                  <a:cubicBezTo>
                    <a:pt x="659" y="1356"/>
                    <a:pt x="695" y="1330"/>
                    <a:pt x="716" y="1288"/>
                  </a:cubicBezTo>
                  <a:cubicBezTo>
                    <a:pt x="745" y="1231"/>
                    <a:pt x="745" y="1173"/>
                    <a:pt x="687" y="1145"/>
                  </a:cubicBezTo>
                  <a:cubicBezTo>
                    <a:pt x="458" y="1030"/>
                    <a:pt x="287" y="887"/>
                    <a:pt x="172" y="687"/>
                  </a:cubicBezTo>
                  <a:cubicBezTo>
                    <a:pt x="115" y="572"/>
                    <a:pt x="58" y="458"/>
                    <a:pt x="58" y="343"/>
                  </a:cubicBezTo>
                  <a:cubicBezTo>
                    <a:pt x="58" y="229"/>
                    <a:pt x="86" y="115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63;p45">
              <a:extLst>
                <a:ext uri="{FF2B5EF4-FFF2-40B4-BE49-F238E27FC236}">
                  <a16:creationId xmlns:a16="http://schemas.microsoft.com/office/drawing/2014/main" id="{C804A667-2138-4114-A294-273E72BF1B4C}"/>
                </a:ext>
              </a:extLst>
            </p:cNvPr>
            <p:cNvSpPr/>
            <p:nvPr/>
          </p:nvSpPr>
          <p:spPr>
            <a:xfrm>
              <a:off x="3919703" y="1947646"/>
              <a:ext cx="101423" cy="129563"/>
            </a:xfrm>
            <a:custGeom>
              <a:avLst/>
              <a:gdLst/>
              <a:ahLst/>
              <a:cxnLst/>
              <a:rect l="l" t="t" r="r" b="b"/>
              <a:pathLst>
                <a:path w="1175" h="1501" extrusionOk="0">
                  <a:moveTo>
                    <a:pt x="1174" y="1"/>
                  </a:moveTo>
                  <a:cubicBezTo>
                    <a:pt x="1146" y="287"/>
                    <a:pt x="1031" y="573"/>
                    <a:pt x="831" y="802"/>
                  </a:cubicBezTo>
                  <a:cubicBezTo>
                    <a:pt x="716" y="916"/>
                    <a:pt x="631" y="1002"/>
                    <a:pt x="487" y="1088"/>
                  </a:cubicBezTo>
                  <a:cubicBezTo>
                    <a:pt x="373" y="1174"/>
                    <a:pt x="230" y="1231"/>
                    <a:pt x="115" y="1289"/>
                  </a:cubicBezTo>
                  <a:lnTo>
                    <a:pt x="87" y="1289"/>
                  </a:lnTo>
                  <a:cubicBezTo>
                    <a:pt x="30" y="1317"/>
                    <a:pt x="1" y="1374"/>
                    <a:pt x="30" y="1432"/>
                  </a:cubicBezTo>
                  <a:cubicBezTo>
                    <a:pt x="50" y="1474"/>
                    <a:pt x="87" y="1500"/>
                    <a:pt x="127" y="1500"/>
                  </a:cubicBezTo>
                  <a:cubicBezTo>
                    <a:pt x="142" y="1500"/>
                    <a:pt x="157" y="1497"/>
                    <a:pt x="173" y="1489"/>
                  </a:cubicBezTo>
                  <a:cubicBezTo>
                    <a:pt x="316" y="1432"/>
                    <a:pt x="459" y="1346"/>
                    <a:pt x="573" y="1231"/>
                  </a:cubicBezTo>
                  <a:cubicBezTo>
                    <a:pt x="716" y="1117"/>
                    <a:pt x="802" y="1002"/>
                    <a:pt x="917" y="888"/>
                  </a:cubicBezTo>
                  <a:cubicBezTo>
                    <a:pt x="1088" y="630"/>
                    <a:pt x="1174" y="315"/>
                    <a:pt x="1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64;p45">
              <a:extLst>
                <a:ext uri="{FF2B5EF4-FFF2-40B4-BE49-F238E27FC236}">
                  <a16:creationId xmlns:a16="http://schemas.microsoft.com/office/drawing/2014/main" id="{A302B2B0-B22A-4E8A-BFA5-25CC33DEA88B}"/>
                </a:ext>
              </a:extLst>
            </p:cNvPr>
            <p:cNvSpPr/>
            <p:nvPr/>
          </p:nvSpPr>
          <p:spPr>
            <a:xfrm>
              <a:off x="3806109" y="2127962"/>
              <a:ext cx="56883" cy="126110"/>
            </a:xfrm>
            <a:custGeom>
              <a:avLst/>
              <a:gdLst/>
              <a:ahLst/>
              <a:cxnLst/>
              <a:rect l="l" t="t" r="r" b="b"/>
              <a:pathLst>
                <a:path w="659" h="1461" extrusionOk="0">
                  <a:moveTo>
                    <a:pt x="430" y="1317"/>
                  </a:moveTo>
                  <a:lnTo>
                    <a:pt x="430" y="1346"/>
                  </a:lnTo>
                  <a:lnTo>
                    <a:pt x="432" y="1346"/>
                  </a:lnTo>
                  <a:cubicBezTo>
                    <a:pt x="431" y="1337"/>
                    <a:pt x="430" y="1328"/>
                    <a:pt x="430" y="1317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72" y="173"/>
                    <a:pt x="287" y="402"/>
                    <a:pt x="372" y="630"/>
                  </a:cubicBezTo>
                  <a:cubicBezTo>
                    <a:pt x="401" y="745"/>
                    <a:pt x="430" y="859"/>
                    <a:pt x="458" y="974"/>
                  </a:cubicBezTo>
                  <a:cubicBezTo>
                    <a:pt x="458" y="1088"/>
                    <a:pt x="458" y="1231"/>
                    <a:pt x="458" y="1346"/>
                  </a:cubicBezTo>
                  <a:lnTo>
                    <a:pt x="432" y="1346"/>
                  </a:lnTo>
                  <a:cubicBezTo>
                    <a:pt x="443" y="1410"/>
                    <a:pt x="494" y="1435"/>
                    <a:pt x="544" y="1460"/>
                  </a:cubicBezTo>
                  <a:cubicBezTo>
                    <a:pt x="601" y="1460"/>
                    <a:pt x="659" y="1403"/>
                    <a:pt x="659" y="1346"/>
                  </a:cubicBezTo>
                  <a:cubicBezTo>
                    <a:pt x="659" y="1203"/>
                    <a:pt x="630" y="1060"/>
                    <a:pt x="601" y="945"/>
                  </a:cubicBezTo>
                  <a:cubicBezTo>
                    <a:pt x="573" y="802"/>
                    <a:pt x="544" y="688"/>
                    <a:pt x="487" y="573"/>
                  </a:cubicBezTo>
                  <a:cubicBezTo>
                    <a:pt x="372" y="344"/>
                    <a:pt x="201" y="144"/>
                    <a:pt x="0" y="1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65;p45">
              <a:extLst>
                <a:ext uri="{FF2B5EF4-FFF2-40B4-BE49-F238E27FC236}">
                  <a16:creationId xmlns:a16="http://schemas.microsoft.com/office/drawing/2014/main" id="{81CC10BE-E363-454C-ADF2-AB77F80E17DC}"/>
                </a:ext>
              </a:extLst>
            </p:cNvPr>
            <p:cNvSpPr/>
            <p:nvPr/>
          </p:nvSpPr>
          <p:spPr>
            <a:xfrm>
              <a:off x="3329294" y="1922960"/>
              <a:ext cx="291581" cy="52913"/>
            </a:xfrm>
            <a:custGeom>
              <a:avLst/>
              <a:gdLst/>
              <a:ahLst/>
              <a:cxnLst/>
              <a:rect l="l" t="t" r="r" b="b"/>
              <a:pathLst>
                <a:path w="3378" h="613" extrusionOk="0">
                  <a:moveTo>
                    <a:pt x="1" y="0"/>
                  </a:moveTo>
                  <a:lnTo>
                    <a:pt x="1" y="0"/>
                  </a:lnTo>
                  <a:cubicBezTo>
                    <a:pt x="459" y="344"/>
                    <a:pt x="1003" y="544"/>
                    <a:pt x="1575" y="573"/>
                  </a:cubicBezTo>
                  <a:cubicBezTo>
                    <a:pt x="1819" y="599"/>
                    <a:pt x="2070" y="613"/>
                    <a:pt x="2323" y="613"/>
                  </a:cubicBezTo>
                  <a:cubicBezTo>
                    <a:pt x="2633" y="613"/>
                    <a:pt x="2948" y="591"/>
                    <a:pt x="3264" y="544"/>
                  </a:cubicBezTo>
                  <a:cubicBezTo>
                    <a:pt x="3321" y="516"/>
                    <a:pt x="3378" y="458"/>
                    <a:pt x="3349" y="401"/>
                  </a:cubicBezTo>
                  <a:cubicBezTo>
                    <a:pt x="3349" y="344"/>
                    <a:pt x="3292" y="315"/>
                    <a:pt x="3206" y="315"/>
                  </a:cubicBezTo>
                  <a:cubicBezTo>
                    <a:pt x="2780" y="410"/>
                    <a:pt x="2313" y="466"/>
                    <a:pt x="1857" y="466"/>
                  </a:cubicBezTo>
                  <a:cubicBezTo>
                    <a:pt x="1762" y="466"/>
                    <a:pt x="1668" y="463"/>
                    <a:pt x="1575" y="458"/>
                  </a:cubicBezTo>
                  <a:cubicBezTo>
                    <a:pt x="1031" y="458"/>
                    <a:pt x="487" y="28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66;p45">
              <a:extLst>
                <a:ext uri="{FF2B5EF4-FFF2-40B4-BE49-F238E27FC236}">
                  <a16:creationId xmlns:a16="http://schemas.microsoft.com/office/drawing/2014/main" id="{20E8F9DC-200F-42C2-AC6B-FF529DD6831C}"/>
                </a:ext>
              </a:extLst>
            </p:cNvPr>
            <p:cNvSpPr/>
            <p:nvPr/>
          </p:nvSpPr>
          <p:spPr>
            <a:xfrm>
              <a:off x="3398521" y="1774753"/>
              <a:ext cx="513934" cy="835035"/>
            </a:xfrm>
            <a:custGeom>
              <a:avLst/>
              <a:gdLst/>
              <a:ahLst/>
              <a:cxnLst/>
              <a:rect l="l" t="t" r="r" b="b"/>
              <a:pathLst>
                <a:path w="5954" h="9674" extrusionOk="0">
                  <a:moveTo>
                    <a:pt x="0" y="0"/>
                  </a:moveTo>
                  <a:lnTo>
                    <a:pt x="0" y="0"/>
                  </a:lnTo>
                  <a:cubicBezTo>
                    <a:pt x="773" y="544"/>
                    <a:pt x="1488" y="1202"/>
                    <a:pt x="2118" y="1918"/>
                  </a:cubicBezTo>
                  <a:cubicBezTo>
                    <a:pt x="2404" y="2290"/>
                    <a:pt x="2690" y="2662"/>
                    <a:pt x="2977" y="3063"/>
                  </a:cubicBezTo>
                  <a:cubicBezTo>
                    <a:pt x="3206" y="3463"/>
                    <a:pt x="3492" y="3864"/>
                    <a:pt x="3692" y="4293"/>
                  </a:cubicBezTo>
                  <a:cubicBezTo>
                    <a:pt x="4121" y="5123"/>
                    <a:pt x="4465" y="6010"/>
                    <a:pt x="4722" y="6926"/>
                  </a:cubicBezTo>
                  <a:cubicBezTo>
                    <a:pt x="4980" y="7813"/>
                    <a:pt x="5123" y="8729"/>
                    <a:pt x="5209" y="9674"/>
                  </a:cubicBezTo>
                  <a:lnTo>
                    <a:pt x="5953" y="9616"/>
                  </a:lnTo>
                  <a:cubicBezTo>
                    <a:pt x="5839" y="8643"/>
                    <a:pt x="5610" y="7670"/>
                    <a:pt x="5266" y="6754"/>
                  </a:cubicBezTo>
                  <a:cubicBezTo>
                    <a:pt x="4780" y="5352"/>
                    <a:pt x="4093" y="4064"/>
                    <a:pt x="3206" y="2891"/>
                  </a:cubicBezTo>
                  <a:cubicBezTo>
                    <a:pt x="2891" y="2519"/>
                    <a:pt x="2576" y="2147"/>
                    <a:pt x="2233" y="1803"/>
                  </a:cubicBezTo>
                  <a:cubicBezTo>
                    <a:pt x="1574" y="1116"/>
                    <a:pt x="830" y="5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67;p45">
              <a:extLst>
                <a:ext uri="{FF2B5EF4-FFF2-40B4-BE49-F238E27FC236}">
                  <a16:creationId xmlns:a16="http://schemas.microsoft.com/office/drawing/2014/main" id="{CF369D8F-80C0-47AA-BDB5-44EC4E3414DF}"/>
                </a:ext>
              </a:extLst>
            </p:cNvPr>
            <p:cNvSpPr/>
            <p:nvPr/>
          </p:nvSpPr>
          <p:spPr>
            <a:xfrm>
              <a:off x="3549230" y="1793829"/>
              <a:ext cx="32196" cy="28571"/>
            </a:xfrm>
            <a:custGeom>
              <a:avLst/>
              <a:gdLst/>
              <a:ahLst/>
              <a:cxnLst/>
              <a:rect l="l" t="t" r="r" b="b"/>
              <a:pathLst>
                <a:path w="373" h="331" extrusionOk="0">
                  <a:moveTo>
                    <a:pt x="333" y="1"/>
                  </a:moveTo>
                  <a:cubicBezTo>
                    <a:pt x="304" y="1"/>
                    <a:pt x="214" y="52"/>
                    <a:pt x="143" y="123"/>
                  </a:cubicBezTo>
                  <a:cubicBezTo>
                    <a:pt x="57" y="209"/>
                    <a:pt x="0" y="294"/>
                    <a:pt x="29" y="323"/>
                  </a:cubicBezTo>
                  <a:cubicBezTo>
                    <a:pt x="34" y="328"/>
                    <a:pt x="41" y="331"/>
                    <a:pt x="49" y="331"/>
                  </a:cubicBezTo>
                  <a:cubicBezTo>
                    <a:pt x="88" y="331"/>
                    <a:pt x="158" y="279"/>
                    <a:pt x="229" y="209"/>
                  </a:cubicBezTo>
                  <a:cubicBezTo>
                    <a:pt x="315" y="123"/>
                    <a:pt x="372" y="8"/>
                    <a:pt x="343" y="8"/>
                  </a:cubicBezTo>
                  <a:cubicBezTo>
                    <a:pt x="343" y="3"/>
                    <a:pt x="340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68;p45">
              <a:extLst>
                <a:ext uri="{FF2B5EF4-FFF2-40B4-BE49-F238E27FC236}">
                  <a16:creationId xmlns:a16="http://schemas.microsoft.com/office/drawing/2014/main" id="{687558BC-5E5E-43EF-8AC2-2F203E51C26B}"/>
                </a:ext>
              </a:extLst>
            </p:cNvPr>
            <p:cNvSpPr/>
            <p:nvPr/>
          </p:nvSpPr>
          <p:spPr>
            <a:xfrm>
              <a:off x="3541807" y="1762151"/>
              <a:ext cx="37117" cy="21061"/>
            </a:xfrm>
            <a:custGeom>
              <a:avLst/>
              <a:gdLst/>
              <a:ahLst/>
              <a:cxnLst/>
              <a:rect l="l" t="t" r="r" b="b"/>
              <a:pathLst>
                <a:path w="430" h="244" extrusionOk="0">
                  <a:moveTo>
                    <a:pt x="56" y="1"/>
                  </a:moveTo>
                  <a:cubicBezTo>
                    <a:pt x="30" y="1"/>
                    <a:pt x="11" y="10"/>
                    <a:pt x="0" y="32"/>
                  </a:cubicBezTo>
                  <a:cubicBezTo>
                    <a:pt x="0" y="60"/>
                    <a:pt x="86" y="118"/>
                    <a:pt x="172" y="175"/>
                  </a:cubicBezTo>
                  <a:cubicBezTo>
                    <a:pt x="256" y="217"/>
                    <a:pt x="339" y="243"/>
                    <a:pt x="390" y="243"/>
                  </a:cubicBezTo>
                  <a:cubicBezTo>
                    <a:pt x="408" y="243"/>
                    <a:pt x="422" y="240"/>
                    <a:pt x="429" y="232"/>
                  </a:cubicBezTo>
                  <a:cubicBezTo>
                    <a:pt x="429" y="204"/>
                    <a:pt x="344" y="118"/>
                    <a:pt x="229" y="60"/>
                  </a:cubicBezTo>
                  <a:cubicBezTo>
                    <a:pt x="158" y="25"/>
                    <a:pt x="99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69;p45">
              <a:extLst>
                <a:ext uri="{FF2B5EF4-FFF2-40B4-BE49-F238E27FC236}">
                  <a16:creationId xmlns:a16="http://schemas.microsoft.com/office/drawing/2014/main" id="{FCB8CC7C-8B5A-407F-8726-16E0FFBCE176}"/>
                </a:ext>
              </a:extLst>
            </p:cNvPr>
            <p:cNvSpPr/>
            <p:nvPr/>
          </p:nvSpPr>
          <p:spPr>
            <a:xfrm>
              <a:off x="3536800" y="1779673"/>
              <a:ext cx="39620" cy="9927"/>
            </a:xfrm>
            <a:custGeom>
              <a:avLst/>
              <a:gdLst/>
              <a:ahLst/>
              <a:cxnLst/>
              <a:rect l="l" t="t" r="r" b="b"/>
              <a:pathLst>
                <a:path w="459" h="115" extrusionOk="0">
                  <a:moveTo>
                    <a:pt x="230" y="1"/>
                  </a:moveTo>
                  <a:cubicBezTo>
                    <a:pt x="115" y="1"/>
                    <a:pt x="1" y="1"/>
                    <a:pt x="1" y="58"/>
                  </a:cubicBezTo>
                  <a:cubicBezTo>
                    <a:pt x="1" y="86"/>
                    <a:pt x="87" y="115"/>
                    <a:pt x="230" y="115"/>
                  </a:cubicBezTo>
                  <a:cubicBezTo>
                    <a:pt x="344" y="115"/>
                    <a:pt x="459" y="115"/>
                    <a:pt x="459" y="86"/>
                  </a:cubicBezTo>
                  <a:cubicBezTo>
                    <a:pt x="459" y="29"/>
                    <a:pt x="373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70;p45">
              <a:extLst>
                <a:ext uri="{FF2B5EF4-FFF2-40B4-BE49-F238E27FC236}">
                  <a16:creationId xmlns:a16="http://schemas.microsoft.com/office/drawing/2014/main" id="{52295800-3A7A-43E5-9088-6DD8C44FF494}"/>
                </a:ext>
              </a:extLst>
            </p:cNvPr>
            <p:cNvSpPr/>
            <p:nvPr/>
          </p:nvSpPr>
          <p:spPr>
            <a:xfrm>
              <a:off x="3539304" y="1790204"/>
              <a:ext cx="39620" cy="15882"/>
            </a:xfrm>
            <a:custGeom>
              <a:avLst/>
              <a:gdLst/>
              <a:ahLst/>
              <a:cxnLst/>
              <a:rect l="l" t="t" r="r" b="b"/>
              <a:pathLst>
                <a:path w="459" h="184" extrusionOk="0">
                  <a:moveTo>
                    <a:pt x="358" y="0"/>
                  </a:moveTo>
                  <a:cubicBezTo>
                    <a:pt x="315" y="0"/>
                    <a:pt x="258" y="7"/>
                    <a:pt x="201" y="22"/>
                  </a:cubicBezTo>
                  <a:cubicBezTo>
                    <a:pt x="86" y="79"/>
                    <a:pt x="1" y="136"/>
                    <a:pt x="1" y="165"/>
                  </a:cubicBezTo>
                  <a:cubicBezTo>
                    <a:pt x="12" y="177"/>
                    <a:pt x="34" y="184"/>
                    <a:pt x="66" y="184"/>
                  </a:cubicBezTo>
                  <a:cubicBezTo>
                    <a:pt x="110" y="184"/>
                    <a:pt x="174" y="170"/>
                    <a:pt x="258" y="136"/>
                  </a:cubicBezTo>
                  <a:cubicBezTo>
                    <a:pt x="373" y="107"/>
                    <a:pt x="458" y="50"/>
                    <a:pt x="430" y="22"/>
                  </a:cubicBezTo>
                  <a:cubicBezTo>
                    <a:pt x="430" y="7"/>
                    <a:pt x="401" y="0"/>
                    <a:pt x="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71;p45">
              <a:extLst>
                <a:ext uri="{FF2B5EF4-FFF2-40B4-BE49-F238E27FC236}">
                  <a16:creationId xmlns:a16="http://schemas.microsoft.com/office/drawing/2014/main" id="{5ECFFA36-12EC-4A2F-B3DD-1B827B7CE0DE}"/>
                </a:ext>
              </a:extLst>
            </p:cNvPr>
            <p:cNvSpPr/>
            <p:nvPr/>
          </p:nvSpPr>
          <p:spPr>
            <a:xfrm>
              <a:off x="3566493" y="1796937"/>
              <a:ext cx="19853" cy="37203"/>
            </a:xfrm>
            <a:custGeom>
              <a:avLst/>
              <a:gdLst/>
              <a:ahLst/>
              <a:cxnLst/>
              <a:rect l="l" t="t" r="r" b="b"/>
              <a:pathLst>
                <a:path w="230" h="431" extrusionOk="0">
                  <a:moveTo>
                    <a:pt x="201" y="1"/>
                  </a:moveTo>
                  <a:cubicBezTo>
                    <a:pt x="172" y="1"/>
                    <a:pt x="115" y="87"/>
                    <a:pt x="58" y="201"/>
                  </a:cubicBezTo>
                  <a:cubicBezTo>
                    <a:pt x="0" y="316"/>
                    <a:pt x="0" y="430"/>
                    <a:pt x="29" y="430"/>
                  </a:cubicBezTo>
                  <a:cubicBezTo>
                    <a:pt x="58" y="430"/>
                    <a:pt x="115" y="344"/>
                    <a:pt x="172" y="230"/>
                  </a:cubicBezTo>
                  <a:cubicBezTo>
                    <a:pt x="201" y="115"/>
                    <a:pt x="229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2;p45">
              <a:extLst>
                <a:ext uri="{FF2B5EF4-FFF2-40B4-BE49-F238E27FC236}">
                  <a16:creationId xmlns:a16="http://schemas.microsoft.com/office/drawing/2014/main" id="{BD884D29-09F3-4A92-856D-C8979F074884}"/>
                </a:ext>
              </a:extLst>
            </p:cNvPr>
            <p:cNvSpPr/>
            <p:nvPr/>
          </p:nvSpPr>
          <p:spPr>
            <a:xfrm>
              <a:off x="3583757" y="1796937"/>
              <a:ext cx="10013" cy="42123"/>
            </a:xfrm>
            <a:custGeom>
              <a:avLst/>
              <a:gdLst/>
              <a:ahLst/>
              <a:cxnLst/>
              <a:rect l="l" t="t" r="r" b="b"/>
              <a:pathLst>
                <a:path w="116" h="488" extrusionOk="0">
                  <a:moveTo>
                    <a:pt x="58" y="1"/>
                  </a:moveTo>
                  <a:cubicBezTo>
                    <a:pt x="29" y="1"/>
                    <a:pt x="1" y="115"/>
                    <a:pt x="1" y="258"/>
                  </a:cubicBezTo>
                  <a:cubicBezTo>
                    <a:pt x="1" y="373"/>
                    <a:pt x="29" y="487"/>
                    <a:pt x="58" y="487"/>
                  </a:cubicBezTo>
                  <a:cubicBezTo>
                    <a:pt x="87" y="487"/>
                    <a:pt x="115" y="373"/>
                    <a:pt x="115" y="230"/>
                  </a:cubicBezTo>
                  <a:cubicBezTo>
                    <a:pt x="115" y="115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73;p45">
              <a:extLst>
                <a:ext uri="{FF2B5EF4-FFF2-40B4-BE49-F238E27FC236}">
                  <a16:creationId xmlns:a16="http://schemas.microsoft.com/office/drawing/2014/main" id="{F65515B1-D13A-4700-8CE3-7B233396293F}"/>
                </a:ext>
              </a:extLst>
            </p:cNvPr>
            <p:cNvSpPr/>
            <p:nvPr/>
          </p:nvSpPr>
          <p:spPr>
            <a:xfrm>
              <a:off x="3591180" y="1794520"/>
              <a:ext cx="22356" cy="37634"/>
            </a:xfrm>
            <a:custGeom>
              <a:avLst/>
              <a:gdLst/>
              <a:ahLst/>
              <a:cxnLst/>
              <a:rect l="l" t="t" r="r" b="b"/>
              <a:pathLst>
                <a:path w="259" h="436" extrusionOk="0">
                  <a:moveTo>
                    <a:pt x="29" y="0"/>
                  </a:moveTo>
                  <a:cubicBezTo>
                    <a:pt x="1" y="29"/>
                    <a:pt x="29" y="143"/>
                    <a:pt x="58" y="258"/>
                  </a:cubicBezTo>
                  <a:cubicBezTo>
                    <a:pt x="108" y="357"/>
                    <a:pt x="179" y="435"/>
                    <a:pt x="215" y="435"/>
                  </a:cubicBezTo>
                  <a:cubicBezTo>
                    <a:pt x="221" y="435"/>
                    <a:pt x="226" y="433"/>
                    <a:pt x="230" y="430"/>
                  </a:cubicBezTo>
                  <a:cubicBezTo>
                    <a:pt x="258" y="430"/>
                    <a:pt x="230" y="315"/>
                    <a:pt x="172" y="201"/>
                  </a:cubicBezTo>
                  <a:cubicBezTo>
                    <a:pt x="115" y="86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74;p45">
              <a:extLst>
                <a:ext uri="{FF2B5EF4-FFF2-40B4-BE49-F238E27FC236}">
                  <a16:creationId xmlns:a16="http://schemas.microsoft.com/office/drawing/2014/main" id="{2E8D9CB6-DE09-49BE-B646-6D094EE7DD0E}"/>
                </a:ext>
              </a:extLst>
            </p:cNvPr>
            <p:cNvSpPr/>
            <p:nvPr/>
          </p:nvSpPr>
          <p:spPr>
            <a:xfrm>
              <a:off x="3593683" y="1793829"/>
              <a:ext cx="34613" cy="26154"/>
            </a:xfrm>
            <a:custGeom>
              <a:avLst/>
              <a:gdLst/>
              <a:ahLst/>
              <a:cxnLst/>
              <a:rect l="l" t="t" r="r" b="b"/>
              <a:pathLst>
                <a:path w="401" h="303" extrusionOk="0">
                  <a:moveTo>
                    <a:pt x="50" y="1"/>
                  </a:moveTo>
                  <a:cubicBezTo>
                    <a:pt x="41" y="1"/>
                    <a:pt x="34" y="3"/>
                    <a:pt x="29" y="8"/>
                  </a:cubicBezTo>
                  <a:cubicBezTo>
                    <a:pt x="0" y="8"/>
                    <a:pt x="57" y="123"/>
                    <a:pt x="172" y="209"/>
                  </a:cubicBezTo>
                  <a:cubicBezTo>
                    <a:pt x="242" y="255"/>
                    <a:pt x="331" y="302"/>
                    <a:pt x="362" y="302"/>
                  </a:cubicBezTo>
                  <a:cubicBezTo>
                    <a:pt x="368" y="302"/>
                    <a:pt x="372" y="300"/>
                    <a:pt x="372" y="294"/>
                  </a:cubicBezTo>
                  <a:cubicBezTo>
                    <a:pt x="401" y="266"/>
                    <a:pt x="344" y="209"/>
                    <a:pt x="229" y="94"/>
                  </a:cubicBezTo>
                  <a:cubicBezTo>
                    <a:pt x="159" y="47"/>
                    <a:pt x="89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75;p45">
              <a:extLst>
                <a:ext uri="{FF2B5EF4-FFF2-40B4-BE49-F238E27FC236}">
                  <a16:creationId xmlns:a16="http://schemas.microsoft.com/office/drawing/2014/main" id="{90ACF6E2-AE7C-41F1-A54E-7B3CCD383120}"/>
                </a:ext>
              </a:extLst>
            </p:cNvPr>
            <p:cNvSpPr/>
            <p:nvPr/>
          </p:nvSpPr>
          <p:spPr>
            <a:xfrm>
              <a:off x="3598603" y="1788305"/>
              <a:ext cx="37117" cy="15537"/>
            </a:xfrm>
            <a:custGeom>
              <a:avLst/>
              <a:gdLst/>
              <a:ahLst/>
              <a:cxnLst/>
              <a:rect l="l" t="t" r="r" b="b"/>
              <a:pathLst>
                <a:path w="430" h="180" extrusionOk="0">
                  <a:moveTo>
                    <a:pt x="72" y="1"/>
                  </a:moveTo>
                  <a:cubicBezTo>
                    <a:pt x="29" y="1"/>
                    <a:pt x="0" y="15"/>
                    <a:pt x="0" y="44"/>
                  </a:cubicBezTo>
                  <a:cubicBezTo>
                    <a:pt x="0" y="72"/>
                    <a:pt x="86" y="129"/>
                    <a:pt x="201" y="158"/>
                  </a:cubicBezTo>
                  <a:cubicBezTo>
                    <a:pt x="258" y="172"/>
                    <a:pt x="315" y="180"/>
                    <a:pt x="358" y="180"/>
                  </a:cubicBezTo>
                  <a:cubicBezTo>
                    <a:pt x="401" y="180"/>
                    <a:pt x="430" y="172"/>
                    <a:pt x="430" y="158"/>
                  </a:cubicBezTo>
                  <a:cubicBezTo>
                    <a:pt x="430" y="101"/>
                    <a:pt x="344" y="72"/>
                    <a:pt x="229" y="44"/>
                  </a:cubicBezTo>
                  <a:cubicBezTo>
                    <a:pt x="172" y="15"/>
                    <a:pt x="115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6;p45">
              <a:extLst>
                <a:ext uri="{FF2B5EF4-FFF2-40B4-BE49-F238E27FC236}">
                  <a16:creationId xmlns:a16="http://schemas.microsoft.com/office/drawing/2014/main" id="{6E6049E2-E336-47CE-82F1-F1660F4EEBD7}"/>
                </a:ext>
              </a:extLst>
            </p:cNvPr>
            <p:cNvSpPr/>
            <p:nvPr/>
          </p:nvSpPr>
          <p:spPr>
            <a:xfrm>
              <a:off x="3598603" y="1777170"/>
              <a:ext cx="39620" cy="11049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229" y="1"/>
                  </a:moveTo>
                  <a:cubicBezTo>
                    <a:pt x="86" y="1"/>
                    <a:pt x="0" y="58"/>
                    <a:pt x="0" y="87"/>
                  </a:cubicBezTo>
                  <a:cubicBezTo>
                    <a:pt x="0" y="107"/>
                    <a:pt x="58" y="127"/>
                    <a:pt x="132" y="127"/>
                  </a:cubicBezTo>
                  <a:cubicBezTo>
                    <a:pt x="162" y="127"/>
                    <a:pt x="196" y="124"/>
                    <a:pt x="229" y="115"/>
                  </a:cubicBezTo>
                  <a:cubicBezTo>
                    <a:pt x="344" y="115"/>
                    <a:pt x="458" y="58"/>
                    <a:pt x="458" y="30"/>
                  </a:cubicBezTo>
                  <a:cubicBezTo>
                    <a:pt x="458" y="1"/>
                    <a:pt x="344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7;p45">
              <a:extLst>
                <a:ext uri="{FF2B5EF4-FFF2-40B4-BE49-F238E27FC236}">
                  <a16:creationId xmlns:a16="http://schemas.microsoft.com/office/drawing/2014/main" id="{EAE2C4A5-5174-49A4-8631-1FA0D4CBC556}"/>
                </a:ext>
              </a:extLst>
            </p:cNvPr>
            <p:cNvSpPr/>
            <p:nvPr/>
          </p:nvSpPr>
          <p:spPr>
            <a:xfrm>
              <a:off x="3596100" y="1758957"/>
              <a:ext cx="37203" cy="24169"/>
            </a:xfrm>
            <a:custGeom>
              <a:avLst/>
              <a:gdLst/>
              <a:ahLst/>
              <a:cxnLst/>
              <a:rect l="l" t="t" r="r" b="b"/>
              <a:pathLst>
                <a:path w="431" h="280" extrusionOk="0">
                  <a:moveTo>
                    <a:pt x="370" y="1"/>
                  </a:moveTo>
                  <a:cubicBezTo>
                    <a:pt x="328" y="1"/>
                    <a:pt x="258" y="33"/>
                    <a:pt x="173" y="97"/>
                  </a:cubicBezTo>
                  <a:cubicBezTo>
                    <a:pt x="58" y="155"/>
                    <a:pt x="1" y="241"/>
                    <a:pt x="1" y="269"/>
                  </a:cubicBezTo>
                  <a:cubicBezTo>
                    <a:pt x="8" y="276"/>
                    <a:pt x="19" y="280"/>
                    <a:pt x="33" y="280"/>
                  </a:cubicBezTo>
                  <a:cubicBezTo>
                    <a:pt x="74" y="280"/>
                    <a:pt x="144" y="248"/>
                    <a:pt x="230" y="183"/>
                  </a:cubicBezTo>
                  <a:cubicBezTo>
                    <a:pt x="344" y="126"/>
                    <a:pt x="430" y="40"/>
                    <a:pt x="401" y="12"/>
                  </a:cubicBezTo>
                  <a:cubicBezTo>
                    <a:pt x="394" y="4"/>
                    <a:pt x="384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8;p45">
              <a:extLst>
                <a:ext uri="{FF2B5EF4-FFF2-40B4-BE49-F238E27FC236}">
                  <a16:creationId xmlns:a16="http://schemas.microsoft.com/office/drawing/2014/main" id="{FC415631-CCE0-47BA-9100-2802515033B1}"/>
                </a:ext>
              </a:extLst>
            </p:cNvPr>
            <p:cNvSpPr/>
            <p:nvPr/>
          </p:nvSpPr>
          <p:spPr>
            <a:xfrm>
              <a:off x="3591180" y="1744629"/>
              <a:ext cx="27276" cy="33319"/>
            </a:xfrm>
            <a:custGeom>
              <a:avLst/>
              <a:gdLst/>
              <a:ahLst/>
              <a:cxnLst/>
              <a:rect l="l" t="t" r="r" b="b"/>
              <a:pathLst>
                <a:path w="316" h="386" extrusionOk="0">
                  <a:moveTo>
                    <a:pt x="282" y="0"/>
                  </a:moveTo>
                  <a:cubicBezTo>
                    <a:pt x="264" y="0"/>
                    <a:pt x="190" y="78"/>
                    <a:pt x="115" y="178"/>
                  </a:cubicBezTo>
                  <a:cubicBezTo>
                    <a:pt x="29" y="263"/>
                    <a:pt x="1" y="378"/>
                    <a:pt x="29" y="378"/>
                  </a:cubicBezTo>
                  <a:cubicBezTo>
                    <a:pt x="34" y="383"/>
                    <a:pt x="41" y="385"/>
                    <a:pt x="49" y="385"/>
                  </a:cubicBezTo>
                  <a:cubicBezTo>
                    <a:pt x="86" y="385"/>
                    <a:pt x="153" y="330"/>
                    <a:pt x="201" y="235"/>
                  </a:cubicBezTo>
                  <a:cubicBezTo>
                    <a:pt x="287" y="120"/>
                    <a:pt x="315" y="34"/>
                    <a:pt x="287" y="6"/>
                  </a:cubicBezTo>
                  <a:cubicBezTo>
                    <a:pt x="287" y="2"/>
                    <a:pt x="285" y="0"/>
                    <a:pt x="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79;p45">
              <a:extLst>
                <a:ext uri="{FF2B5EF4-FFF2-40B4-BE49-F238E27FC236}">
                  <a16:creationId xmlns:a16="http://schemas.microsoft.com/office/drawing/2014/main" id="{965C7427-2FBB-4E4F-B65E-3F46713B2A77}"/>
                </a:ext>
              </a:extLst>
            </p:cNvPr>
            <p:cNvSpPr/>
            <p:nvPr/>
          </p:nvSpPr>
          <p:spPr>
            <a:xfrm>
              <a:off x="3586260" y="1737292"/>
              <a:ext cx="12430" cy="39965"/>
            </a:xfrm>
            <a:custGeom>
              <a:avLst/>
              <a:gdLst/>
              <a:ahLst/>
              <a:cxnLst/>
              <a:rect l="l" t="t" r="r" b="b"/>
              <a:pathLst>
                <a:path w="144" h="463" extrusionOk="0">
                  <a:moveTo>
                    <a:pt x="133" y="1"/>
                  </a:moveTo>
                  <a:cubicBezTo>
                    <a:pt x="103" y="1"/>
                    <a:pt x="55" y="103"/>
                    <a:pt x="29" y="205"/>
                  </a:cubicBezTo>
                  <a:cubicBezTo>
                    <a:pt x="0" y="348"/>
                    <a:pt x="0" y="434"/>
                    <a:pt x="29" y="463"/>
                  </a:cubicBezTo>
                  <a:cubicBezTo>
                    <a:pt x="58" y="463"/>
                    <a:pt x="115" y="348"/>
                    <a:pt x="143" y="234"/>
                  </a:cubicBezTo>
                  <a:cubicBezTo>
                    <a:pt x="143" y="119"/>
                    <a:pt x="143" y="5"/>
                    <a:pt x="143" y="5"/>
                  </a:cubicBezTo>
                  <a:cubicBezTo>
                    <a:pt x="140" y="2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80;p45">
              <a:extLst>
                <a:ext uri="{FF2B5EF4-FFF2-40B4-BE49-F238E27FC236}">
                  <a16:creationId xmlns:a16="http://schemas.microsoft.com/office/drawing/2014/main" id="{B8505065-0D82-4B79-859F-C0D10D5BC42B}"/>
                </a:ext>
              </a:extLst>
            </p:cNvPr>
            <p:cNvSpPr/>
            <p:nvPr/>
          </p:nvSpPr>
          <p:spPr>
            <a:xfrm>
              <a:off x="3573917" y="1737723"/>
              <a:ext cx="14847" cy="39533"/>
            </a:xfrm>
            <a:custGeom>
              <a:avLst/>
              <a:gdLst/>
              <a:ahLst/>
              <a:cxnLst/>
              <a:rect l="l" t="t" r="r" b="b"/>
              <a:pathLst>
                <a:path w="172" h="458" extrusionOk="0">
                  <a:moveTo>
                    <a:pt x="29" y="0"/>
                  </a:moveTo>
                  <a:cubicBezTo>
                    <a:pt x="0" y="0"/>
                    <a:pt x="0" y="114"/>
                    <a:pt x="29" y="229"/>
                  </a:cubicBezTo>
                  <a:cubicBezTo>
                    <a:pt x="57" y="372"/>
                    <a:pt x="86" y="458"/>
                    <a:pt x="143" y="458"/>
                  </a:cubicBezTo>
                  <a:cubicBezTo>
                    <a:pt x="172" y="429"/>
                    <a:pt x="172" y="343"/>
                    <a:pt x="143" y="200"/>
                  </a:cubicBezTo>
                  <a:cubicBezTo>
                    <a:pt x="86" y="86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81;p45">
              <a:extLst>
                <a:ext uri="{FF2B5EF4-FFF2-40B4-BE49-F238E27FC236}">
                  <a16:creationId xmlns:a16="http://schemas.microsoft.com/office/drawing/2014/main" id="{556C2C30-E93D-4356-847B-B4B538212F51}"/>
                </a:ext>
              </a:extLst>
            </p:cNvPr>
            <p:cNvSpPr/>
            <p:nvPr/>
          </p:nvSpPr>
          <p:spPr>
            <a:xfrm>
              <a:off x="3554150" y="1745060"/>
              <a:ext cx="29693" cy="32887"/>
            </a:xfrm>
            <a:custGeom>
              <a:avLst/>
              <a:gdLst/>
              <a:ahLst/>
              <a:cxnLst/>
              <a:rect l="l" t="t" r="r" b="b"/>
              <a:pathLst>
                <a:path w="344" h="381" extrusionOk="0">
                  <a:moveTo>
                    <a:pt x="29" y="1"/>
                  </a:moveTo>
                  <a:cubicBezTo>
                    <a:pt x="0" y="29"/>
                    <a:pt x="58" y="115"/>
                    <a:pt x="115" y="230"/>
                  </a:cubicBezTo>
                  <a:cubicBezTo>
                    <a:pt x="186" y="325"/>
                    <a:pt x="257" y="380"/>
                    <a:pt x="296" y="380"/>
                  </a:cubicBezTo>
                  <a:cubicBezTo>
                    <a:pt x="304" y="380"/>
                    <a:pt x="310" y="378"/>
                    <a:pt x="315" y="373"/>
                  </a:cubicBezTo>
                  <a:cubicBezTo>
                    <a:pt x="344" y="373"/>
                    <a:pt x="315" y="258"/>
                    <a:pt x="229" y="173"/>
                  </a:cubicBezTo>
                  <a:cubicBezTo>
                    <a:pt x="143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82;p45">
              <a:extLst>
                <a:ext uri="{FF2B5EF4-FFF2-40B4-BE49-F238E27FC236}">
                  <a16:creationId xmlns:a16="http://schemas.microsoft.com/office/drawing/2014/main" id="{FC62543F-765A-49B1-8783-E176C99AC97F}"/>
                </a:ext>
              </a:extLst>
            </p:cNvPr>
            <p:cNvSpPr/>
            <p:nvPr/>
          </p:nvSpPr>
          <p:spPr>
            <a:xfrm>
              <a:off x="3546727" y="1751879"/>
              <a:ext cx="34700" cy="28485"/>
            </a:xfrm>
            <a:custGeom>
              <a:avLst/>
              <a:gdLst/>
              <a:ahLst/>
              <a:cxnLst/>
              <a:rect l="l" t="t" r="r" b="b"/>
              <a:pathLst>
                <a:path w="402" h="330" extrusionOk="0">
                  <a:moveTo>
                    <a:pt x="49" y="0"/>
                  </a:moveTo>
                  <a:cubicBezTo>
                    <a:pt x="41" y="0"/>
                    <a:pt x="34" y="3"/>
                    <a:pt x="29" y="8"/>
                  </a:cubicBezTo>
                  <a:cubicBezTo>
                    <a:pt x="0" y="36"/>
                    <a:pt x="58" y="122"/>
                    <a:pt x="172" y="208"/>
                  </a:cubicBezTo>
                  <a:cubicBezTo>
                    <a:pt x="243" y="279"/>
                    <a:pt x="313" y="330"/>
                    <a:pt x="352" y="330"/>
                  </a:cubicBezTo>
                  <a:cubicBezTo>
                    <a:pt x="361" y="330"/>
                    <a:pt x="367" y="328"/>
                    <a:pt x="372" y="323"/>
                  </a:cubicBezTo>
                  <a:cubicBezTo>
                    <a:pt x="401" y="294"/>
                    <a:pt x="344" y="208"/>
                    <a:pt x="258" y="122"/>
                  </a:cubicBezTo>
                  <a:cubicBezTo>
                    <a:pt x="164" y="52"/>
                    <a:pt x="89" y="0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83;p45">
              <a:extLst>
                <a:ext uri="{FF2B5EF4-FFF2-40B4-BE49-F238E27FC236}">
                  <a16:creationId xmlns:a16="http://schemas.microsoft.com/office/drawing/2014/main" id="{7885D826-775D-4134-8BCC-4579D584B9DC}"/>
                </a:ext>
              </a:extLst>
            </p:cNvPr>
            <p:cNvSpPr/>
            <p:nvPr/>
          </p:nvSpPr>
          <p:spPr>
            <a:xfrm>
              <a:off x="3539304" y="1768193"/>
              <a:ext cx="39620" cy="17781"/>
            </a:xfrm>
            <a:custGeom>
              <a:avLst/>
              <a:gdLst/>
              <a:ahLst/>
              <a:cxnLst/>
              <a:rect l="l" t="t" r="r" b="b"/>
              <a:pathLst>
                <a:path w="459" h="206" extrusionOk="0">
                  <a:moveTo>
                    <a:pt x="51" y="0"/>
                  </a:moveTo>
                  <a:cubicBezTo>
                    <a:pt x="20" y="0"/>
                    <a:pt x="1" y="7"/>
                    <a:pt x="1" y="19"/>
                  </a:cubicBezTo>
                  <a:cubicBezTo>
                    <a:pt x="1" y="48"/>
                    <a:pt x="86" y="134"/>
                    <a:pt x="201" y="162"/>
                  </a:cubicBezTo>
                  <a:cubicBezTo>
                    <a:pt x="258" y="191"/>
                    <a:pt x="315" y="205"/>
                    <a:pt x="358" y="205"/>
                  </a:cubicBezTo>
                  <a:cubicBezTo>
                    <a:pt x="401" y="205"/>
                    <a:pt x="430" y="191"/>
                    <a:pt x="430" y="162"/>
                  </a:cubicBezTo>
                  <a:cubicBezTo>
                    <a:pt x="458" y="134"/>
                    <a:pt x="373" y="76"/>
                    <a:pt x="230" y="48"/>
                  </a:cubicBezTo>
                  <a:cubicBezTo>
                    <a:pt x="162" y="14"/>
                    <a:pt x="9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84;p45">
              <a:extLst>
                <a:ext uri="{FF2B5EF4-FFF2-40B4-BE49-F238E27FC236}">
                  <a16:creationId xmlns:a16="http://schemas.microsoft.com/office/drawing/2014/main" id="{9C7CF38E-DCBC-4341-AC52-C5BFCCA22908}"/>
                </a:ext>
              </a:extLst>
            </p:cNvPr>
            <p:cNvSpPr/>
            <p:nvPr/>
          </p:nvSpPr>
          <p:spPr>
            <a:xfrm>
              <a:off x="3536800" y="1784593"/>
              <a:ext cx="39620" cy="11049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230" y="1"/>
                  </a:moveTo>
                  <a:cubicBezTo>
                    <a:pt x="115" y="29"/>
                    <a:pt x="1" y="58"/>
                    <a:pt x="1" y="87"/>
                  </a:cubicBezTo>
                  <a:cubicBezTo>
                    <a:pt x="1" y="107"/>
                    <a:pt x="58" y="127"/>
                    <a:pt x="132" y="127"/>
                  </a:cubicBezTo>
                  <a:cubicBezTo>
                    <a:pt x="163" y="127"/>
                    <a:pt x="196" y="124"/>
                    <a:pt x="230" y="115"/>
                  </a:cubicBezTo>
                  <a:cubicBezTo>
                    <a:pt x="373" y="115"/>
                    <a:pt x="459" y="87"/>
                    <a:pt x="459" y="29"/>
                  </a:cubicBezTo>
                  <a:cubicBezTo>
                    <a:pt x="459" y="1"/>
                    <a:pt x="344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85;p45">
              <a:extLst>
                <a:ext uri="{FF2B5EF4-FFF2-40B4-BE49-F238E27FC236}">
                  <a16:creationId xmlns:a16="http://schemas.microsoft.com/office/drawing/2014/main" id="{E0E1E6F3-1711-46FE-84F1-7A2EF90D2D8A}"/>
                </a:ext>
              </a:extLst>
            </p:cNvPr>
            <p:cNvSpPr/>
            <p:nvPr/>
          </p:nvSpPr>
          <p:spPr>
            <a:xfrm>
              <a:off x="3541807" y="1791067"/>
              <a:ext cx="37117" cy="21752"/>
            </a:xfrm>
            <a:custGeom>
              <a:avLst/>
              <a:gdLst/>
              <a:ahLst/>
              <a:cxnLst/>
              <a:rect l="l" t="t" r="r" b="b"/>
              <a:pathLst>
                <a:path w="430" h="252" extrusionOk="0">
                  <a:moveTo>
                    <a:pt x="395" y="0"/>
                  </a:moveTo>
                  <a:cubicBezTo>
                    <a:pt x="353" y="0"/>
                    <a:pt x="284" y="27"/>
                    <a:pt x="201" y="69"/>
                  </a:cubicBezTo>
                  <a:cubicBezTo>
                    <a:pt x="86" y="155"/>
                    <a:pt x="0" y="212"/>
                    <a:pt x="29" y="241"/>
                  </a:cubicBezTo>
                  <a:cubicBezTo>
                    <a:pt x="29" y="248"/>
                    <a:pt x="37" y="252"/>
                    <a:pt x="51" y="252"/>
                  </a:cubicBezTo>
                  <a:cubicBezTo>
                    <a:pt x="90" y="252"/>
                    <a:pt x="174" y="225"/>
                    <a:pt x="258" y="183"/>
                  </a:cubicBezTo>
                  <a:cubicBezTo>
                    <a:pt x="372" y="126"/>
                    <a:pt x="429" y="40"/>
                    <a:pt x="429" y="12"/>
                  </a:cubicBezTo>
                  <a:cubicBezTo>
                    <a:pt x="422" y="4"/>
                    <a:pt x="410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86;p45">
              <a:extLst>
                <a:ext uri="{FF2B5EF4-FFF2-40B4-BE49-F238E27FC236}">
                  <a16:creationId xmlns:a16="http://schemas.microsoft.com/office/drawing/2014/main" id="{B21D2FE5-2425-4F1D-AF40-284C5C56A0A7}"/>
                </a:ext>
              </a:extLst>
            </p:cNvPr>
            <p:cNvSpPr/>
            <p:nvPr/>
          </p:nvSpPr>
          <p:spPr>
            <a:xfrm>
              <a:off x="3554150" y="1796332"/>
              <a:ext cx="29693" cy="32801"/>
            </a:xfrm>
            <a:custGeom>
              <a:avLst/>
              <a:gdLst/>
              <a:ahLst/>
              <a:cxnLst/>
              <a:rect l="l" t="t" r="r" b="b"/>
              <a:pathLst>
                <a:path w="344" h="380" extrusionOk="0">
                  <a:moveTo>
                    <a:pt x="296" y="1"/>
                  </a:moveTo>
                  <a:cubicBezTo>
                    <a:pt x="257" y="1"/>
                    <a:pt x="186" y="56"/>
                    <a:pt x="115" y="151"/>
                  </a:cubicBezTo>
                  <a:cubicBezTo>
                    <a:pt x="58" y="237"/>
                    <a:pt x="0" y="351"/>
                    <a:pt x="29" y="380"/>
                  </a:cubicBezTo>
                  <a:cubicBezTo>
                    <a:pt x="58" y="380"/>
                    <a:pt x="143" y="323"/>
                    <a:pt x="229" y="208"/>
                  </a:cubicBezTo>
                  <a:cubicBezTo>
                    <a:pt x="286" y="122"/>
                    <a:pt x="344" y="8"/>
                    <a:pt x="315" y="8"/>
                  </a:cubicBezTo>
                  <a:cubicBezTo>
                    <a:pt x="310" y="3"/>
                    <a:pt x="304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87;p45">
              <a:extLst>
                <a:ext uri="{FF2B5EF4-FFF2-40B4-BE49-F238E27FC236}">
                  <a16:creationId xmlns:a16="http://schemas.microsoft.com/office/drawing/2014/main" id="{BCF13C62-0505-4B20-A3A7-166C1EB8FF09}"/>
                </a:ext>
              </a:extLst>
            </p:cNvPr>
            <p:cNvSpPr/>
            <p:nvPr/>
          </p:nvSpPr>
          <p:spPr>
            <a:xfrm>
              <a:off x="3573917" y="1796937"/>
              <a:ext cx="14847" cy="39620"/>
            </a:xfrm>
            <a:custGeom>
              <a:avLst/>
              <a:gdLst/>
              <a:ahLst/>
              <a:cxnLst/>
              <a:rect l="l" t="t" r="r" b="b"/>
              <a:pathLst>
                <a:path w="172" h="459" extrusionOk="0">
                  <a:moveTo>
                    <a:pt x="143" y="1"/>
                  </a:moveTo>
                  <a:cubicBezTo>
                    <a:pt x="115" y="1"/>
                    <a:pt x="57" y="87"/>
                    <a:pt x="29" y="230"/>
                  </a:cubicBezTo>
                  <a:cubicBezTo>
                    <a:pt x="0" y="344"/>
                    <a:pt x="0" y="459"/>
                    <a:pt x="29" y="459"/>
                  </a:cubicBezTo>
                  <a:cubicBezTo>
                    <a:pt x="57" y="459"/>
                    <a:pt x="115" y="373"/>
                    <a:pt x="143" y="258"/>
                  </a:cubicBezTo>
                  <a:cubicBezTo>
                    <a:pt x="172" y="115"/>
                    <a:pt x="172" y="29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88;p45">
              <a:extLst>
                <a:ext uri="{FF2B5EF4-FFF2-40B4-BE49-F238E27FC236}">
                  <a16:creationId xmlns:a16="http://schemas.microsoft.com/office/drawing/2014/main" id="{2BC2149A-AED7-408C-A888-AABE0F78D696}"/>
                </a:ext>
              </a:extLst>
            </p:cNvPr>
            <p:cNvSpPr/>
            <p:nvPr/>
          </p:nvSpPr>
          <p:spPr>
            <a:xfrm>
              <a:off x="3586260" y="1796937"/>
              <a:ext cx="14933" cy="39620"/>
            </a:xfrm>
            <a:custGeom>
              <a:avLst/>
              <a:gdLst/>
              <a:ahLst/>
              <a:cxnLst/>
              <a:rect l="l" t="t" r="r" b="b"/>
              <a:pathLst>
                <a:path w="173" h="459" extrusionOk="0">
                  <a:moveTo>
                    <a:pt x="29" y="1"/>
                  </a:moveTo>
                  <a:cubicBezTo>
                    <a:pt x="0" y="29"/>
                    <a:pt x="0" y="115"/>
                    <a:pt x="29" y="258"/>
                  </a:cubicBezTo>
                  <a:cubicBezTo>
                    <a:pt x="86" y="373"/>
                    <a:pt x="115" y="459"/>
                    <a:pt x="143" y="459"/>
                  </a:cubicBezTo>
                  <a:cubicBezTo>
                    <a:pt x="172" y="459"/>
                    <a:pt x="172" y="344"/>
                    <a:pt x="143" y="230"/>
                  </a:cubicBezTo>
                  <a:cubicBezTo>
                    <a:pt x="115" y="87"/>
                    <a:pt x="86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89;p45">
              <a:extLst>
                <a:ext uri="{FF2B5EF4-FFF2-40B4-BE49-F238E27FC236}">
                  <a16:creationId xmlns:a16="http://schemas.microsoft.com/office/drawing/2014/main" id="{E70B22ED-3B07-4B0F-8AFB-BEA0F1C25AA3}"/>
                </a:ext>
              </a:extLst>
            </p:cNvPr>
            <p:cNvSpPr/>
            <p:nvPr/>
          </p:nvSpPr>
          <p:spPr>
            <a:xfrm>
              <a:off x="3591180" y="1796332"/>
              <a:ext cx="27276" cy="32801"/>
            </a:xfrm>
            <a:custGeom>
              <a:avLst/>
              <a:gdLst/>
              <a:ahLst/>
              <a:cxnLst/>
              <a:rect l="l" t="t" r="r" b="b"/>
              <a:pathLst>
                <a:path w="316" h="380" extrusionOk="0">
                  <a:moveTo>
                    <a:pt x="49" y="1"/>
                  </a:moveTo>
                  <a:cubicBezTo>
                    <a:pt x="41" y="1"/>
                    <a:pt x="34" y="3"/>
                    <a:pt x="29" y="8"/>
                  </a:cubicBezTo>
                  <a:cubicBezTo>
                    <a:pt x="1" y="8"/>
                    <a:pt x="29" y="122"/>
                    <a:pt x="115" y="208"/>
                  </a:cubicBezTo>
                  <a:cubicBezTo>
                    <a:pt x="201" y="323"/>
                    <a:pt x="287" y="380"/>
                    <a:pt x="287" y="380"/>
                  </a:cubicBezTo>
                  <a:cubicBezTo>
                    <a:pt x="315" y="351"/>
                    <a:pt x="287" y="265"/>
                    <a:pt x="201" y="151"/>
                  </a:cubicBezTo>
                  <a:cubicBezTo>
                    <a:pt x="153" y="56"/>
                    <a:pt x="86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90;p45">
              <a:extLst>
                <a:ext uri="{FF2B5EF4-FFF2-40B4-BE49-F238E27FC236}">
                  <a16:creationId xmlns:a16="http://schemas.microsoft.com/office/drawing/2014/main" id="{0B2F11C0-8A64-4E3E-BEE8-D080FA27E258}"/>
                </a:ext>
              </a:extLst>
            </p:cNvPr>
            <p:cNvSpPr/>
            <p:nvPr/>
          </p:nvSpPr>
          <p:spPr>
            <a:xfrm>
              <a:off x="3596100" y="1791067"/>
              <a:ext cx="37203" cy="24169"/>
            </a:xfrm>
            <a:custGeom>
              <a:avLst/>
              <a:gdLst/>
              <a:ahLst/>
              <a:cxnLst/>
              <a:rect l="l" t="t" r="r" b="b"/>
              <a:pathLst>
                <a:path w="431" h="280" extrusionOk="0">
                  <a:moveTo>
                    <a:pt x="33" y="1"/>
                  </a:moveTo>
                  <a:cubicBezTo>
                    <a:pt x="19" y="1"/>
                    <a:pt x="8" y="4"/>
                    <a:pt x="1" y="12"/>
                  </a:cubicBezTo>
                  <a:cubicBezTo>
                    <a:pt x="1" y="40"/>
                    <a:pt x="58" y="126"/>
                    <a:pt x="173" y="183"/>
                  </a:cubicBezTo>
                  <a:cubicBezTo>
                    <a:pt x="258" y="248"/>
                    <a:pt x="344" y="280"/>
                    <a:pt x="382" y="280"/>
                  </a:cubicBezTo>
                  <a:cubicBezTo>
                    <a:pt x="394" y="280"/>
                    <a:pt x="401" y="276"/>
                    <a:pt x="401" y="269"/>
                  </a:cubicBezTo>
                  <a:cubicBezTo>
                    <a:pt x="430" y="241"/>
                    <a:pt x="344" y="155"/>
                    <a:pt x="230" y="97"/>
                  </a:cubicBezTo>
                  <a:cubicBezTo>
                    <a:pt x="144" y="33"/>
                    <a:pt x="74" y="1"/>
                    <a:pt x="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91;p45">
              <a:extLst>
                <a:ext uri="{FF2B5EF4-FFF2-40B4-BE49-F238E27FC236}">
                  <a16:creationId xmlns:a16="http://schemas.microsoft.com/office/drawing/2014/main" id="{990E3C52-2DD7-4221-A58D-49B5F09BAC08}"/>
                </a:ext>
              </a:extLst>
            </p:cNvPr>
            <p:cNvSpPr/>
            <p:nvPr/>
          </p:nvSpPr>
          <p:spPr>
            <a:xfrm>
              <a:off x="3598603" y="1784593"/>
              <a:ext cx="39620" cy="12430"/>
            </a:xfrm>
            <a:custGeom>
              <a:avLst/>
              <a:gdLst/>
              <a:ahLst/>
              <a:cxnLst/>
              <a:rect l="l" t="t" r="r" b="b"/>
              <a:pathLst>
                <a:path w="459" h="144" extrusionOk="0">
                  <a:moveTo>
                    <a:pt x="229" y="1"/>
                  </a:moveTo>
                  <a:cubicBezTo>
                    <a:pt x="115" y="1"/>
                    <a:pt x="0" y="1"/>
                    <a:pt x="0" y="29"/>
                  </a:cubicBezTo>
                  <a:cubicBezTo>
                    <a:pt x="0" y="58"/>
                    <a:pt x="86" y="115"/>
                    <a:pt x="229" y="144"/>
                  </a:cubicBezTo>
                  <a:cubicBezTo>
                    <a:pt x="344" y="144"/>
                    <a:pt x="458" y="144"/>
                    <a:pt x="458" y="115"/>
                  </a:cubicBezTo>
                  <a:cubicBezTo>
                    <a:pt x="458" y="87"/>
                    <a:pt x="372" y="29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92;p45">
              <a:extLst>
                <a:ext uri="{FF2B5EF4-FFF2-40B4-BE49-F238E27FC236}">
                  <a16:creationId xmlns:a16="http://schemas.microsoft.com/office/drawing/2014/main" id="{CE2F3A82-C13A-4808-A430-0F011B0F730B}"/>
                </a:ext>
              </a:extLst>
            </p:cNvPr>
            <p:cNvSpPr/>
            <p:nvPr/>
          </p:nvSpPr>
          <p:spPr>
            <a:xfrm>
              <a:off x="3596100" y="1770437"/>
              <a:ext cx="42123" cy="16141"/>
            </a:xfrm>
            <a:custGeom>
              <a:avLst/>
              <a:gdLst/>
              <a:ahLst/>
              <a:cxnLst/>
              <a:rect l="l" t="t" r="r" b="b"/>
              <a:pathLst>
                <a:path w="488" h="187" extrusionOk="0">
                  <a:moveTo>
                    <a:pt x="387" y="0"/>
                  </a:moveTo>
                  <a:cubicBezTo>
                    <a:pt x="344" y="0"/>
                    <a:pt x="287" y="7"/>
                    <a:pt x="230" y="22"/>
                  </a:cubicBezTo>
                  <a:cubicBezTo>
                    <a:pt x="115" y="79"/>
                    <a:pt x="1" y="136"/>
                    <a:pt x="29" y="165"/>
                  </a:cubicBezTo>
                  <a:cubicBezTo>
                    <a:pt x="29" y="179"/>
                    <a:pt x="58" y="186"/>
                    <a:pt x="101" y="186"/>
                  </a:cubicBezTo>
                  <a:cubicBezTo>
                    <a:pt x="144" y="186"/>
                    <a:pt x="201" y="179"/>
                    <a:pt x="258" y="165"/>
                  </a:cubicBezTo>
                  <a:cubicBezTo>
                    <a:pt x="373" y="136"/>
                    <a:pt x="487" y="79"/>
                    <a:pt x="459" y="22"/>
                  </a:cubicBezTo>
                  <a:cubicBezTo>
                    <a:pt x="459" y="7"/>
                    <a:pt x="430" y="0"/>
                    <a:pt x="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93;p45">
              <a:extLst>
                <a:ext uri="{FF2B5EF4-FFF2-40B4-BE49-F238E27FC236}">
                  <a16:creationId xmlns:a16="http://schemas.microsoft.com/office/drawing/2014/main" id="{EB8711D0-B0FD-4577-8599-71417D34550B}"/>
                </a:ext>
              </a:extLst>
            </p:cNvPr>
            <p:cNvSpPr/>
            <p:nvPr/>
          </p:nvSpPr>
          <p:spPr>
            <a:xfrm>
              <a:off x="3593683" y="1754037"/>
              <a:ext cx="34613" cy="26327"/>
            </a:xfrm>
            <a:custGeom>
              <a:avLst/>
              <a:gdLst/>
              <a:ahLst/>
              <a:cxnLst/>
              <a:rect l="l" t="t" r="r" b="b"/>
              <a:pathLst>
                <a:path w="401" h="305" extrusionOk="0">
                  <a:moveTo>
                    <a:pt x="341" y="1"/>
                  </a:moveTo>
                  <a:cubicBezTo>
                    <a:pt x="301" y="1"/>
                    <a:pt x="236" y="33"/>
                    <a:pt x="172" y="97"/>
                  </a:cubicBezTo>
                  <a:cubicBezTo>
                    <a:pt x="57" y="183"/>
                    <a:pt x="0" y="269"/>
                    <a:pt x="29" y="298"/>
                  </a:cubicBezTo>
                  <a:cubicBezTo>
                    <a:pt x="34" y="303"/>
                    <a:pt x="41" y="305"/>
                    <a:pt x="49" y="305"/>
                  </a:cubicBezTo>
                  <a:cubicBezTo>
                    <a:pt x="88" y="305"/>
                    <a:pt x="158" y="254"/>
                    <a:pt x="229" y="183"/>
                  </a:cubicBezTo>
                  <a:cubicBezTo>
                    <a:pt x="344" y="126"/>
                    <a:pt x="401" y="11"/>
                    <a:pt x="372" y="11"/>
                  </a:cubicBezTo>
                  <a:cubicBezTo>
                    <a:pt x="365" y="4"/>
                    <a:pt x="354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94;p45">
              <a:extLst>
                <a:ext uri="{FF2B5EF4-FFF2-40B4-BE49-F238E27FC236}">
                  <a16:creationId xmlns:a16="http://schemas.microsoft.com/office/drawing/2014/main" id="{2BB93265-3A4B-489C-B2DC-A5CB7257ADB4}"/>
                </a:ext>
              </a:extLst>
            </p:cNvPr>
            <p:cNvSpPr/>
            <p:nvPr/>
          </p:nvSpPr>
          <p:spPr>
            <a:xfrm>
              <a:off x="3588677" y="1740140"/>
              <a:ext cx="22356" cy="37634"/>
            </a:xfrm>
            <a:custGeom>
              <a:avLst/>
              <a:gdLst/>
              <a:ahLst/>
              <a:cxnLst/>
              <a:rect l="l" t="t" r="r" b="b"/>
              <a:pathLst>
                <a:path w="259" h="436" extrusionOk="0">
                  <a:moveTo>
                    <a:pt x="230" y="1"/>
                  </a:moveTo>
                  <a:cubicBezTo>
                    <a:pt x="201" y="1"/>
                    <a:pt x="144" y="86"/>
                    <a:pt x="87" y="201"/>
                  </a:cubicBezTo>
                  <a:cubicBezTo>
                    <a:pt x="30" y="315"/>
                    <a:pt x="1" y="430"/>
                    <a:pt x="30" y="430"/>
                  </a:cubicBezTo>
                  <a:cubicBezTo>
                    <a:pt x="33" y="434"/>
                    <a:pt x="38" y="435"/>
                    <a:pt x="44" y="435"/>
                  </a:cubicBezTo>
                  <a:cubicBezTo>
                    <a:pt x="80" y="435"/>
                    <a:pt x="152" y="358"/>
                    <a:pt x="201" y="258"/>
                  </a:cubicBezTo>
                  <a:cubicBezTo>
                    <a:pt x="259" y="115"/>
                    <a:pt x="259" y="29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95;p45">
              <a:extLst>
                <a:ext uri="{FF2B5EF4-FFF2-40B4-BE49-F238E27FC236}">
                  <a16:creationId xmlns:a16="http://schemas.microsoft.com/office/drawing/2014/main" id="{9ECFDE6C-81BF-49DB-AC23-FD72418F92E1}"/>
                </a:ext>
              </a:extLst>
            </p:cNvPr>
            <p:cNvSpPr/>
            <p:nvPr/>
          </p:nvSpPr>
          <p:spPr>
            <a:xfrm>
              <a:off x="3583757" y="1735220"/>
              <a:ext cx="10013" cy="42037"/>
            </a:xfrm>
            <a:custGeom>
              <a:avLst/>
              <a:gdLst/>
              <a:ahLst/>
              <a:cxnLst/>
              <a:rect l="l" t="t" r="r" b="b"/>
              <a:pathLst>
                <a:path w="116" h="487" extrusionOk="0">
                  <a:moveTo>
                    <a:pt x="58" y="0"/>
                  </a:moveTo>
                  <a:cubicBezTo>
                    <a:pt x="1" y="0"/>
                    <a:pt x="1" y="115"/>
                    <a:pt x="1" y="229"/>
                  </a:cubicBezTo>
                  <a:cubicBezTo>
                    <a:pt x="1" y="372"/>
                    <a:pt x="29" y="487"/>
                    <a:pt x="58" y="487"/>
                  </a:cubicBezTo>
                  <a:cubicBezTo>
                    <a:pt x="87" y="487"/>
                    <a:pt x="115" y="372"/>
                    <a:pt x="115" y="258"/>
                  </a:cubicBezTo>
                  <a:cubicBezTo>
                    <a:pt x="115" y="115"/>
                    <a:pt x="115" y="0"/>
                    <a:pt x="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96;p45">
              <a:extLst>
                <a:ext uri="{FF2B5EF4-FFF2-40B4-BE49-F238E27FC236}">
                  <a16:creationId xmlns:a16="http://schemas.microsoft.com/office/drawing/2014/main" id="{D80FB4C0-7EC4-49EB-BE38-EB000F61069B}"/>
                </a:ext>
              </a:extLst>
            </p:cNvPr>
            <p:cNvSpPr/>
            <p:nvPr/>
          </p:nvSpPr>
          <p:spPr>
            <a:xfrm>
              <a:off x="3566493" y="1739795"/>
              <a:ext cx="19853" cy="37462"/>
            </a:xfrm>
            <a:custGeom>
              <a:avLst/>
              <a:gdLst/>
              <a:ahLst/>
              <a:cxnLst/>
              <a:rect l="l" t="t" r="r" b="b"/>
              <a:pathLst>
                <a:path w="230" h="434" extrusionOk="0">
                  <a:moveTo>
                    <a:pt x="39" y="0"/>
                  </a:moveTo>
                  <a:cubicBezTo>
                    <a:pt x="35" y="0"/>
                    <a:pt x="32" y="2"/>
                    <a:pt x="29" y="5"/>
                  </a:cubicBezTo>
                  <a:cubicBezTo>
                    <a:pt x="0" y="5"/>
                    <a:pt x="0" y="119"/>
                    <a:pt x="58" y="234"/>
                  </a:cubicBezTo>
                  <a:cubicBezTo>
                    <a:pt x="115" y="348"/>
                    <a:pt x="172" y="434"/>
                    <a:pt x="201" y="434"/>
                  </a:cubicBezTo>
                  <a:cubicBezTo>
                    <a:pt x="229" y="434"/>
                    <a:pt x="201" y="319"/>
                    <a:pt x="172" y="205"/>
                  </a:cubicBezTo>
                  <a:cubicBezTo>
                    <a:pt x="121" y="103"/>
                    <a:pt x="70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97;p45">
              <a:extLst>
                <a:ext uri="{FF2B5EF4-FFF2-40B4-BE49-F238E27FC236}">
                  <a16:creationId xmlns:a16="http://schemas.microsoft.com/office/drawing/2014/main" id="{E960F2E7-1E75-4A3C-B4AD-C476DA274EB4}"/>
                </a:ext>
              </a:extLst>
            </p:cNvPr>
            <p:cNvSpPr/>
            <p:nvPr/>
          </p:nvSpPr>
          <p:spPr>
            <a:xfrm>
              <a:off x="3568651" y="1771042"/>
              <a:ext cx="37462" cy="29866"/>
            </a:xfrm>
            <a:custGeom>
              <a:avLst/>
              <a:gdLst/>
              <a:ahLst/>
              <a:cxnLst/>
              <a:rect l="l" t="t" r="r" b="b"/>
              <a:pathLst>
                <a:path w="434" h="346" extrusionOk="0">
                  <a:moveTo>
                    <a:pt x="229" y="0"/>
                  </a:moveTo>
                  <a:cubicBezTo>
                    <a:pt x="183" y="0"/>
                    <a:pt x="133" y="15"/>
                    <a:pt x="90" y="43"/>
                  </a:cubicBezTo>
                  <a:cubicBezTo>
                    <a:pt x="1" y="177"/>
                    <a:pt x="120" y="346"/>
                    <a:pt x="258" y="346"/>
                  </a:cubicBezTo>
                  <a:cubicBezTo>
                    <a:pt x="298" y="346"/>
                    <a:pt x="338" y="332"/>
                    <a:pt x="376" y="301"/>
                  </a:cubicBezTo>
                  <a:cubicBezTo>
                    <a:pt x="433" y="215"/>
                    <a:pt x="433" y="101"/>
                    <a:pt x="347" y="43"/>
                  </a:cubicBezTo>
                  <a:cubicBezTo>
                    <a:pt x="319" y="15"/>
                    <a:pt x="276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98;p45">
              <a:extLst>
                <a:ext uri="{FF2B5EF4-FFF2-40B4-BE49-F238E27FC236}">
                  <a16:creationId xmlns:a16="http://schemas.microsoft.com/office/drawing/2014/main" id="{356E7A63-98CC-4DAE-89A5-4E3936F966E3}"/>
                </a:ext>
              </a:extLst>
            </p:cNvPr>
            <p:cNvSpPr/>
            <p:nvPr/>
          </p:nvSpPr>
          <p:spPr>
            <a:xfrm>
              <a:off x="3571413" y="1777170"/>
              <a:ext cx="36944" cy="19508"/>
            </a:xfrm>
            <a:custGeom>
              <a:avLst/>
              <a:gdLst/>
              <a:ahLst/>
              <a:cxnLst/>
              <a:rect l="l" t="t" r="r" b="b"/>
              <a:pathLst>
                <a:path w="428" h="226" extrusionOk="0">
                  <a:moveTo>
                    <a:pt x="315" y="1"/>
                  </a:moveTo>
                  <a:cubicBezTo>
                    <a:pt x="315" y="30"/>
                    <a:pt x="315" y="87"/>
                    <a:pt x="287" y="115"/>
                  </a:cubicBezTo>
                  <a:cubicBezTo>
                    <a:pt x="244" y="144"/>
                    <a:pt x="194" y="158"/>
                    <a:pt x="147" y="158"/>
                  </a:cubicBezTo>
                  <a:cubicBezTo>
                    <a:pt x="101" y="158"/>
                    <a:pt x="58" y="144"/>
                    <a:pt x="29" y="115"/>
                  </a:cubicBezTo>
                  <a:lnTo>
                    <a:pt x="1" y="115"/>
                  </a:lnTo>
                  <a:cubicBezTo>
                    <a:pt x="1" y="194"/>
                    <a:pt x="59" y="226"/>
                    <a:pt x="128" y="226"/>
                  </a:cubicBezTo>
                  <a:cubicBezTo>
                    <a:pt x="258" y="226"/>
                    <a:pt x="428" y="113"/>
                    <a:pt x="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99;p45">
              <a:extLst>
                <a:ext uri="{FF2B5EF4-FFF2-40B4-BE49-F238E27FC236}">
                  <a16:creationId xmlns:a16="http://schemas.microsoft.com/office/drawing/2014/main" id="{C457ABC7-4C3A-4DD1-8463-681C770F5B68}"/>
                </a:ext>
              </a:extLst>
            </p:cNvPr>
            <p:cNvSpPr/>
            <p:nvPr/>
          </p:nvSpPr>
          <p:spPr>
            <a:xfrm>
              <a:off x="3272498" y="2186658"/>
              <a:ext cx="32196" cy="30384"/>
            </a:xfrm>
            <a:custGeom>
              <a:avLst/>
              <a:gdLst/>
              <a:ahLst/>
              <a:cxnLst/>
              <a:rect l="l" t="t" r="r" b="b"/>
              <a:pathLst>
                <a:path w="373" h="352" extrusionOk="0">
                  <a:moveTo>
                    <a:pt x="334" y="0"/>
                  </a:moveTo>
                  <a:cubicBezTo>
                    <a:pt x="304" y="0"/>
                    <a:pt x="214" y="52"/>
                    <a:pt x="144" y="122"/>
                  </a:cubicBezTo>
                  <a:cubicBezTo>
                    <a:pt x="58" y="208"/>
                    <a:pt x="1" y="323"/>
                    <a:pt x="29" y="351"/>
                  </a:cubicBezTo>
                  <a:cubicBezTo>
                    <a:pt x="29" y="351"/>
                    <a:pt x="144" y="294"/>
                    <a:pt x="230" y="208"/>
                  </a:cubicBezTo>
                  <a:cubicBezTo>
                    <a:pt x="315" y="122"/>
                    <a:pt x="373" y="36"/>
                    <a:pt x="344" y="8"/>
                  </a:cubicBezTo>
                  <a:cubicBezTo>
                    <a:pt x="344" y="3"/>
                    <a:pt x="34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00;p45">
              <a:extLst>
                <a:ext uri="{FF2B5EF4-FFF2-40B4-BE49-F238E27FC236}">
                  <a16:creationId xmlns:a16="http://schemas.microsoft.com/office/drawing/2014/main" id="{35F03FBA-63CC-47AB-B565-E7FC857904C1}"/>
                </a:ext>
              </a:extLst>
            </p:cNvPr>
            <p:cNvSpPr/>
            <p:nvPr/>
          </p:nvSpPr>
          <p:spPr>
            <a:xfrm>
              <a:off x="3265074" y="2156188"/>
              <a:ext cx="37203" cy="19767"/>
            </a:xfrm>
            <a:custGeom>
              <a:avLst/>
              <a:gdLst/>
              <a:ahLst/>
              <a:cxnLst/>
              <a:rect l="l" t="t" r="r" b="b"/>
              <a:pathLst>
                <a:path w="431" h="229" extrusionOk="0">
                  <a:moveTo>
                    <a:pt x="54" y="0"/>
                  </a:moveTo>
                  <a:cubicBezTo>
                    <a:pt x="29" y="0"/>
                    <a:pt x="11" y="7"/>
                    <a:pt x="1" y="17"/>
                  </a:cubicBezTo>
                  <a:cubicBezTo>
                    <a:pt x="1" y="46"/>
                    <a:pt x="58" y="103"/>
                    <a:pt x="173" y="160"/>
                  </a:cubicBezTo>
                  <a:cubicBezTo>
                    <a:pt x="256" y="202"/>
                    <a:pt x="340" y="229"/>
                    <a:pt x="379" y="229"/>
                  </a:cubicBezTo>
                  <a:cubicBezTo>
                    <a:pt x="393" y="229"/>
                    <a:pt x="401" y="225"/>
                    <a:pt x="401" y="218"/>
                  </a:cubicBezTo>
                  <a:cubicBezTo>
                    <a:pt x="430" y="189"/>
                    <a:pt x="344" y="132"/>
                    <a:pt x="230" y="75"/>
                  </a:cubicBezTo>
                  <a:cubicBezTo>
                    <a:pt x="157" y="20"/>
                    <a:pt x="96" y="0"/>
                    <a:pt x="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01;p45">
              <a:extLst>
                <a:ext uri="{FF2B5EF4-FFF2-40B4-BE49-F238E27FC236}">
                  <a16:creationId xmlns:a16="http://schemas.microsoft.com/office/drawing/2014/main" id="{4F71D8D4-84B5-4891-B5DA-63E00C344E7F}"/>
                </a:ext>
              </a:extLst>
            </p:cNvPr>
            <p:cNvSpPr/>
            <p:nvPr/>
          </p:nvSpPr>
          <p:spPr>
            <a:xfrm>
              <a:off x="3260154" y="2172416"/>
              <a:ext cx="39620" cy="10013"/>
            </a:xfrm>
            <a:custGeom>
              <a:avLst/>
              <a:gdLst/>
              <a:ahLst/>
              <a:cxnLst/>
              <a:rect l="l" t="t" r="r" b="b"/>
              <a:pathLst>
                <a:path w="459" h="116" extrusionOk="0">
                  <a:moveTo>
                    <a:pt x="230" y="1"/>
                  </a:moveTo>
                  <a:cubicBezTo>
                    <a:pt x="115" y="1"/>
                    <a:pt x="1" y="1"/>
                    <a:pt x="1" y="58"/>
                  </a:cubicBezTo>
                  <a:cubicBezTo>
                    <a:pt x="1" y="115"/>
                    <a:pt x="86" y="115"/>
                    <a:pt x="230" y="115"/>
                  </a:cubicBezTo>
                  <a:cubicBezTo>
                    <a:pt x="344" y="115"/>
                    <a:pt x="458" y="115"/>
                    <a:pt x="458" y="87"/>
                  </a:cubicBezTo>
                  <a:cubicBezTo>
                    <a:pt x="458" y="30"/>
                    <a:pt x="373" y="30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02;p45">
              <a:extLst>
                <a:ext uri="{FF2B5EF4-FFF2-40B4-BE49-F238E27FC236}">
                  <a16:creationId xmlns:a16="http://schemas.microsoft.com/office/drawing/2014/main" id="{C670B466-421B-476D-A337-0F96400DAD09}"/>
                </a:ext>
              </a:extLst>
            </p:cNvPr>
            <p:cNvSpPr/>
            <p:nvPr/>
          </p:nvSpPr>
          <p:spPr>
            <a:xfrm>
              <a:off x="3262658" y="2183205"/>
              <a:ext cx="39620" cy="15623"/>
            </a:xfrm>
            <a:custGeom>
              <a:avLst/>
              <a:gdLst/>
              <a:ahLst/>
              <a:cxnLst/>
              <a:rect l="l" t="t" r="r" b="b"/>
              <a:pathLst>
                <a:path w="459" h="181" extrusionOk="0">
                  <a:moveTo>
                    <a:pt x="379" y="0"/>
                  </a:moveTo>
                  <a:cubicBezTo>
                    <a:pt x="335" y="0"/>
                    <a:pt x="268" y="14"/>
                    <a:pt x="201" y="48"/>
                  </a:cubicBezTo>
                  <a:cubicBezTo>
                    <a:pt x="86" y="76"/>
                    <a:pt x="0" y="134"/>
                    <a:pt x="0" y="162"/>
                  </a:cubicBezTo>
                  <a:cubicBezTo>
                    <a:pt x="0" y="174"/>
                    <a:pt x="20" y="181"/>
                    <a:pt x="51" y="181"/>
                  </a:cubicBezTo>
                  <a:cubicBezTo>
                    <a:pt x="95" y="181"/>
                    <a:pt x="162" y="167"/>
                    <a:pt x="229" y="134"/>
                  </a:cubicBezTo>
                  <a:cubicBezTo>
                    <a:pt x="372" y="105"/>
                    <a:pt x="458" y="48"/>
                    <a:pt x="429" y="19"/>
                  </a:cubicBezTo>
                  <a:cubicBezTo>
                    <a:pt x="429" y="7"/>
                    <a:pt x="410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03;p45">
              <a:extLst>
                <a:ext uri="{FF2B5EF4-FFF2-40B4-BE49-F238E27FC236}">
                  <a16:creationId xmlns:a16="http://schemas.microsoft.com/office/drawing/2014/main" id="{63B9EB09-98A7-44C5-98F4-20C66E1BCBF6}"/>
                </a:ext>
              </a:extLst>
            </p:cNvPr>
            <p:cNvSpPr/>
            <p:nvPr/>
          </p:nvSpPr>
          <p:spPr>
            <a:xfrm>
              <a:off x="3289847" y="2189765"/>
              <a:ext cx="19767" cy="37634"/>
            </a:xfrm>
            <a:custGeom>
              <a:avLst/>
              <a:gdLst/>
              <a:ahLst/>
              <a:cxnLst/>
              <a:rect l="l" t="t" r="r" b="b"/>
              <a:pathLst>
                <a:path w="229" h="436" extrusionOk="0">
                  <a:moveTo>
                    <a:pt x="200" y="0"/>
                  </a:moveTo>
                  <a:cubicBezTo>
                    <a:pt x="172" y="0"/>
                    <a:pt x="114" y="86"/>
                    <a:pt x="57" y="201"/>
                  </a:cubicBezTo>
                  <a:cubicBezTo>
                    <a:pt x="0" y="315"/>
                    <a:pt x="0" y="430"/>
                    <a:pt x="29" y="430"/>
                  </a:cubicBezTo>
                  <a:cubicBezTo>
                    <a:pt x="32" y="433"/>
                    <a:pt x="37" y="435"/>
                    <a:pt x="41" y="435"/>
                  </a:cubicBezTo>
                  <a:cubicBezTo>
                    <a:pt x="72" y="435"/>
                    <a:pt x="122" y="354"/>
                    <a:pt x="172" y="229"/>
                  </a:cubicBezTo>
                  <a:cubicBezTo>
                    <a:pt x="200" y="115"/>
                    <a:pt x="229" y="29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04;p45">
              <a:extLst>
                <a:ext uri="{FF2B5EF4-FFF2-40B4-BE49-F238E27FC236}">
                  <a16:creationId xmlns:a16="http://schemas.microsoft.com/office/drawing/2014/main" id="{3FA561ED-5FBA-43D7-8592-27718C5AB3C6}"/>
                </a:ext>
              </a:extLst>
            </p:cNvPr>
            <p:cNvSpPr/>
            <p:nvPr/>
          </p:nvSpPr>
          <p:spPr>
            <a:xfrm>
              <a:off x="3307111" y="2189765"/>
              <a:ext cx="9927" cy="42037"/>
            </a:xfrm>
            <a:custGeom>
              <a:avLst/>
              <a:gdLst/>
              <a:ahLst/>
              <a:cxnLst/>
              <a:rect l="l" t="t" r="r" b="b"/>
              <a:pathLst>
                <a:path w="115" h="487" extrusionOk="0">
                  <a:moveTo>
                    <a:pt x="58" y="0"/>
                  </a:moveTo>
                  <a:cubicBezTo>
                    <a:pt x="0" y="0"/>
                    <a:pt x="0" y="115"/>
                    <a:pt x="0" y="258"/>
                  </a:cubicBezTo>
                  <a:cubicBezTo>
                    <a:pt x="0" y="372"/>
                    <a:pt x="29" y="487"/>
                    <a:pt x="58" y="487"/>
                  </a:cubicBezTo>
                  <a:cubicBezTo>
                    <a:pt x="86" y="487"/>
                    <a:pt x="115" y="372"/>
                    <a:pt x="115" y="258"/>
                  </a:cubicBezTo>
                  <a:cubicBezTo>
                    <a:pt x="115" y="115"/>
                    <a:pt x="86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05;p45">
              <a:extLst>
                <a:ext uri="{FF2B5EF4-FFF2-40B4-BE49-F238E27FC236}">
                  <a16:creationId xmlns:a16="http://schemas.microsoft.com/office/drawing/2014/main" id="{A9BDDA09-D000-444E-9DB2-909CAEA69835}"/>
                </a:ext>
              </a:extLst>
            </p:cNvPr>
            <p:cNvSpPr/>
            <p:nvPr/>
          </p:nvSpPr>
          <p:spPr>
            <a:xfrm>
              <a:off x="3312031" y="2189765"/>
              <a:ext cx="24773" cy="37117"/>
            </a:xfrm>
            <a:custGeom>
              <a:avLst/>
              <a:gdLst/>
              <a:ahLst/>
              <a:cxnLst/>
              <a:rect l="l" t="t" r="r" b="b"/>
              <a:pathLst>
                <a:path w="287" h="430" extrusionOk="0">
                  <a:moveTo>
                    <a:pt x="29" y="0"/>
                  </a:moveTo>
                  <a:cubicBezTo>
                    <a:pt x="1" y="29"/>
                    <a:pt x="29" y="115"/>
                    <a:pt x="86" y="229"/>
                  </a:cubicBezTo>
                  <a:cubicBezTo>
                    <a:pt x="144" y="344"/>
                    <a:pt x="201" y="430"/>
                    <a:pt x="230" y="430"/>
                  </a:cubicBezTo>
                  <a:cubicBezTo>
                    <a:pt x="287" y="401"/>
                    <a:pt x="258" y="287"/>
                    <a:pt x="201" y="172"/>
                  </a:cubicBezTo>
                  <a:cubicBezTo>
                    <a:pt x="144" y="58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06;p45">
              <a:extLst>
                <a:ext uri="{FF2B5EF4-FFF2-40B4-BE49-F238E27FC236}">
                  <a16:creationId xmlns:a16="http://schemas.microsoft.com/office/drawing/2014/main" id="{0EFA05E7-4D2B-49AC-B522-7D61E2C649EA}"/>
                </a:ext>
              </a:extLst>
            </p:cNvPr>
            <p:cNvSpPr/>
            <p:nvPr/>
          </p:nvSpPr>
          <p:spPr>
            <a:xfrm>
              <a:off x="3316951" y="2186658"/>
              <a:ext cx="34700" cy="26327"/>
            </a:xfrm>
            <a:custGeom>
              <a:avLst/>
              <a:gdLst/>
              <a:ahLst/>
              <a:cxnLst/>
              <a:rect l="l" t="t" r="r" b="b"/>
              <a:pathLst>
                <a:path w="402" h="305" extrusionOk="0">
                  <a:moveTo>
                    <a:pt x="39" y="0"/>
                  </a:moveTo>
                  <a:cubicBezTo>
                    <a:pt x="33" y="0"/>
                    <a:pt x="29" y="3"/>
                    <a:pt x="29" y="8"/>
                  </a:cubicBezTo>
                  <a:cubicBezTo>
                    <a:pt x="1" y="36"/>
                    <a:pt x="58" y="122"/>
                    <a:pt x="144" y="208"/>
                  </a:cubicBezTo>
                  <a:cubicBezTo>
                    <a:pt x="230" y="272"/>
                    <a:pt x="300" y="305"/>
                    <a:pt x="341" y="305"/>
                  </a:cubicBezTo>
                  <a:cubicBezTo>
                    <a:pt x="355" y="305"/>
                    <a:pt x="366" y="301"/>
                    <a:pt x="373" y="294"/>
                  </a:cubicBezTo>
                  <a:cubicBezTo>
                    <a:pt x="401" y="294"/>
                    <a:pt x="344" y="208"/>
                    <a:pt x="230" y="122"/>
                  </a:cubicBezTo>
                  <a:cubicBezTo>
                    <a:pt x="159" y="52"/>
                    <a:pt x="6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07;p45">
              <a:extLst>
                <a:ext uri="{FF2B5EF4-FFF2-40B4-BE49-F238E27FC236}">
                  <a16:creationId xmlns:a16="http://schemas.microsoft.com/office/drawing/2014/main" id="{E3BF3DEB-2F42-4036-9807-3AA554405242}"/>
                </a:ext>
              </a:extLst>
            </p:cNvPr>
            <p:cNvSpPr/>
            <p:nvPr/>
          </p:nvSpPr>
          <p:spPr>
            <a:xfrm>
              <a:off x="3319454" y="2181134"/>
              <a:ext cx="42037" cy="15537"/>
            </a:xfrm>
            <a:custGeom>
              <a:avLst/>
              <a:gdLst/>
              <a:ahLst/>
              <a:cxnLst/>
              <a:rect l="l" t="t" r="r" b="b"/>
              <a:pathLst>
                <a:path w="487" h="180" extrusionOk="0">
                  <a:moveTo>
                    <a:pt x="101" y="0"/>
                  </a:moveTo>
                  <a:cubicBezTo>
                    <a:pt x="58" y="0"/>
                    <a:pt x="29" y="14"/>
                    <a:pt x="29" y="43"/>
                  </a:cubicBezTo>
                  <a:cubicBezTo>
                    <a:pt x="0" y="72"/>
                    <a:pt x="86" y="129"/>
                    <a:pt x="229" y="158"/>
                  </a:cubicBezTo>
                  <a:cubicBezTo>
                    <a:pt x="287" y="172"/>
                    <a:pt x="344" y="179"/>
                    <a:pt x="387" y="179"/>
                  </a:cubicBezTo>
                  <a:cubicBezTo>
                    <a:pt x="430" y="179"/>
                    <a:pt x="458" y="172"/>
                    <a:pt x="458" y="158"/>
                  </a:cubicBezTo>
                  <a:cubicBezTo>
                    <a:pt x="487" y="100"/>
                    <a:pt x="372" y="72"/>
                    <a:pt x="258" y="43"/>
                  </a:cubicBezTo>
                  <a:cubicBezTo>
                    <a:pt x="201" y="14"/>
                    <a:pt x="144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08;p45">
              <a:extLst>
                <a:ext uri="{FF2B5EF4-FFF2-40B4-BE49-F238E27FC236}">
                  <a16:creationId xmlns:a16="http://schemas.microsoft.com/office/drawing/2014/main" id="{E5BE1ADE-752C-450F-B666-5CDE66AC3572}"/>
                </a:ext>
              </a:extLst>
            </p:cNvPr>
            <p:cNvSpPr/>
            <p:nvPr/>
          </p:nvSpPr>
          <p:spPr>
            <a:xfrm>
              <a:off x="3321957" y="2169999"/>
              <a:ext cx="39533" cy="11567"/>
            </a:xfrm>
            <a:custGeom>
              <a:avLst/>
              <a:gdLst/>
              <a:ahLst/>
              <a:cxnLst/>
              <a:rect l="l" t="t" r="r" b="b"/>
              <a:pathLst>
                <a:path w="458" h="134" extrusionOk="0">
                  <a:moveTo>
                    <a:pt x="229" y="0"/>
                  </a:moveTo>
                  <a:cubicBezTo>
                    <a:pt x="86" y="29"/>
                    <a:pt x="0" y="58"/>
                    <a:pt x="0" y="86"/>
                  </a:cubicBezTo>
                  <a:cubicBezTo>
                    <a:pt x="0" y="120"/>
                    <a:pt x="39" y="134"/>
                    <a:pt x="95" y="134"/>
                  </a:cubicBezTo>
                  <a:cubicBezTo>
                    <a:pt x="134" y="134"/>
                    <a:pt x="182" y="127"/>
                    <a:pt x="229" y="115"/>
                  </a:cubicBezTo>
                  <a:cubicBezTo>
                    <a:pt x="343" y="115"/>
                    <a:pt x="458" y="86"/>
                    <a:pt x="458" y="29"/>
                  </a:cubicBezTo>
                  <a:cubicBezTo>
                    <a:pt x="458" y="0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09;p45">
              <a:extLst>
                <a:ext uri="{FF2B5EF4-FFF2-40B4-BE49-F238E27FC236}">
                  <a16:creationId xmlns:a16="http://schemas.microsoft.com/office/drawing/2014/main" id="{1CA952D5-2639-4332-9C40-F21EE2809A70}"/>
                </a:ext>
              </a:extLst>
            </p:cNvPr>
            <p:cNvSpPr/>
            <p:nvPr/>
          </p:nvSpPr>
          <p:spPr>
            <a:xfrm>
              <a:off x="3319454" y="2152045"/>
              <a:ext cx="37117" cy="23910"/>
            </a:xfrm>
            <a:custGeom>
              <a:avLst/>
              <a:gdLst/>
              <a:ahLst/>
              <a:cxnLst/>
              <a:rect l="l" t="t" r="r" b="b"/>
              <a:pathLst>
                <a:path w="430" h="277" extrusionOk="0">
                  <a:moveTo>
                    <a:pt x="380" y="0"/>
                  </a:moveTo>
                  <a:cubicBezTo>
                    <a:pt x="340" y="0"/>
                    <a:pt x="266" y="47"/>
                    <a:pt x="172" y="94"/>
                  </a:cubicBezTo>
                  <a:cubicBezTo>
                    <a:pt x="58" y="151"/>
                    <a:pt x="0" y="237"/>
                    <a:pt x="0" y="266"/>
                  </a:cubicBezTo>
                  <a:cubicBezTo>
                    <a:pt x="8" y="273"/>
                    <a:pt x="18" y="276"/>
                    <a:pt x="32" y="276"/>
                  </a:cubicBezTo>
                  <a:cubicBezTo>
                    <a:pt x="74" y="276"/>
                    <a:pt x="144" y="244"/>
                    <a:pt x="229" y="180"/>
                  </a:cubicBezTo>
                  <a:cubicBezTo>
                    <a:pt x="344" y="123"/>
                    <a:pt x="430" y="37"/>
                    <a:pt x="401" y="8"/>
                  </a:cubicBezTo>
                  <a:cubicBezTo>
                    <a:pt x="396" y="3"/>
                    <a:pt x="389" y="0"/>
                    <a:pt x="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10;p45">
              <a:extLst>
                <a:ext uri="{FF2B5EF4-FFF2-40B4-BE49-F238E27FC236}">
                  <a16:creationId xmlns:a16="http://schemas.microsoft.com/office/drawing/2014/main" id="{157C93EB-A46F-4E8D-9A76-7BF0A4F4991F}"/>
                </a:ext>
              </a:extLst>
            </p:cNvPr>
            <p:cNvSpPr/>
            <p:nvPr/>
          </p:nvSpPr>
          <p:spPr>
            <a:xfrm>
              <a:off x="3314534" y="2137371"/>
              <a:ext cx="27276" cy="33146"/>
            </a:xfrm>
            <a:custGeom>
              <a:avLst/>
              <a:gdLst/>
              <a:ahLst/>
              <a:cxnLst/>
              <a:rect l="l" t="t" r="r" b="b"/>
              <a:pathLst>
                <a:path w="316" h="384" extrusionOk="0">
                  <a:moveTo>
                    <a:pt x="272" y="1"/>
                  </a:moveTo>
                  <a:cubicBezTo>
                    <a:pt x="235" y="1"/>
                    <a:pt x="164" y="75"/>
                    <a:pt x="115" y="149"/>
                  </a:cubicBezTo>
                  <a:cubicBezTo>
                    <a:pt x="29" y="264"/>
                    <a:pt x="0" y="350"/>
                    <a:pt x="29" y="378"/>
                  </a:cubicBezTo>
                  <a:cubicBezTo>
                    <a:pt x="33" y="382"/>
                    <a:pt x="38" y="384"/>
                    <a:pt x="43" y="384"/>
                  </a:cubicBezTo>
                  <a:cubicBezTo>
                    <a:pt x="80" y="384"/>
                    <a:pt x="151" y="310"/>
                    <a:pt x="201" y="235"/>
                  </a:cubicBezTo>
                  <a:cubicBezTo>
                    <a:pt x="286" y="121"/>
                    <a:pt x="315" y="6"/>
                    <a:pt x="286" y="6"/>
                  </a:cubicBezTo>
                  <a:cubicBezTo>
                    <a:pt x="283" y="2"/>
                    <a:pt x="278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11;p45">
              <a:extLst>
                <a:ext uri="{FF2B5EF4-FFF2-40B4-BE49-F238E27FC236}">
                  <a16:creationId xmlns:a16="http://schemas.microsoft.com/office/drawing/2014/main" id="{3EE51816-7BB3-4419-A4DD-7928A66B87D8}"/>
                </a:ext>
              </a:extLst>
            </p:cNvPr>
            <p:cNvSpPr/>
            <p:nvPr/>
          </p:nvSpPr>
          <p:spPr>
            <a:xfrm>
              <a:off x="3309528" y="2130466"/>
              <a:ext cx="12516" cy="39620"/>
            </a:xfrm>
            <a:custGeom>
              <a:avLst/>
              <a:gdLst/>
              <a:ahLst/>
              <a:cxnLst/>
              <a:rect l="l" t="t" r="r" b="b"/>
              <a:pathLst>
                <a:path w="145" h="459" extrusionOk="0">
                  <a:moveTo>
                    <a:pt x="115" y="0"/>
                  </a:moveTo>
                  <a:cubicBezTo>
                    <a:pt x="115" y="0"/>
                    <a:pt x="58" y="86"/>
                    <a:pt x="30" y="201"/>
                  </a:cubicBezTo>
                  <a:cubicBezTo>
                    <a:pt x="1" y="344"/>
                    <a:pt x="1" y="458"/>
                    <a:pt x="30" y="458"/>
                  </a:cubicBezTo>
                  <a:cubicBezTo>
                    <a:pt x="58" y="458"/>
                    <a:pt x="115" y="373"/>
                    <a:pt x="115" y="229"/>
                  </a:cubicBezTo>
                  <a:cubicBezTo>
                    <a:pt x="144" y="115"/>
                    <a:pt x="144" y="0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12;p45">
              <a:extLst>
                <a:ext uri="{FF2B5EF4-FFF2-40B4-BE49-F238E27FC236}">
                  <a16:creationId xmlns:a16="http://schemas.microsoft.com/office/drawing/2014/main" id="{4A8F1021-6E82-4842-9A29-C362E98E066C}"/>
                </a:ext>
              </a:extLst>
            </p:cNvPr>
            <p:cNvSpPr/>
            <p:nvPr/>
          </p:nvSpPr>
          <p:spPr>
            <a:xfrm>
              <a:off x="3294768" y="2130466"/>
              <a:ext cx="17350" cy="39620"/>
            </a:xfrm>
            <a:custGeom>
              <a:avLst/>
              <a:gdLst/>
              <a:ahLst/>
              <a:cxnLst/>
              <a:rect l="l" t="t" r="r" b="b"/>
              <a:pathLst>
                <a:path w="201" h="459" extrusionOk="0">
                  <a:moveTo>
                    <a:pt x="57" y="0"/>
                  </a:moveTo>
                  <a:cubicBezTo>
                    <a:pt x="29" y="0"/>
                    <a:pt x="0" y="115"/>
                    <a:pt x="57" y="229"/>
                  </a:cubicBezTo>
                  <a:cubicBezTo>
                    <a:pt x="86" y="373"/>
                    <a:pt x="115" y="458"/>
                    <a:pt x="143" y="458"/>
                  </a:cubicBezTo>
                  <a:cubicBezTo>
                    <a:pt x="201" y="458"/>
                    <a:pt x="201" y="344"/>
                    <a:pt x="143" y="201"/>
                  </a:cubicBezTo>
                  <a:cubicBezTo>
                    <a:pt x="115" y="86"/>
                    <a:pt x="86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13;p45">
              <a:extLst>
                <a:ext uri="{FF2B5EF4-FFF2-40B4-BE49-F238E27FC236}">
                  <a16:creationId xmlns:a16="http://schemas.microsoft.com/office/drawing/2014/main" id="{1CC260D3-89D3-4363-A07D-EF988AE3DEF9}"/>
                </a:ext>
              </a:extLst>
            </p:cNvPr>
            <p:cNvSpPr/>
            <p:nvPr/>
          </p:nvSpPr>
          <p:spPr>
            <a:xfrm>
              <a:off x="3277418" y="2137889"/>
              <a:ext cx="29780" cy="34613"/>
            </a:xfrm>
            <a:custGeom>
              <a:avLst/>
              <a:gdLst/>
              <a:ahLst/>
              <a:cxnLst/>
              <a:rect l="l" t="t" r="r" b="b"/>
              <a:pathLst>
                <a:path w="345" h="401" extrusionOk="0">
                  <a:moveTo>
                    <a:pt x="30" y="0"/>
                  </a:moveTo>
                  <a:cubicBezTo>
                    <a:pt x="1" y="29"/>
                    <a:pt x="58" y="143"/>
                    <a:pt x="115" y="229"/>
                  </a:cubicBezTo>
                  <a:cubicBezTo>
                    <a:pt x="201" y="344"/>
                    <a:pt x="287" y="401"/>
                    <a:pt x="316" y="401"/>
                  </a:cubicBezTo>
                  <a:cubicBezTo>
                    <a:pt x="344" y="372"/>
                    <a:pt x="316" y="258"/>
                    <a:pt x="230" y="172"/>
                  </a:cubicBezTo>
                  <a:cubicBezTo>
                    <a:pt x="115" y="58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14;p45">
              <a:extLst>
                <a:ext uri="{FF2B5EF4-FFF2-40B4-BE49-F238E27FC236}">
                  <a16:creationId xmlns:a16="http://schemas.microsoft.com/office/drawing/2014/main" id="{3F408C91-AF17-410C-B334-0021CD694437}"/>
                </a:ext>
              </a:extLst>
            </p:cNvPr>
            <p:cNvSpPr/>
            <p:nvPr/>
          </p:nvSpPr>
          <p:spPr>
            <a:xfrm>
              <a:off x="3270081" y="2145312"/>
              <a:ext cx="34613" cy="27881"/>
            </a:xfrm>
            <a:custGeom>
              <a:avLst/>
              <a:gdLst/>
              <a:ahLst/>
              <a:cxnLst/>
              <a:rect l="l" t="t" r="r" b="b"/>
              <a:pathLst>
                <a:path w="401" h="323" extrusionOk="0">
                  <a:moveTo>
                    <a:pt x="29" y="0"/>
                  </a:moveTo>
                  <a:cubicBezTo>
                    <a:pt x="0" y="29"/>
                    <a:pt x="57" y="115"/>
                    <a:pt x="172" y="201"/>
                  </a:cubicBezTo>
                  <a:cubicBezTo>
                    <a:pt x="242" y="271"/>
                    <a:pt x="313" y="322"/>
                    <a:pt x="352" y="322"/>
                  </a:cubicBezTo>
                  <a:cubicBezTo>
                    <a:pt x="360" y="322"/>
                    <a:pt x="367" y="320"/>
                    <a:pt x="372" y="315"/>
                  </a:cubicBezTo>
                  <a:cubicBezTo>
                    <a:pt x="401" y="315"/>
                    <a:pt x="343" y="201"/>
                    <a:pt x="229" y="115"/>
                  </a:cubicBezTo>
                  <a:cubicBezTo>
                    <a:pt x="143" y="29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15;p45">
              <a:extLst>
                <a:ext uri="{FF2B5EF4-FFF2-40B4-BE49-F238E27FC236}">
                  <a16:creationId xmlns:a16="http://schemas.microsoft.com/office/drawing/2014/main" id="{8B3DC5D3-D615-4504-91B9-142C0D267FE5}"/>
                </a:ext>
              </a:extLst>
            </p:cNvPr>
            <p:cNvSpPr/>
            <p:nvPr/>
          </p:nvSpPr>
          <p:spPr>
            <a:xfrm>
              <a:off x="3260154" y="2161540"/>
              <a:ext cx="42123" cy="17177"/>
            </a:xfrm>
            <a:custGeom>
              <a:avLst/>
              <a:gdLst/>
              <a:ahLst/>
              <a:cxnLst/>
              <a:rect l="l" t="t" r="r" b="b"/>
              <a:pathLst>
                <a:path w="488" h="199" extrusionOk="0">
                  <a:moveTo>
                    <a:pt x="56" y="1"/>
                  </a:moveTo>
                  <a:cubicBezTo>
                    <a:pt x="39" y="1"/>
                    <a:pt x="29" y="4"/>
                    <a:pt x="29" y="13"/>
                  </a:cubicBezTo>
                  <a:cubicBezTo>
                    <a:pt x="1" y="41"/>
                    <a:pt x="115" y="127"/>
                    <a:pt x="230" y="156"/>
                  </a:cubicBezTo>
                  <a:cubicBezTo>
                    <a:pt x="287" y="184"/>
                    <a:pt x="344" y="199"/>
                    <a:pt x="387" y="199"/>
                  </a:cubicBezTo>
                  <a:cubicBezTo>
                    <a:pt x="430" y="199"/>
                    <a:pt x="458" y="184"/>
                    <a:pt x="458" y="156"/>
                  </a:cubicBezTo>
                  <a:cubicBezTo>
                    <a:pt x="487" y="127"/>
                    <a:pt x="373" y="70"/>
                    <a:pt x="258" y="41"/>
                  </a:cubicBezTo>
                  <a:cubicBezTo>
                    <a:pt x="177" y="21"/>
                    <a:pt x="96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16;p45">
              <a:extLst>
                <a:ext uri="{FF2B5EF4-FFF2-40B4-BE49-F238E27FC236}">
                  <a16:creationId xmlns:a16="http://schemas.microsoft.com/office/drawing/2014/main" id="{A7A1EF1B-4EC1-485D-813C-3D64CD9753D7}"/>
                </a:ext>
              </a:extLst>
            </p:cNvPr>
            <p:cNvSpPr/>
            <p:nvPr/>
          </p:nvSpPr>
          <p:spPr>
            <a:xfrm>
              <a:off x="3260154" y="2177422"/>
              <a:ext cx="39620" cy="12430"/>
            </a:xfrm>
            <a:custGeom>
              <a:avLst/>
              <a:gdLst/>
              <a:ahLst/>
              <a:cxnLst/>
              <a:rect l="l" t="t" r="r" b="b"/>
              <a:pathLst>
                <a:path w="459" h="144" extrusionOk="0">
                  <a:moveTo>
                    <a:pt x="230" y="0"/>
                  </a:moveTo>
                  <a:cubicBezTo>
                    <a:pt x="86" y="29"/>
                    <a:pt x="1" y="57"/>
                    <a:pt x="1" y="86"/>
                  </a:cubicBezTo>
                  <a:cubicBezTo>
                    <a:pt x="1" y="115"/>
                    <a:pt x="115" y="143"/>
                    <a:pt x="230" y="143"/>
                  </a:cubicBezTo>
                  <a:cubicBezTo>
                    <a:pt x="373" y="143"/>
                    <a:pt x="458" y="86"/>
                    <a:pt x="458" y="57"/>
                  </a:cubicBezTo>
                  <a:cubicBezTo>
                    <a:pt x="458" y="29"/>
                    <a:pt x="344" y="0"/>
                    <a:pt x="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17;p45">
              <a:extLst>
                <a:ext uri="{FF2B5EF4-FFF2-40B4-BE49-F238E27FC236}">
                  <a16:creationId xmlns:a16="http://schemas.microsoft.com/office/drawing/2014/main" id="{BDAFC37B-D1AF-4846-AC33-DFB6D2A53DF5}"/>
                </a:ext>
              </a:extLst>
            </p:cNvPr>
            <p:cNvSpPr/>
            <p:nvPr/>
          </p:nvSpPr>
          <p:spPr>
            <a:xfrm>
              <a:off x="3265074" y="2183896"/>
              <a:ext cx="37203" cy="21752"/>
            </a:xfrm>
            <a:custGeom>
              <a:avLst/>
              <a:gdLst/>
              <a:ahLst/>
              <a:cxnLst/>
              <a:rect l="l" t="t" r="r" b="b"/>
              <a:pathLst>
                <a:path w="431" h="252" extrusionOk="0">
                  <a:moveTo>
                    <a:pt x="394" y="0"/>
                  </a:moveTo>
                  <a:cubicBezTo>
                    <a:pt x="346" y="0"/>
                    <a:pt x="266" y="33"/>
                    <a:pt x="201" y="97"/>
                  </a:cubicBezTo>
                  <a:cubicBezTo>
                    <a:pt x="87" y="154"/>
                    <a:pt x="1" y="211"/>
                    <a:pt x="1" y="240"/>
                  </a:cubicBezTo>
                  <a:cubicBezTo>
                    <a:pt x="8" y="248"/>
                    <a:pt x="22" y="251"/>
                    <a:pt x="41" y="251"/>
                  </a:cubicBezTo>
                  <a:cubicBezTo>
                    <a:pt x="91" y="251"/>
                    <a:pt x="175" y="225"/>
                    <a:pt x="258" y="183"/>
                  </a:cubicBezTo>
                  <a:cubicBezTo>
                    <a:pt x="344" y="126"/>
                    <a:pt x="430" y="40"/>
                    <a:pt x="430" y="11"/>
                  </a:cubicBezTo>
                  <a:cubicBezTo>
                    <a:pt x="423" y="4"/>
                    <a:pt x="410" y="0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18;p45">
              <a:extLst>
                <a:ext uri="{FF2B5EF4-FFF2-40B4-BE49-F238E27FC236}">
                  <a16:creationId xmlns:a16="http://schemas.microsoft.com/office/drawing/2014/main" id="{8E7DADEE-48DE-4F67-9AC0-CD1A8C3EE831}"/>
                </a:ext>
              </a:extLst>
            </p:cNvPr>
            <p:cNvSpPr/>
            <p:nvPr/>
          </p:nvSpPr>
          <p:spPr>
            <a:xfrm>
              <a:off x="3277418" y="2189161"/>
              <a:ext cx="27276" cy="33232"/>
            </a:xfrm>
            <a:custGeom>
              <a:avLst/>
              <a:gdLst/>
              <a:ahLst/>
              <a:cxnLst/>
              <a:rect l="l" t="t" r="r" b="b"/>
              <a:pathLst>
                <a:path w="316" h="385" extrusionOk="0">
                  <a:moveTo>
                    <a:pt x="270" y="0"/>
                  </a:moveTo>
                  <a:cubicBezTo>
                    <a:pt x="238" y="0"/>
                    <a:pt x="187" y="56"/>
                    <a:pt x="115" y="150"/>
                  </a:cubicBezTo>
                  <a:cubicBezTo>
                    <a:pt x="30" y="265"/>
                    <a:pt x="1" y="351"/>
                    <a:pt x="30" y="379"/>
                  </a:cubicBezTo>
                  <a:cubicBezTo>
                    <a:pt x="30" y="383"/>
                    <a:pt x="32" y="385"/>
                    <a:pt x="35" y="385"/>
                  </a:cubicBezTo>
                  <a:cubicBezTo>
                    <a:pt x="59" y="385"/>
                    <a:pt x="152" y="307"/>
                    <a:pt x="201" y="208"/>
                  </a:cubicBezTo>
                  <a:cubicBezTo>
                    <a:pt x="287" y="122"/>
                    <a:pt x="316" y="7"/>
                    <a:pt x="287" y="7"/>
                  </a:cubicBezTo>
                  <a:cubicBezTo>
                    <a:pt x="282" y="2"/>
                    <a:pt x="276" y="0"/>
                    <a:pt x="2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19;p45">
              <a:extLst>
                <a:ext uri="{FF2B5EF4-FFF2-40B4-BE49-F238E27FC236}">
                  <a16:creationId xmlns:a16="http://schemas.microsoft.com/office/drawing/2014/main" id="{BE4D7B35-1E8C-4097-B78B-11ECA55FBB81}"/>
                </a:ext>
              </a:extLst>
            </p:cNvPr>
            <p:cNvSpPr/>
            <p:nvPr/>
          </p:nvSpPr>
          <p:spPr>
            <a:xfrm>
              <a:off x="3297184" y="2192182"/>
              <a:ext cx="14933" cy="39620"/>
            </a:xfrm>
            <a:custGeom>
              <a:avLst/>
              <a:gdLst/>
              <a:ahLst/>
              <a:cxnLst/>
              <a:rect l="l" t="t" r="r" b="b"/>
              <a:pathLst>
                <a:path w="173" h="459" extrusionOk="0">
                  <a:moveTo>
                    <a:pt x="144" y="1"/>
                  </a:moveTo>
                  <a:cubicBezTo>
                    <a:pt x="115" y="1"/>
                    <a:pt x="58" y="87"/>
                    <a:pt x="29" y="201"/>
                  </a:cubicBezTo>
                  <a:cubicBezTo>
                    <a:pt x="1" y="344"/>
                    <a:pt x="1" y="459"/>
                    <a:pt x="29" y="459"/>
                  </a:cubicBezTo>
                  <a:cubicBezTo>
                    <a:pt x="58" y="459"/>
                    <a:pt x="115" y="344"/>
                    <a:pt x="144" y="230"/>
                  </a:cubicBezTo>
                  <a:cubicBezTo>
                    <a:pt x="173" y="115"/>
                    <a:pt x="173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20;p45">
              <a:extLst>
                <a:ext uri="{FF2B5EF4-FFF2-40B4-BE49-F238E27FC236}">
                  <a16:creationId xmlns:a16="http://schemas.microsoft.com/office/drawing/2014/main" id="{91F5C884-1BA3-4384-A474-F94E1E617EB7}"/>
                </a:ext>
              </a:extLst>
            </p:cNvPr>
            <p:cNvSpPr/>
            <p:nvPr/>
          </p:nvSpPr>
          <p:spPr>
            <a:xfrm>
              <a:off x="3309528" y="2189765"/>
              <a:ext cx="14933" cy="39965"/>
            </a:xfrm>
            <a:custGeom>
              <a:avLst/>
              <a:gdLst/>
              <a:ahLst/>
              <a:cxnLst/>
              <a:rect l="l" t="t" r="r" b="b"/>
              <a:pathLst>
                <a:path w="173" h="463" extrusionOk="0">
                  <a:moveTo>
                    <a:pt x="30" y="0"/>
                  </a:moveTo>
                  <a:cubicBezTo>
                    <a:pt x="1" y="29"/>
                    <a:pt x="1" y="115"/>
                    <a:pt x="30" y="258"/>
                  </a:cubicBezTo>
                  <a:cubicBezTo>
                    <a:pt x="81" y="360"/>
                    <a:pt x="109" y="463"/>
                    <a:pt x="135" y="463"/>
                  </a:cubicBezTo>
                  <a:cubicBezTo>
                    <a:pt x="138" y="463"/>
                    <a:pt x="141" y="461"/>
                    <a:pt x="144" y="458"/>
                  </a:cubicBezTo>
                  <a:cubicBezTo>
                    <a:pt x="173" y="458"/>
                    <a:pt x="173" y="344"/>
                    <a:pt x="144" y="229"/>
                  </a:cubicBezTo>
                  <a:cubicBezTo>
                    <a:pt x="115" y="115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21;p45">
              <a:extLst>
                <a:ext uri="{FF2B5EF4-FFF2-40B4-BE49-F238E27FC236}">
                  <a16:creationId xmlns:a16="http://schemas.microsoft.com/office/drawing/2014/main" id="{170B58B2-EFC8-4D72-8851-BAA97600A81D}"/>
                </a:ext>
              </a:extLst>
            </p:cNvPr>
            <p:cNvSpPr/>
            <p:nvPr/>
          </p:nvSpPr>
          <p:spPr>
            <a:xfrm>
              <a:off x="3314534" y="2189161"/>
              <a:ext cx="27276" cy="33232"/>
            </a:xfrm>
            <a:custGeom>
              <a:avLst/>
              <a:gdLst/>
              <a:ahLst/>
              <a:cxnLst/>
              <a:rect l="l" t="t" r="r" b="b"/>
              <a:pathLst>
                <a:path w="316" h="385" extrusionOk="0">
                  <a:moveTo>
                    <a:pt x="48" y="0"/>
                  </a:moveTo>
                  <a:cubicBezTo>
                    <a:pt x="40" y="0"/>
                    <a:pt x="34" y="2"/>
                    <a:pt x="29" y="7"/>
                  </a:cubicBezTo>
                  <a:cubicBezTo>
                    <a:pt x="0" y="7"/>
                    <a:pt x="29" y="122"/>
                    <a:pt x="115" y="236"/>
                  </a:cubicBezTo>
                  <a:cubicBezTo>
                    <a:pt x="189" y="311"/>
                    <a:pt x="242" y="385"/>
                    <a:pt x="273" y="385"/>
                  </a:cubicBezTo>
                  <a:cubicBezTo>
                    <a:pt x="278" y="385"/>
                    <a:pt x="283" y="383"/>
                    <a:pt x="286" y="379"/>
                  </a:cubicBezTo>
                  <a:cubicBezTo>
                    <a:pt x="315" y="351"/>
                    <a:pt x="286" y="265"/>
                    <a:pt x="201" y="150"/>
                  </a:cubicBezTo>
                  <a:cubicBezTo>
                    <a:pt x="153" y="56"/>
                    <a:pt x="86" y="0"/>
                    <a:pt x="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22;p45">
              <a:extLst>
                <a:ext uri="{FF2B5EF4-FFF2-40B4-BE49-F238E27FC236}">
                  <a16:creationId xmlns:a16="http://schemas.microsoft.com/office/drawing/2014/main" id="{E4DD877F-07A4-42E6-BCB8-2DB1F6763652}"/>
                </a:ext>
              </a:extLst>
            </p:cNvPr>
            <p:cNvSpPr/>
            <p:nvPr/>
          </p:nvSpPr>
          <p:spPr>
            <a:xfrm>
              <a:off x="3319454" y="2183896"/>
              <a:ext cx="37117" cy="24169"/>
            </a:xfrm>
            <a:custGeom>
              <a:avLst/>
              <a:gdLst/>
              <a:ahLst/>
              <a:cxnLst/>
              <a:rect l="l" t="t" r="r" b="b"/>
              <a:pathLst>
                <a:path w="430" h="280" extrusionOk="0">
                  <a:moveTo>
                    <a:pt x="32" y="0"/>
                  </a:moveTo>
                  <a:cubicBezTo>
                    <a:pt x="18" y="0"/>
                    <a:pt x="8" y="4"/>
                    <a:pt x="0" y="11"/>
                  </a:cubicBezTo>
                  <a:cubicBezTo>
                    <a:pt x="0" y="40"/>
                    <a:pt x="58" y="126"/>
                    <a:pt x="172" y="183"/>
                  </a:cubicBezTo>
                  <a:cubicBezTo>
                    <a:pt x="258" y="247"/>
                    <a:pt x="328" y="279"/>
                    <a:pt x="369" y="279"/>
                  </a:cubicBezTo>
                  <a:cubicBezTo>
                    <a:pt x="383" y="279"/>
                    <a:pt x="394" y="276"/>
                    <a:pt x="401" y="269"/>
                  </a:cubicBezTo>
                  <a:cubicBezTo>
                    <a:pt x="430" y="240"/>
                    <a:pt x="344" y="154"/>
                    <a:pt x="229" y="97"/>
                  </a:cubicBezTo>
                  <a:cubicBezTo>
                    <a:pt x="144" y="33"/>
                    <a:pt x="7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23;p45">
              <a:extLst>
                <a:ext uri="{FF2B5EF4-FFF2-40B4-BE49-F238E27FC236}">
                  <a16:creationId xmlns:a16="http://schemas.microsoft.com/office/drawing/2014/main" id="{3E1BA45B-C539-4C0D-8059-EAE706AC6D78}"/>
                </a:ext>
              </a:extLst>
            </p:cNvPr>
            <p:cNvSpPr/>
            <p:nvPr/>
          </p:nvSpPr>
          <p:spPr>
            <a:xfrm>
              <a:off x="3321957" y="2179839"/>
              <a:ext cx="39533" cy="10013"/>
            </a:xfrm>
            <a:custGeom>
              <a:avLst/>
              <a:gdLst/>
              <a:ahLst/>
              <a:cxnLst/>
              <a:rect l="l" t="t" r="r" b="b"/>
              <a:pathLst>
                <a:path w="458" h="116" extrusionOk="0">
                  <a:moveTo>
                    <a:pt x="229" y="1"/>
                  </a:moveTo>
                  <a:cubicBezTo>
                    <a:pt x="86" y="1"/>
                    <a:pt x="0" y="1"/>
                    <a:pt x="0" y="29"/>
                  </a:cubicBezTo>
                  <a:cubicBezTo>
                    <a:pt x="0" y="58"/>
                    <a:pt x="86" y="87"/>
                    <a:pt x="229" y="115"/>
                  </a:cubicBezTo>
                  <a:cubicBezTo>
                    <a:pt x="343" y="115"/>
                    <a:pt x="458" y="115"/>
                    <a:pt x="458" y="87"/>
                  </a:cubicBezTo>
                  <a:cubicBezTo>
                    <a:pt x="458" y="58"/>
                    <a:pt x="343" y="29"/>
                    <a:pt x="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24;p45">
              <a:extLst>
                <a:ext uri="{FF2B5EF4-FFF2-40B4-BE49-F238E27FC236}">
                  <a16:creationId xmlns:a16="http://schemas.microsoft.com/office/drawing/2014/main" id="{96E933C0-34A9-4D8A-BA00-608A14DBE1E8}"/>
                </a:ext>
              </a:extLst>
            </p:cNvPr>
            <p:cNvSpPr/>
            <p:nvPr/>
          </p:nvSpPr>
          <p:spPr>
            <a:xfrm>
              <a:off x="3319454" y="2163784"/>
              <a:ext cx="39620" cy="15537"/>
            </a:xfrm>
            <a:custGeom>
              <a:avLst/>
              <a:gdLst/>
              <a:ahLst/>
              <a:cxnLst/>
              <a:rect l="l" t="t" r="r" b="b"/>
              <a:pathLst>
                <a:path w="459" h="180" extrusionOk="0">
                  <a:moveTo>
                    <a:pt x="387" y="1"/>
                  </a:moveTo>
                  <a:cubicBezTo>
                    <a:pt x="344" y="1"/>
                    <a:pt x="287" y="15"/>
                    <a:pt x="229" y="44"/>
                  </a:cubicBezTo>
                  <a:cubicBezTo>
                    <a:pt x="86" y="72"/>
                    <a:pt x="0" y="130"/>
                    <a:pt x="0" y="158"/>
                  </a:cubicBezTo>
                  <a:cubicBezTo>
                    <a:pt x="15" y="173"/>
                    <a:pt x="43" y="180"/>
                    <a:pt x="86" y="180"/>
                  </a:cubicBezTo>
                  <a:cubicBezTo>
                    <a:pt x="129" y="180"/>
                    <a:pt x="186" y="173"/>
                    <a:pt x="258" y="158"/>
                  </a:cubicBezTo>
                  <a:cubicBezTo>
                    <a:pt x="372" y="130"/>
                    <a:pt x="458" y="72"/>
                    <a:pt x="458" y="44"/>
                  </a:cubicBezTo>
                  <a:cubicBezTo>
                    <a:pt x="458" y="15"/>
                    <a:pt x="430" y="1"/>
                    <a:pt x="3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25;p45">
              <a:extLst>
                <a:ext uri="{FF2B5EF4-FFF2-40B4-BE49-F238E27FC236}">
                  <a16:creationId xmlns:a16="http://schemas.microsoft.com/office/drawing/2014/main" id="{42A37CD6-45CF-4CCF-BB0F-8AAE7FA68295}"/>
                </a:ext>
              </a:extLst>
            </p:cNvPr>
            <p:cNvSpPr/>
            <p:nvPr/>
          </p:nvSpPr>
          <p:spPr>
            <a:xfrm>
              <a:off x="3316951" y="2147125"/>
              <a:ext cx="34700" cy="26068"/>
            </a:xfrm>
            <a:custGeom>
              <a:avLst/>
              <a:gdLst/>
              <a:ahLst/>
              <a:cxnLst/>
              <a:rect l="l" t="t" r="r" b="b"/>
              <a:pathLst>
                <a:path w="402" h="302" extrusionOk="0">
                  <a:moveTo>
                    <a:pt x="352" y="0"/>
                  </a:moveTo>
                  <a:cubicBezTo>
                    <a:pt x="313" y="0"/>
                    <a:pt x="243" y="47"/>
                    <a:pt x="173" y="94"/>
                  </a:cubicBezTo>
                  <a:cubicBezTo>
                    <a:pt x="58" y="180"/>
                    <a:pt x="1" y="265"/>
                    <a:pt x="29" y="294"/>
                  </a:cubicBezTo>
                  <a:cubicBezTo>
                    <a:pt x="29" y="299"/>
                    <a:pt x="33" y="302"/>
                    <a:pt x="40" y="302"/>
                  </a:cubicBezTo>
                  <a:cubicBezTo>
                    <a:pt x="70" y="302"/>
                    <a:pt x="160" y="255"/>
                    <a:pt x="230" y="208"/>
                  </a:cubicBezTo>
                  <a:cubicBezTo>
                    <a:pt x="344" y="122"/>
                    <a:pt x="401" y="36"/>
                    <a:pt x="373" y="8"/>
                  </a:cubicBezTo>
                  <a:cubicBezTo>
                    <a:pt x="368" y="3"/>
                    <a:pt x="360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26;p45">
              <a:extLst>
                <a:ext uri="{FF2B5EF4-FFF2-40B4-BE49-F238E27FC236}">
                  <a16:creationId xmlns:a16="http://schemas.microsoft.com/office/drawing/2014/main" id="{701FEC92-0779-422F-B53F-5436034C1848}"/>
                </a:ext>
              </a:extLst>
            </p:cNvPr>
            <p:cNvSpPr/>
            <p:nvPr/>
          </p:nvSpPr>
          <p:spPr>
            <a:xfrm>
              <a:off x="3312031" y="2134954"/>
              <a:ext cx="22356" cy="37548"/>
            </a:xfrm>
            <a:custGeom>
              <a:avLst/>
              <a:gdLst/>
              <a:ahLst/>
              <a:cxnLst/>
              <a:rect l="l" t="t" r="r" b="b"/>
              <a:pathLst>
                <a:path w="259" h="435" extrusionOk="0">
                  <a:moveTo>
                    <a:pt x="217" y="0"/>
                  </a:moveTo>
                  <a:cubicBezTo>
                    <a:pt x="186" y="0"/>
                    <a:pt x="136" y="78"/>
                    <a:pt x="86" y="177"/>
                  </a:cubicBezTo>
                  <a:cubicBezTo>
                    <a:pt x="29" y="292"/>
                    <a:pt x="1" y="406"/>
                    <a:pt x="29" y="435"/>
                  </a:cubicBezTo>
                  <a:cubicBezTo>
                    <a:pt x="58" y="435"/>
                    <a:pt x="144" y="349"/>
                    <a:pt x="201" y="235"/>
                  </a:cubicBezTo>
                  <a:cubicBezTo>
                    <a:pt x="230" y="120"/>
                    <a:pt x="258" y="6"/>
                    <a:pt x="230" y="6"/>
                  </a:cubicBezTo>
                  <a:cubicBezTo>
                    <a:pt x="226" y="2"/>
                    <a:pt x="222" y="0"/>
                    <a:pt x="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27;p45">
              <a:extLst>
                <a:ext uri="{FF2B5EF4-FFF2-40B4-BE49-F238E27FC236}">
                  <a16:creationId xmlns:a16="http://schemas.microsoft.com/office/drawing/2014/main" id="{76F6A3BB-44F7-4AAD-9834-5A3DCCBA344F}"/>
                </a:ext>
              </a:extLst>
            </p:cNvPr>
            <p:cNvSpPr/>
            <p:nvPr/>
          </p:nvSpPr>
          <p:spPr>
            <a:xfrm>
              <a:off x="3307111" y="2130466"/>
              <a:ext cx="9927" cy="39620"/>
            </a:xfrm>
            <a:custGeom>
              <a:avLst/>
              <a:gdLst/>
              <a:ahLst/>
              <a:cxnLst/>
              <a:rect l="l" t="t" r="r" b="b"/>
              <a:pathLst>
                <a:path w="115" h="459" extrusionOk="0">
                  <a:moveTo>
                    <a:pt x="58" y="0"/>
                  </a:moveTo>
                  <a:cubicBezTo>
                    <a:pt x="29" y="0"/>
                    <a:pt x="0" y="86"/>
                    <a:pt x="0" y="229"/>
                  </a:cubicBezTo>
                  <a:cubicBezTo>
                    <a:pt x="0" y="344"/>
                    <a:pt x="0" y="458"/>
                    <a:pt x="29" y="458"/>
                  </a:cubicBezTo>
                  <a:cubicBezTo>
                    <a:pt x="86" y="458"/>
                    <a:pt x="115" y="344"/>
                    <a:pt x="115" y="229"/>
                  </a:cubicBezTo>
                  <a:cubicBezTo>
                    <a:pt x="115" y="86"/>
                    <a:pt x="86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28;p45">
              <a:extLst>
                <a:ext uri="{FF2B5EF4-FFF2-40B4-BE49-F238E27FC236}">
                  <a16:creationId xmlns:a16="http://schemas.microsoft.com/office/drawing/2014/main" id="{73ED8617-0093-413D-B1FC-A6A9543B8371}"/>
                </a:ext>
              </a:extLst>
            </p:cNvPr>
            <p:cNvSpPr/>
            <p:nvPr/>
          </p:nvSpPr>
          <p:spPr>
            <a:xfrm>
              <a:off x="3289847" y="2132969"/>
              <a:ext cx="19767" cy="37462"/>
            </a:xfrm>
            <a:custGeom>
              <a:avLst/>
              <a:gdLst/>
              <a:ahLst/>
              <a:cxnLst/>
              <a:rect l="l" t="t" r="r" b="b"/>
              <a:pathLst>
                <a:path w="229" h="434" extrusionOk="0">
                  <a:moveTo>
                    <a:pt x="29" y="0"/>
                  </a:moveTo>
                  <a:cubicBezTo>
                    <a:pt x="0" y="0"/>
                    <a:pt x="0" y="115"/>
                    <a:pt x="57" y="229"/>
                  </a:cubicBezTo>
                  <a:cubicBezTo>
                    <a:pt x="108" y="331"/>
                    <a:pt x="160" y="434"/>
                    <a:pt x="190" y="434"/>
                  </a:cubicBezTo>
                  <a:cubicBezTo>
                    <a:pt x="194" y="434"/>
                    <a:pt x="197" y="432"/>
                    <a:pt x="200" y="429"/>
                  </a:cubicBezTo>
                  <a:cubicBezTo>
                    <a:pt x="229" y="429"/>
                    <a:pt x="200" y="315"/>
                    <a:pt x="172" y="200"/>
                  </a:cubicBezTo>
                  <a:cubicBezTo>
                    <a:pt x="143" y="86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29;p45">
              <a:extLst>
                <a:ext uri="{FF2B5EF4-FFF2-40B4-BE49-F238E27FC236}">
                  <a16:creationId xmlns:a16="http://schemas.microsoft.com/office/drawing/2014/main" id="{93EC83B7-1119-40DB-B02E-A6D484A19513}"/>
                </a:ext>
              </a:extLst>
            </p:cNvPr>
            <p:cNvSpPr/>
            <p:nvPr/>
          </p:nvSpPr>
          <p:spPr>
            <a:xfrm>
              <a:off x="3306593" y="2164302"/>
              <a:ext cx="22788" cy="29607"/>
            </a:xfrm>
            <a:custGeom>
              <a:avLst/>
              <a:gdLst/>
              <a:ahLst/>
              <a:cxnLst/>
              <a:rect l="l" t="t" r="r" b="b"/>
              <a:pathLst>
                <a:path w="264" h="343" extrusionOk="0">
                  <a:moveTo>
                    <a:pt x="110" y="1"/>
                  </a:moveTo>
                  <a:cubicBezTo>
                    <a:pt x="3" y="1"/>
                    <a:pt x="0" y="343"/>
                    <a:pt x="103" y="343"/>
                  </a:cubicBezTo>
                  <a:cubicBezTo>
                    <a:pt x="124" y="343"/>
                    <a:pt x="149" y="329"/>
                    <a:pt x="178" y="295"/>
                  </a:cubicBezTo>
                  <a:cubicBezTo>
                    <a:pt x="264" y="238"/>
                    <a:pt x="264" y="124"/>
                    <a:pt x="178" y="38"/>
                  </a:cubicBezTo>
                  <a:cubicBezTo>
                    <a:pt x="152" y="12"/>
                    <a:pt x="129" y="1"/>
                    <a:pt x="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30;p45">
              <a:extLst>
                <a:ext uri="{FF2B5EF4-FFF2-40B4-BE49-F238E27FC236}">
                  <a16:creationId xmlns:a16="http://schemas.microsoft.com/office/drawing/2014/main" id="{7ECC4856-C418-41BC-B43F-7399535A4B17}"/>
                </a:ext>
              </a:extLst>
            </p:cNvPr>
            <p:cNvSpPr/>
            <p:nvPr/>
          </p:nvSpPr>
          <p:spPr>
            <a:xfrm>
              <a:off x="3294768" y="2169999"/>
              <a:ext cx="36858" cy="26154"/>
            </a:xfrm>
            <a:custGeom>
              <a:avLst/>
              <a:gdLst/>
              <a:ahLst/>
              <a:cxnLst/>
              <a:rect l="l" t="t" r="r" b="b"/>
              <a:pathLst>
                <a:path w="427" h="303" extrusionOk="0">
                  <a:moveTo>
                    <a:pt x="315" y="0"/>
                  </a:moveTo>
                  <a:cubicBezTo>
                    <a:pt x="315" y="58"/>
                    <a:pt x="286" y="115"/>
                    <a:pt x="258" y="143"/>
                  </a:cubicBezTo>
                  <a:cubicBezTo>
                    <a:pt x="229" y="172"/>
                    <a:pt x="186" y="186"/>
                    <a:pt x="140" y="186"/>
                  </a:cubicBezTo>
                  <a:cubicBezTo>
                    <a:pt x="93" y="186"/>
                    <a:pt x="43" y="172"/>
                    <a:pt x="0" y="143"/>
                  </a:cubicBezTo>
                  <a:lnTo>
                    <a:pt x="0" y="143"/>
                  </a:lnTo>
                  <a:cubicBezTo>
                    <a:pt x="0" y="172"/>
                    <a:pt x="29" y="229"/>
                    <a:pt x="57" y="258"/>
                  </a:cubicBezTo>
                  <a:cubicBezTo>
                    <a:pt x="95" y="289"/>
                    <a:pt x="136" y="303"/>
                    <a:pt x="175" y="303"/>
                  </a:cubicBezTo>
                  <a:cubicBezTo>
                    <a:pt x="312" y="303"/>
                    <a:pt x="427" y="134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31;p45">
              <a:extLst>
                <a:ext uri="{FF2B5EF4-FFF2-40B4-BE49-F238E27FC236}">
                  <a16:creationId xmlns:a16="http://schemas.microsoft.com/office/drawing/2014/main" id="{61F93C27-3902-4645-8083-66387E479236}"/>
                </a:ext>
              </a:extLst>
            </p:cNvPr>
            <p:cNvSpPr/>
            <p:nvPr/>
          </p:nvSpPr>
          <p:spPr>
            <a:xfrm>
              <a:off x="3262658" y="1873586"/>
              <a:ext cx="32196" cy="29693"/>
            </a:xfrm>
            <a:custGeom>
              <a:avLst/>
              <a:gdLst/>
              <a:ahLst/>
              <a:cxnLst/>
              <a:rect l="l" t="t" r="r" b="b"/>
              <a:pathLst>
                <a:path w="373" h="344" extrusionOk="0">
                  <a:moveTo>
                    <a:pt x="344" y="0"/>
                  </a:moveTo>
                  <a:cubicBezTo>
                    <a:pt x="344" y="0"/>
                    <a:pt x="229" y="29"/>
                    <a:pt x="143" y="143"/>
                  </a:cubicBezTo>
                  <a:cubicBezTo>
                    <a:pt x="57" y="229"/>
                    <a:pt x="0" y="315"/>
                    <a:pt x="29" y="343"/>
                  </a:cubicBezTo>
                  <a:cubicBezTo>
                    <a:pt x="57" y="343"/>
                    <a:pt x="143" y="315"/>
                    <a:pt x="229" y="229"/>
                  </a:cubicBezTo>
                  <a:cubicBezTo>
                    <a:pt x="315" y="115"/>
                    <a:pt x="372" y="29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32;p45">
              <a:extLst>
                <a:ext uri="{FF2B5EF4-FFF2-40B4-BE49-F238E27FC236}">
                  <a16:creationId xmlns:a16="http://schemas.microsoft.com/office/drawing/2014/main" id="{D543CCAD-1119-4EB1-B86B-FBFD37029F5A}"/>
                </a:ext>
              </a:extLst>
            </p:cNvPr>
            <p:cNvSpPr/>
            <p:nvPr/>
          </p:nvSpPr>
          <p:spPr>
            <a:xfrm>
              <a:off x="3255234" y="1842944"/>
              <a:ext cx="37117" cy="19853"/>
            </a:xfrm>
            <a:custGeom>
              <a:avLst/>
              <a:gdLst/>
              <a:ahLst/>
              <a:cxnLst/>
              <a:rect l="l" t="t" r="r" b="b"/>
              <a:pathLst>
                <a:path w="430" h="230" extrusionOk="0">
                  <a:moveTo>
                    <a:pt x="35" y="0"/>
                  </a:moveTo>
                  <a:cubicBezTo>
                    <a:pt x="20" y="0"/>
                    <a:pt x="8" y="4"/>
                    <a:pt x="0" y="12"/>
                  </a:cubicBezTo>
                  <a:cubicBezTo>
                    <a:pt x="0" y="40"/>
                    <a:pt x="86" y="97"/>
                    <a:pt x="201" y="155"/>
                  </a:cubicBezTo>
                  <a:cubicBezTo>
                    <a:pt x="255" y="209"/>
                    <a:pt x="321" y="229"/>
                    <a:pt x="369" y="229"/>
                  </a:cubicBezTo>
                  <a:cubicBezTo>
                    <a:pt x="397" y="229"/>
                    <a:pt x="419" y="222"/>
                    <a:pt x="430" y="212"/>
                  </a:cubicBezTo>
                  <a:cubicBezTo>
                    <a:pt x="430" y="183"/>
                    <a:pt x="344" y="126"/>
                    <a:pt x="229" y="69"/>
                  </a:cubicBezTo>
                  <a:cubicBezTo>
                    <a:pt x="145" y="27"/>
                    <a:pt x="77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33;p45">
              <a:extLst>
                <a:ext uri="{FF2B5EF4-FFF2-40B4-BE49-F238E27FC236}">
                  <a16:creationId xmlns:a16="http://schemas.microsoft.com/office/drawing/2014/main" id="{087B376D-91EA-4D82-B982-B7405B7250D6}"/>
                </a:ext>
              </a:extLst>
            </p:cNvPr>
            <p:cNvSpPr/>
            <p:nvPr/>
          </p:nvSpPr>
          <p:spPr>
            <a:xfrm>
              <a:off x="3250314" y="1860207"/>
              <a:ext cx="39620" cy="10962"/>
            </a:xfrm>
            <a:custGeom>
              <a:avLst/>
              <a:gdLst/>
              <a:ahLst/>
              <a:cxnLst/>
              <a:rect l="l" t="t" r="r" b="b"/>
              <a:pathLst>
                <a:path w="459" h="127" extrusionOk="0">
                  <a:moveTo>
                    <a:pt x="131" y="0"/>
                  </a:moveTo>
                  <a:cubicBezTo>
                    <a:pt x="57" y="0"/>
                    <a:pt x="0" y="20"/>
                    <a:pt x="0" y="41"/>
                  </a:cubicBezTo>
                  <a:cubicBezTo>
                    <a:pt x="0" y="98"/>
                    <a:pt x="86" y="98"/>
                    <a:pt x="229" y="126"/>
                  </a:cubicBezTo>
                  <a:cubicBezTo>
                    <a:pt x="344" y="126"/>
                    <a:pt x="458" y="126"/>
                    <a:pt x="458" y="69"/>
                  </a:cubicBezTo>
                  <a:cubicBezTo>
                    <a:pt x="458" y="12"/>
                    <a:pt x="372" y="12"/>
                    <a:pt x="229" y="12"/>
                  </a:cubicBezTo>
                  <a:cubicBezTo>
                    <a:pt x="196" y="4"/>
                    <a:pt x="162" y="0"/>
                    <a:pt x="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34;p45">
              <a:extLst>
                <a:ext uri="{FF2B5EF4-FFF2-40B4-BE49-F238E27FC236}">
                  <a16:creationId xmlns:a16="http://schemas.microsoft.com/office/drawing/2014/main" id="{EA517C2D-5E25-461B-B9C8-0D75DB6707DD}"/>
                </a:ext>
              </a:extLst>
            </p:cNvPr>
            <p:cNvSpPr/>
            <p:nvPr/>
          </p:nvSpPr>
          <p:spPr>
            <a:xfrm>
              <a:off x="3252731" y="1869443"/>
              <a:ext cx="39620" cy="17522"/>
            </a:xfrm>
            <a:custGeom>
              <a:avLst/>
              <a:gdLst/>
              <a:ahLst/>
              <a:cxnLst/>
              <a:rect l="l" t="t" r="r" b="b"/>
              <a:pathLst>
                <a:path w="459" h="203" extrusionOk="0">
                  <a:moveTo>
                    <a:pt x="385" y="1"/>
                  </a:moveTo>
                  <a:cubicBezTo>
                    <a:pt x="335" y="1"/>
                    <a:pt x="268" y="15"/>
                    <a:pt x="201" y="48"/>
                  </a:cubicBezTo>
                  <a:cubicBezTo>
                    <a:pt x="87" y="77"/>
                    <a:pt x="1" y="134"/>
                    <a:pt x="1" y="191"/>
                  </a:cubicBezTo>
                  <a:cubicBezTo>
                    <a:pt x="9" y="200"/>
                    <a:pt x="25" y="203"/>
                    <a:pt x="46" y="203"/>
                  </a:cubicBezTo>
                  <a:cubicBezTo>
                    <a:pt x="96" y="203"/>
                    <a:pt x="177" y="183"/>
                    <a:pt x="258" y="163"/>
                  </a:cubicBezTo>
                  <a:cubicBezTo>
                    <a:pt x="373" y="105"/>
                    <a:pt x="459" y="48"/>
                    <a:pt x="459" y="19"/>
                  </a:cubicBezTo>
                  <a:cubicBezTo>
                    <a:pt x="447" y="8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35;p45">
              <a:extLst>
                <a:ext uri="{FF2B5EF4-FFF2-40B4-BE49-F238E27FC236}">
                  <a16:creationId xmlns:a16="http://schemas.microsoft.com/office/drawing/2014/main" id="{D7972C39-2E37-4065-8ACA-B8B978699AA9}"/>
                </a:ext>
              </a:extLst>
            </p:cNvPr>
            <p:cNvSpPr/>
            <p:nvPr/>
          </p:nvSpPr>
          <p:spPr>
            <a:xfrm>
              <a:off x="3279921" y="1876003"/>
              <a:ext cx="19853" cy="37634"/>
            </a:xfrm>
            <a:custGeom>
              <a:avLst/>
              <a:gdLst/>
              <a:ahLst/>
              <a:cxnLst/>
              <a:rect l="l" t="t" r="r" b="b"/>
              <a:pathLst>
                <a:path w="230" h="436" extrusionOk="0">
                  <a:moveTo>
                    <a:pt x="201" y="1"/>
                  </a:moveTo>
                  <a:cubicBezTo>
                    <a:pt x="172" y="1"/>
                    <a:pt x="115" y="87"/>
                    <a:pt x="58" y="201"/>
                  </a:cubicBezTo>
                  <a:cubicBezTo>
                    <a:pt x="29" y="315"/>
                    <a:pt x="1" y="430"/>
                    <a:pt x="29" y="430"/>
                  </a:cubicBezTo>
                  <a:cubicBezTo>
                    <a:pt x="33" y="434"/>
                    <a:pt x="37" y="436"/>
                    <a:pt x="42" y="436"/>
                  </a:cubicBezTo>
                  <a:cubicBezTo>
                    <a:pt x="73" y="436"/>
                    <a:pt x="123" y="358"/>
                    <a:pt x="172" y="258"/>
                  </a:cubicBezTo>
                  <a:cubicBezTo>
                    <a:pt x="229" y="144"/>
                    <a:pt x="229" y="29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36;p45">
              <a:extLst>
                <a:ext uri="{FF2B5EF4-FFF2-40B4-BE49-F238E27FC236}">
                  <a16:creationId xmlns:a16="http://schemas.microsoft.com/office/drawing/2014/main" id="{E7666B02-84B1-4DA4-9AB9-CBAA3D7F3C50}"/>
                </a:ext>
              </a:extLst>
            </p:cNvPr>
            <p:cNvSpPr/>
            <p:nvPr/>
          </p:nvSpPr>
          <p:spPr>
            <a:xfrm>
              <a:off x="3297184" y="1878506"/>
              <a:ext cx="10013" cy="39620"/>
            </a:xfrm>
            <a:custGeom>
              <a:avLst/>
              <a:gdLst/>
              <a:ahLst/>
              <a:cxnLst/>
              <a:rect l="l" t="t" r="r" b="b"/>
              <a:pathLst>
                <a:path w="116" h="459" extrusionOk="0">
                  <a:moveTo>
                    <a:pt x="58" y="0"/>
                  </a:moveTo>
                  <a:cubicBezTo>
                    <a:pt x="29" y="0"/>
                    <a:pt x="1" y="86"/>
                    <a:pt x="1" y="229"/>
                  </a:cubicBezTo>
                  <a:cubicBezTo>
                    <a:pt x="1" y="344"/>
                    <a:pt x="29" y="458"/>
                    <a:pt x="58" y="458"/>
                  </a:cubicBezTo>
                  <a:cubicBezTo>
                    <a:pt x="87" y="458"/>
                    <a:pt x="115" y="344"/>
                    <a:pt x="115" y="229"/>
                  </a:cubicBezTo>
                  <a:cubicBezTo>
                    <a:pt x="115" y="86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37;p45">
              <a:extLst>
                <a:ext uri="{FF2B5EF4-FFF2-40B4-BE49-F238E27FC236}">
                  <a16:creationId xmlns:a16="http://schemas.microsoft.com/office/drawing/2014/main" id="{091E2236-3B08-4C9B-8B67-75F3BCCE0770}"/>
                </a:ext>
              </a:extLst>
            </p:cNvPr>
            <p:cNvSpPr/>
            <p:nvPr/>
          </p:nvSpPr>
          <p:spPr>
            <a:xfrm>
              <a:off x="3302191" y="1876003"/>
              <a:ext cx="24773" cy="37117"/>
            </a:xfrm>
            <a:custGeom>
              <a:avLst/>
              <a:gdLst/>
              <a:ahLst/>
              <a:cxnLst/>
              <a:rect l="l" t="t" r="r" b="b"/>
              <a:pathLst>
                <a:path w="287" h="430" extrusionOk="0">
                  <a:moveTo>
                    <a:pt x="57" y="1"/>
                  </a:moveTo>
                  <a:cubicBezTo>
                    <a:pt x="0" y="29"/>
                    <a:pt x="57" y="115"/>
                    <a:pt x="86" y="230"/>
                  </a:cubicBezTo>
                  <a:cubicBezTo>
                    <a:pt x="143" y="344"/>
                    <a:pt x="200" y="430"/>
                    <a:pt x="258" y="430"/>
                  </a:cubicBezTo>
                  <a:cubicBezTo>
                    <a:pt x="286" y="401"/>
                    <a:pt x="258" y="315"/>
                    <a:pt x="200" y="201"/>
                  </a:cubicBezTo>
                  <a:cubicBezTo>
                    <a:pt x="143" y="87"/>
                    <a:pt x="86" y="1"/>
                    <a:pt x="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38;p45">
              <a:extLst>
                <a:ext uri="{FF2B5EF4-FFF2-40B4-BE49-F238E27FC236}">
                  <a16:creationId xmlns:a16="http://schemas.microsoft.com/office/drawing/2014/main" id="{5E1F5A4D-7509-4265-9FD2-E18F56FCA013}"/>
                </a:ext>
              </a:extLst>
            </p:cNvPr>
            <p:cNvSpPr/>
            <p:nvPr/>
          </p:nvSpPr>
          <p:spPr>
            <a:xfrm>
              <a:off x="3307111" y="1872896"/>
              <a:ext cx="34700" cy="28571"/>
            </a:xfrm>
            <a:custGeom>
              <a:avLst/>
              <a:gdLst/>
              <a:ahLst/>
              <a:cxnLst/>
              <a:rect l="l" t="t" r="r" b="b"/>
              <a:pathLst>
                <a:path w="402" h="331" extrusionOk="0">
                  <a:moveTo>
                    <a:pt x="49" y="1"/>
                  </a:moveTo>
                  <a:cubicBezTo>
                    <a:pt x="41" y="1"/>
                    <a:pt x="34" y="3"/>
                    <a:pt x="29" y="8"/>
                  </a:cubicBezTo>
                  <a:cubicBezTo>
                    <a:pt x="0" y="37"/>
                    <a:pt x="58" y="123"/>
                    <a:pt x="172" y="208"/>
                  </a:cubicBezTo>
                  <a:cubicBezTo>
                    <a:pt x="243" y="279"/>
                    <a:pt x="313" y="330"/>
                    <a:pt x="352" y="330"/>
                  </a:cubicBezTo>
                  <a:cubicBezTo>
                    <a:pt x="360" y="330"/>
                    <a:pt x="367" y="328"/>
                    <a:pt x="372" y="323"/>
                  </a:cubicBezTo>
                  <a:cubicBezTo>
                    <a:pt x="401" y="294"/>
                    <a:pt x="344" y="208"/>
                    <a:pt x="229" y="123"/>
                  </a:cubicBezTo>
                  <a:cubicBezTo>
                    <a:pt x="159" y="52"/>
                    <a:pt x="88" y="1"/>
                    <a:pt x="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39;p45">
              <a:extLst>
                <a:ext uri="{FF2B5EF4-FFF2-40B4-BE49-F238E27FC236}">
                  <a16:creationId xmlns:a16="http://schemas.microsoft.com/office/drawing/2014/main" id="{7E5DB969-1669-4648-A53B-8CDDB4A96771}"/>
                </a:ext>
              </a:extLst>
            </p:cNvPr>
            <p:cNvSpPr/>
            <p:nvPr/>
          </p:nvSpPr>
          <p:spPr>
            <a:xfrm>
              <a:off x="3312031" y="1868235"/>
              <a:ext cx="37117" cy="15623"/>
            </a:xfrm>
            <a:custGeom>
              <a:avLst/>
              <a:gdLst/>
              <a:ahLst/>
              <a:cxnLst/>
              <a:rect l="l" t="t" r="r" b="b"/>
              <a:pathLst>
                <a:path w="430" h="181" extrusionOk="0">
                  <a:moveTo>
                    <a:pt x="53" y="0"/>
                  </a:moveTo>
                  <a:cubicBezTo>
                    <a:pt x="21" y="0"/>
                    <a:pt x="1" y="9"/>
                    <a:pt x="1" y="33"/>
                  </a:cubicBezTo>
                  <a:cubicBezTo>
                    <a:pt x="1" y="62"/>
                    <a:pt x="86" y="119"/>
                    <a:pt x="201" y="148"/>
                  </a:cubicBezTo>
                  <a:cubicBezTo>
                    <a:pt x="267" y="164"/>
                    <a:pt x="333" y="181"/>
                    <a:pt x="377" y="181"/>
                  </a:cubicBezTo>
                  <a:cubicBezTo>
                    <a:pt x="409" y="181"/>
                    <a:pt x="430" y="172"/>
                    <a:pt x="430" y="148"/>
                  </a:cubicBezTo>
                  <a:cubicBezTo>
                    <a:pt x="430" y="119"/>
                    <a:pt x="344" y="62"/>
                    <a:pt x="230" y="33"/>
                  </a:cubicBezTo>
                  <a:cubicBezTo>
                    <a:pt x="163" y="17"/>
                    <a:pt x="97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40;p45">
              <a:extLst>
                <a:ext uri="{FF2B5EF4-FFF2-40B4-BE49-F238E27FC236}">
                  <a16:creationId xmlns:a16="http://schemas.microsoft.com/office/drawing/2014/main" id="{15C61857-6AB2-449F-9FAE-65F716F62B86}"/>
                </a:ext>
              </a:extLst>
            </p:cNvPr>
            <p:cNvSpPr/>
            <p:nvPr/>
          </p:nvSpPr>
          <p:spPr>
            <a:xfrm>
              <a:off x="3312031" y="1857100"/>
              <a:ext cx="39620" cy="11567"/>
            </a:xfrm>
            <a:custGeom>
              <a:avLst/>
              <a:gdLst/>
              <a:ahLst/>
              <a:cxnLst/>
              <a:rect l="l" t="t" r="r" b="b"/>
              <a:pathLst>
                <a:path w="459" h="134" extrusionOk="0">
                  <a:moveTo>
                    <a:pt x="364" y="1"/>
                  </a:moveTo>
                  <a:cubicBezTo>
                    <a:pt x="324" y="1"/>
                    <a:pt x="277" y="7"/>
                    <a:pt x="230" y="19"/>
                  </a:cubicBezTo>
                  <a:cubicBezTo>
                    <a:pt x="86" y="19"/>
                    <a:pt x="1" y="77"/>
                    <a:pt x="1" y="105"/>
                  </a:cubicBezTo>
                  <a:cubicBezTo>
                    <a:pt x="1" y="134"/>
                    <a:pt x="115" y="134"/>
                    <a:pt x="230" y="134"/>
                  </a:cubicBezTo>
                  <a:cubicBezTo>
                    <a:pt x="344" y="105"/>
                    <a:pt x="458" y="77"/>
                    <a:pt x="458" y="48"/>
                  </a:cubicBezTo>
                  <a:cubicBezTo>
                    <a:pt x="458" y="14"/>
                    <a:pt x="419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41;p45">
              <a:extLst>
                <a:ext uri="{FF2B5EF4-FFF2-40B4-BE49-F238E27FC236}">
                  <a16:creationId xmlns:a16="http://schemas.microsoft.com/office/drawing/2014/main" id="{FC8917BC-E27D-4BE4-9FD9-8FB320BACAAE}"/>
                </a:ext>
              </a:extLst>
            </p:cNvPr>
            <p:cNvSpPr/>
            <p:nvPr/>
          </p:nvSpPr>
          <p:spPr>
            <a:xfrm>
              <a:off x="3309528" y="1840440"/>
              <a:ext cx="37203" cy="21838"/>
            </a:xfrm>
            <a:custGeom>
              <a:avLst/>
              <a:gdLst/>
              <a:ahLst/>
              <a:cxnLst/>
              <a:rect l="l" t="t" r="r" b="b"/>
              <a:pathLst>
                <a:path w="431" h="253" extrusionOk="0">
                  <a:moveTo>
                    <a:pt x="391" y="1"/>
                  </a:moveTo>
                  <a:cubicBezTo>
                    <a:pt x="342" y="1"/>
                    <a:pt x="264" y="27"/>
                    <a:pt x="201" y="69"/>
                  </a:cubicBezTo>
                  <a:cubicBezTo>
                    <a:pt x="87" y="126"/>
                    <a:pt x="1" y="212"/>
                    <a:pt x="30" y="241"/>
                  </a:cubicBezTo>
                  <a:cubicBezTo>
                    <a:pt x="30" y="249"/>
                    <a:pt x="38" y="252"/>
                    <a:pt x="52" y="252"/>
                  </a:cubicBezTo>
                  <a:cubicBezTo>
                    <a:pt x="91" y="252"/>
                    <a:pt x="175" y="226"/>
                    <a:pt x="259" y="184"/>
                  </a:cubicBezTo>
                  <a:cubicBezTo>
                    <a:pt x="373" y="98"/>
                    <a:pt x="430" y="41"/>
                    <a:pt x="430" y="12"/>
                  </a:cubicBezTo>
                  <a:cubicBezTo>
                    <a:pt x="423" y="4"/>
                    <a:pt x="409" y="1"/>
                    <a:pt x="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42;p45">
              <a:extLst>
                <a:ext uri="{FF2B5EF4-FFF2-40B4-BE49-F238E27FC236}">
                  <a16:creationId xmlns:a16="http://schemas.microsoft.com/office/drawing/2014/main" id="{53956708-E7A1-4E30-9349-AAC8F92FB8DE}"/>
                </a:ext>
              </a:extLst>
            </p:cNvPr>
            <p:cNvSpPr/>
            <p:nvPr/>
          </p:nvSpPr>
          <p:spPr>
            <a:xfrm>
              <a:off x="3304608" y="1824127"/>
              <a:ext cx="27276" cy="34700"/>
            </a:xfrm>
            <a:custGeom>
              <a:avLst/>
              <a:gdLst/>
              <a:ahLst/>
              <a:cxnLst/>
              <a:rect l="l" t="t" r="r" b="b"/>
              <a:pathLst>
                <a:path w="316" h="402" extrusionOk="0">
                  <a:moveTo>
                    <a:pt x="287" y="1"/>
                  </a:moveTo>
                  <a:cubicBezTo>
                    <a:pt x="287" y="1"/>
                    <a:pt x="201" y="58"/>
                    <a:pt x="115" y="172"/>
                  </a:cubicBezTo>
                  <a:cubicBezTo>
                    <a:pt x="29" y="287"/>
                    <a:pt x="1" y="373"/>
                    <a:pt x="29" y="401"/>
                  </a:cubicBezTo>
                  <a:cubicBezTo>
                    <a:pt x="58" y="401"/>
                    <a:pt x="144" y="344"/>
                    <a:pt x="201" y="230"/>
                  </a:cubicBezTo>
                  <a:cubicBezTo>
                    <a:pt x="287" y="144"/>
                    <a:pt x="316" y="29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43;p45">
              <a:extLst>
                <a:ext uri="{FF2B5EF4-FFF2-40B4-BE49-F238E27FC236}">
                  <a16:creationId xmlns:a16="http://schemas.microsoft.com/office/drawing/2014/main" id="{EB415A06-AE0A-46B5-AF87-6D064905BF4D}"/>
                </a:ext>
              </a:extLst>
            </p:cNvPr>
            <p:cNvSpPr/>
            <p:nvPr/>
          </p:nvSpPr>
          <p:spPr>
            <a:xfrm>
              <a:off x="3299688" y="1816703"/>
              <a:ext cx="12430" cy="39620"/>
            </a:xfrm>
            <a:custGeom>
              <a:avLst/>
              <a:gdLst/>
              <a:ahLst/>
              <a:cxnLst/>
              <a:rect l="l" t="t" r="r" b="b"/>
              <a:pathLst>
                <a:path w="144" h="459" extrusionOk="0">
                  <a:moveTo>
                    <a:pt x="115" y="1"/>
                  </a:moveTo>
                  <a:cubicBezTo>
                    <a:pt x="115" y="1"/>
                    <a:pt x="58" y="87"/>
                    <a:pt x="29" y="230"/>
                  </a:cubicBezTo>
                  <a:cubicBezTo>
                    <a:pt x="0" y="344"/>
                    <a:pt x="0" y="459"/>
                    <a:pt x="29" y="459"/>
                  </a:cubicBezTo>
                  <a:cubicBezTo>
                    <a:pt x="58" y="459"/>
                    <a:pt x="115" y="373"/>
                    <a:pt x="115" y="230"/>
                  </a:cubicBezTo>
                  <a:cubicBezTo>
                    <a:pt x="144" y="115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44;p45">
              <a:extLst>
                <a:ext uri="{FF2B5EF4-FFF2-40B4-BE49-F238E27FC236}">
                  <a16:creationId xmlns:a16="http://schemas.microsoft.com/office/drawing/2014/main" id="{1555F30C-AD37-4D6A-9E62-42E90686A98B}"/>
                </a:ext>
              </a:extLst>
            </p:cNvPr>
            <p:cNvSpPr/>
            <p:nvPr/>
          </p:nvSpPr>
          <p:spPr>
            <a:xfrm>
              <a:off x="3287344" y="1816703"/>
              <a:ext cx="14933" cy="39620"/>
            </a:xfrm>
            <a:custGeom>
              <a:avLst/>
              <a:gdLst/>
              <a:ahLst/>
              <a:cxnLst/>
              <a:rect l="l" t="t" r="r" b="b"/>
              <a:pathLst>
                <a:path w="173" h="459" extrusionOk="0">
                  <a:moveTo>
                    <a:pt x="29" y="1"/>
                  </a:moveTo>
                  <a:cubicBezTo>
                    <a:pt x="0" y="1"/>
                    <a:pt x="0" y="115"/>
                    <a:pt x="29" y="258"/>
                  </a:cubicBezTo>
                  <a:cubicBezTo>
                    <a:pt x="58" y="373"/>
                    <a:pt x="86" y="459"/>
                    <a:pt x="143" y="459"/>
                  </a:cubicBezTo>
                  <a:cubicBezTo>
                    <a:pt x="172" y="459"/>
                    <a:pt x="172" y="344"/>
                    <a:pt x="143" y="230"/>
                  </a:cubicBezTo>
                  <a:cubicBezTo>
                    <a:pt x="86" y="87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45;p45">
              <a:extLst>
                <a:ext uri="{FF2B5EF4-FFF2-40B4-BE49-F238E27FC236}">
                  <a16:creationId xmlns:a16="http://schemas.microsoft.com/office/drawing/2014/main" id="{FCE4AA05-EA49-44B2-B144-4BC4DFACBF7F}"/>
                </a:ext>
              </a:extLst>
            </p:cNvPr>
            <p:cNvSpPr/>
            <p:nvPr/>
          </p:nvSpPr>
          <p:spPr>
            <a:xfrm>
              <a:off x="3267578" y="1826026"/>
              <a:ext cx="29693" cy="33232"/>
            </a:xfrm>
            <a:custGeom>
              <a:avLst/>
              <a:gdLst/>
              <a:ahLst/>
              <a:cxnLst/>
              <a:rect l="l" t="t" r="r" b="b"/>
              <a:pathLst>
                <a:path w="344" h="385" extrusionOk="0">
                  <a:moveTo>
                    <a:pt x="49" y="0"/>
                  </a:moveTo>
                  <a:cubicBezTo>
                    <a:pt x="41" y="0"/>
                    <a:pt x="34" y="2"/>
                    <a:pt x="29" y="7"/>
                  </a:cubicBezTo>
                  <a:cubicBezTo>
                    <a:pt x="0" y="7"/>
                    <a:pt x="58" y="122"/>
                    <a:pt x="115" y="208"/>
                  </a:cubicBezTo>
                  <a:cubicBezTo>
                    <a:pt x="189" y="307"/>
                    <a:pt x="264" y="385"/>
                    <a:pt x="301" y="385"/>
                  </a:cubicBezTo>
                  <a:cubicBezTo>
                    <a:pt x="307" y="385"/>
                    <a:pt x="311" y="383"/>
                    <a:pt x="315" y="379"/>
                  </a:cubicBezTo>
                  <a:cubicBezTo>
                    <a:pt x="344" y="351"/>
                    <a:pt x="315" y="265"/>
                    <a:pt x="229" y="150"/>
                  </a:cubicBezTo>
                  <a:cubicBezTo>
                    <a:pt x="158" y="56"/>
                    <a:pt x="87" y="0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46;p45">
              <a:extLst>
                <a:ext uri="{FF2B5EF4-FFF2-40B4-BE49-F238E27FC236}">
                  <a16:creationId xmlns:a16="http://schemas.microsoft.com/office/drawing/2014/main" id="{DF95B90E-BBB7-479B-98B3-77D959DF73AA}"/>
                </a:ext>
              </a:extLst>
            </p:cNvPr>
            <p:cNvSpPr/>
            <p:nvPr/>
          </p:nvSpPr>
          <p:spPr>
            <a:xfrm>
              <a:off x="3260154" y="1833362"/>
              <a:ext cx="34700" cy="26413"/>
            </a:xfrm>
            <a:custGeom>
              <a:avLst/>
              <a:gdLst/>
              <a:ahLst/>
              <a:cxnLst/>
              <a:rect l="l" t="t" r="r" b="b"/>
              <a:pathLst>
                <a:path w="402" h="306" extrusionOk="0">
                  <a:moveTo>
                    <a:pt x="50" y="1"/>
                  </a:moveTo>
                  <a:cubicBezTo>
                    <a:pt x="41" y="1"/>
                    <a:pt x="34" y="3"/>
                    <a:pt x="29" y="8"/>
                  </a:cubicBezTo>
                  <a:cubicBezTo>
                    <a:pt x="1" y="37"/>
                    <a:pt x="58" y="94"/>
                    <a:pt x="172" y="208"/>
                  </a:cubicBezTo>
                  <a:cubicBezTo>
                    <a:pt x="237" y="273"/>
                    <a:pt x="317" y="305"/>
                    <a:pt x="353" y="305"/>
                  </a:cubicBezTo>
                  <a:cubicBezTo>
                    <a:pt x="365" y="305"/>
                    <a:pt x="373" y="302"/>
                    <a:pt x="373" y="294"/>
                  </a:cubicBezTo>
                  <a:cubicBezTo>
                    <a:pt x="401" y="294"/>
                    <a:pt x="344" y="208"/>
                    <a:pt x="258" y="123"/>
                  </a:cubicBezTo>
                  <a:cubicBezTo>
                    <a:pt x="164" y="52"/>
                    <a:pt x="89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47;p45">
              <a:extLst>
                <a:ext uri="{FF2B5EF4-FFF2-40B4-BE49-F238E27FC236}">
                  <a16:creationId xmlns:a16="http://schemas.microsoft.com/office/drawing/2014/main" id="{2256B63E-1F34-4FB9-B079-4B2816940FE0}"/>
                </a:ext>
              </a:extLst>
            </p:cNvPr>
            <p:cNvSpPr/>
            <p:nvPr/>
          </p:nvSpPr>
          <p:spPr>
            <a:xfrm>
              <a:off x="3252731" y="1849504"/>
              <a:ext cx="39620" cy="16141"/>
            </a:xfrm>
            <a:custGeom>
              <a:avLst/>
              <a:gdLst/>
              <a:ahLst/>
              <a:cxnLst/>
              <a:rect l="l" t="t" r="r" b="b"/>
              <a:pathLst>
                <a:path w="459" h="187" extrusionOk="0">
                  <a:moveTo>
                    <a:pt x="72" y="0"/>
                  </a:moveTo>
                  <a:cubicBezTo>
                    <a:pt x="29" y="0"/>
                    <a:pt x="1" y="7"/>
                    <a:pt x="1" y="21"/>
                  </a:cubicBezTo>
                  <a:cubicBezTo>
                    <a:pt x="1" y="50"/>
                    <a:pt x="87" y="107"/>
                    <a:pt x="201" y="165"/>
                  </a:cubicBezTo>
                  <a:cubicBezTo>
                    <a:pt x="258" y="179"/>
                    <a:pt x="316" y="186"/>
                    <a:pt x="358" y="186"/>
                  </a:cubicBezTo>
                  <a:cubicBezTo>
                    <a:pt x="401" y="186"/>
                    <a:pt x="430" y="179"/>
                    <a:pt x="430" y="165"/>
                  </a:cubicBezTo>
                  <a:cubicBezTo>
                    <a:pt x="459" y="107"/>
                    <a:pt x="373" y="79"/>
                    <a:pt x="230" y="21"/>
                  </a:cubicBezTo>
                  <a:cubicBezTo>
                    <a:pt x="172" y="7"/>
                    <a:pt x="115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48;p45">
              <a:extLst>
                <a:ext uri="{FF2B5EF4-FFF2-40B4-BE49-F238E27FC236}">
                  <a16:creationId xmlns:a16="http://schemas.microsoft.com/office/drawing/2014/main" id="{C8A1992D-35B6-49DC-856B-C04DF16BD302}"/>
                </a:ext>
              </a:extLst>
            </p:cNvPr>
            <p:cNvSpPr/>
            <p:nvPr/>
          </p:nvSpPr>
          <p:spPr>
            <a:xfrm>
              <a:off x="3250314" y="1865127"/>
              <a:ext cx="39620" cy="10962"/>
            </a:xfrm>
            <a:custGeom>
              <a:avLst/>
              <a:gdLst/>
              <a:ahLst/>
              <a:cxnLst/>
              <a:rect l="l" t="t" r="r" b="b"/>
              <a:pathLst>
                <a:path w="459" h="127" extrusionOk="0">
                  <a:moveTo>
                    <a:pt x="327" y="0"/>
                  </a:moveTo>
                  <a:cubicBezTo>
                    <a:pt x="296" y="0"/>
                    <a:pt x="263" y="4"/>
                    <a:pt x="229" y="12"/>
                  </a:cubicBezTo>
                  <a:cubicBezTo>
                    <a:pt x="86" y="12"/>
                    <a:pt x="0" y="41"/>
                    <a:pt x="0" y="98"/>
                  </a:cubicBezTo>
                  <a:cubicBezTo>
                    <a:pt x="0" y="127"/>
                    <a:pt x="115" y="127"/>
                    <a:pt x="229" y="127"/>
                  </a:cubicBezTo>
                  <a:cubicBezTo>
                    <a:pt x="372" y="127"/>
                    <a:pt x="458" y="69"/>
                    <a:pt x="458" y="41"/>
                  </a:cubicBezTo>
                  <a:cubicBezTo>
                    <a:pt x="458" y="21"/>
                    <a:pt x="401" y="0"/>
                    <a:pt x="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49;p45">
              <a:extLst>
                <a:ext uri="{FF2B5EF4-FFF2-40B4-BE49-F238E27FC236}">
                  <a16:creationId xmlns:a16="http://schemas.microsoft.com/office/drawing/2014/main" id="{9C10B5F0-6B14-4C92-9053-47C733C63D6A}"/>
                </a:ext>
              </a:extLst>
            </p:cNvPr>
            <p:cNvSpPr/>
            <p:nvPr/>
          </p:nvSpPr>
          <p:spPr>
            <a:xfrm>
              <a:off x="3255234" y="1871515"/>
              <a:ext cx="37117" cy="22788"/>
            </a:xfrm>
            <a:custGeom>
              <a:avLst/>
              <a:gdLst/>
              <a:ahLst/>
              <a:cxnLst/>
              <a:rect l="l" t="t" r="r" b="b"/>
              <a:pathLst>
                <a:path w="430" h="264" extrusionOk="0">
                  <a:moveTo>
                    <a:pt x="385" y="0"/>
                  </a:moveTo>
                  <a:cubicBezTo>
                    <a:pt x="336" y="0"/>
                    <a:pt x="261" y="41"/>
                    <a:pt x="201" y="81"/>
                  </a:cubicBezTo>
                  <a:cubicBezTo>
                    <a:pt x="86" y="139"/>
                    <a:pt x="0" y="224"/>
                    <a:pt x="29" y="253"/>
                  </a:cubicBezTo>
                  <a:cubicBezTo>
                    <a:pt x="29" y="260"/>
                    <a:pt x="36" y="264"/>
                    <a:pt x="49" y="264"/>
                  </a:cubicBezTo>
                  <a:cubicBezTo>
                    <a:pt x="86" y="264"/>
                    <a:pt x="172" y="232"/>
                    <a:pt x="258" y="167"/>
                  </a:cubicBezTo>
                  <a:cubicBezTo>
                    <a:pt x="372" y="110"/>
                    <a:pt x="430" y="53"/>
                    <a:pt x="430" y="24"/>
                  </a:cubicBezTo>
                  <a:cubicBezTo>
                    <a:pt x="421" y="7"/>
                    <a:pt x="406" y="0"/>
                    <a:pt x="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50;p45">
              <a:extLst>
                <a:ext uri="{FF2B5EF4-FFF2-40B4-BE49-F238E27FC236}">
                  <a16:creationId xmlns:a16="http://schemas.microsoft.com/office/drawing/2014/main" id="{B4879CFF-83DD-4C40-BD33-9B7B76884BAD}"/>
                </a:ext>
              </a:extLst>
            </p:cNvPr>
            <p:cNvSpPr/>
            <p:nvPr/>
          </p:nvSpPr>
          <p:spPr>
            <a:xfrm>
              <a:off x="3267578" y="1875571"/>
              <a:ext cx="29693" cy="33146"/>
            </a:xfrm>
            <a:custGeom>
              <a:avLst/>
              <a:gdLst/>
              <a:ahLst/>
              <a:cxnLst/>
              <a:rect l="l" t="t" r="r" b="b"/>
              <a:pathLst>
                <a:path w="344" h="384" extrusionOk="0">
                  <a:moveTo>
                    <a:pt x="301" y="0"/>
                  </a:moveTo>
                  <a:cubicBezTo>
                    <a:pt x="264" y="0"/>
                    <a:pt x="189" y="74"/>
                    <a:pt x="115" y="149"/>
                  </a:cubicBezTo>
                  <a:cubicBezTo>
                    <a:pt x="58" y="263"/>
                    <a:pt x="0" y="349"/>
                    <a:pt x="29" y="378"/>
                  </a:cubicBezTo>
                  <a:cubicBezTo>
                    <a:pt x="33" y="382"/>
                    <a:pt x="38" y="383"/>
                    <a:pt x="44" y="383"/>
                  </a:cubicBezTo>
                  <a:cubicBezTo>
                    <a:pt x="81" y="383"/>
                    <a:pt x="155" y="309"/>
                    <a:pt x="229" y="235"/>
                  </a:cubicBezTo>
                  <a:cubicBezTo>
                    <a:pt x="315" y="120"/>
                    <a:pt x="344" y="34"/>
                    <a:pt x="315" y="6"/>
                  </a:cubicBezTo>
                  <a:cubicBezTo>
                    <a:pt x="311" y="2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51;p45">
              <a:extLst>
                <a:ext uri="{FF2B5EF4-FFF2-40B4-BE49-F238E27FC236}">
                  <a16:creationId xmlns:a16="http://schemas.microsoft.com/office/drawing/2014/main" id="{2C8BA5A0-256F-48BB-A825-916FF9F684F4}"/>
                </a:ext>
              </a:extLst>
            </p:cNvPr>
            <p:cNvSpPr/>
            <p:nvPr/>
          </p:nvSpPr>
          <p:spPr>
            <a:xfrm>
              <a:off x="3287344" y="1878075"/>
              <a:ext cx="14933" cy="40051"/>
            </a:xfrm>
            <a:custGeom>
              <a:avLst/>
              <a:gdLst/>
              <a:ahLst/>
              <a:cxnLst/>
              <a:rect l="l" t="t" r="r" b="b"/>
              <a:pathLst>
                <a:path w="173" h="464" extrusionOk="0">
                  <a:moveTo>
                    <a:pt x="134" y="1"/>
                  </a:moveTo>
                  <a:cubicBezTo>
                    <a:pt x="103" y="1"/>
                    <a:pt x="55" y="103"/>
                    <a:pt x="29" y="206"/>
                  </a:cubicBezTo>
                  <a:cubicBezTo>
                    <a:pt x="0" y="349"/>
                    <a:pt x="0" y="435"/>
                    <a:pt x="29" y="463"/>
                  </a:cubicBezTo>
                  <a:cubicBezTo>
                    <a:pt x="58" y="463"/>
                    <a:pt x="115" y="349"/>
                    <a:pt x="143" y="234"/>
                  </a:cubicBezTo>
                  <a:cubicBezTo>
                    <a:pt x="172" y="120"/>
                    <a:pt x="172" y="5"/>
                    <a:pt x="143" y="5"/>
                  </a:cubicBezTo>
                  <a:cubicBezTo>
                    <a:pt x="140" y="2"/>
                    <a:pt x="137" y="1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52;p45">
              <a:extLst>
                <a:ext uri="{FF2B5EF4-FFF2-40B4-BE49-F238E27FC236}">
                  <a16:creationId xmlns:a16="http://schemas.microsoft.com/office/drawing/2014/main" id="{78B70896-041E-44FB-A63E-CEB1D53A5BCB}"/>
                </a:ext>
              </a:extLst>
            </p:cNvPr>
            <p:cNvSpPr/>
            <p:nvPr/>
          </p:nvSpPr>
          <p:spPr>
            <a:xfrm>
              <a:off x="3299688" y="1878075"/>
              <a:ext cx="14933" cy="40051"/>
            </a:xfrm>
            <a:custGeom>
              <a:avLst/>
              <a:gdLst/>
              <a:ahLst/>
              <a:cxnLst/>
              <a:rect l="l" t="t" r="r" b="b"/>
              <a:pathLst>
                <a:path w="173" h="464" extrusionOk="0">
                  <a:moveTo>
                    <a:pt x="46" y="1"/>
                  </a:moveTo>
                  <a:cubicBezTo>
                    <a:pt x="41" y="1"/>
                    <a:pt x="35" y="2"/>
                    <a:pt x="29" y="5"/>
                  </a:cubicBezTo>
                  <a:cubicBezTo>
                    <a:pt x="0" y="5"/>
                    <a:pt x="0" y="120"/>
                    <a:pt x="29" y="234"/>
                  </a:cubicBezTo>
                  <a:cubicBezTo>
                    <a:pt x="86" y="377"/>
                    <a:pt x="115" y="463"/>
                    <a:pt x="144" y="463"/>
                  </a:cubicBezTo>
                  <a:cubicBezTo>
                    <a:pt x="172" y="435"/>
                    <a:pt x="172" y="349"/>
                    <a:pt x="144" y="206"/>
                  </a:cubicBezTo>
                  <a:cubicBezTo>
                    <a:pt x="118" y="103"/>
                    <a:pt x="92" y="1"/>
                    <a:pt x="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53;p45">
              <a:extLst>
                <a:ext uri="{FF2B5EF4-FFF2-40B4-BE49-F238E27FC236}">
                  <a16:creationId xmlns:a16="http://schemas.microsoft.com/office/drawing/2014/main" id="{135E1D2D-D6AF-408F-8F38-13100B2A5173}"/>
                </a:ext>
              </a:extLst>
            </p:cNvPr>
            <p:cNvSpPr/>
            <p:nvPr/>
          </p:nvSpPr>
          <p:spPr>
            <a:xfrm>
              <a:off x="3304608" y="1875571"/>
              <a:ext cx="27276" cy="33146"/>
            </a:xfrm>
            <a:custGeom>
              <a:avLst/>
              <a:gdLst/>
              <a:ahLst/>
              <a:cxnLst/>
              <a:rect l="l" t="t" r="r" b="b"/>
              <a:pathLst>
                <a:path w="316" h="384" extrusionOk="0">
                  <a:moveTo>
                    <a:pt x="44" y="0"/>
                  </a:moveTo>
                  <a:cubicBezTo>
                    <a:pt x="38" y="0"/>
                    <a:pt x="33" y="2"/>
                    <a:pt x="29" y="6"/>
                  </a:cubicBezTo>
                  <a:cubicBezTo>
                    <a:pt x="1" y="34"/>
                    <a:pt x="29" y="120"/>
                    <a:pt x="115" y="235"/>
                  </a:cubicBezTo>
                  <a:cubicBezTo>
                    <a:pt x="190" y="309"/>
                    <a:pt x="264" y="383"/>
                    <a:pt x="283" y="383"/>
                  </a:cubicBezTo>
                  <a:cubicBezTo>
                    <a:pt x="285" y="383"/>
                    <a:pt x="287" y="382"/>
                    <a:pt x="287" y="378"/>
                  </a:cubicBezTo>
                  <a:cubicBezTo>
                    <a:pt x="316" y="378"/>
                    <a:pt x="287" y="263"/>
                    <a:pt x="201" y="149"/>
                  </a:cubicBezTo>
                  <a:cubicBezTo>
                    <a:pt x="151" y="74"/>
                    <a:pt x="80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54;p45">
              <a:extLst>
                <a:ext uri="{FF2B5EF4-FFF2-40B4-BE49-F238E27FC236}">
                  <a16:creationId xmlns:a16="http://schemas.microsoft.com/office/drawing/2014/main" id="{347CB7A3-E08A-4A30-B9B0-CB085A2FDE86}"/>
                </a:ext>
              </a:extLst>
            </p:cNvPr>
            <p:cNvSpPr/>
            <p:nvPr/>
          </p:nvSpPr>
          <p:spPr>
            <a:xfrm>
              <a:off x="3309528" y="1872550"/>
              <a:ext cx="37203" cy="21838"/>
            </a:xfrm>
            <a:custGeom>
              <a:avLst/>
              <a:gdLst/>
              <a:ahLst/>
              <a:cxnLst/>
              <a:rect l="l" t="t" r="r" b="b"/>
              <a:pathLst>
                <a:path w="431" h="253" extrusionOk="0">
                  <a:moveTo>
                    <a:pt x="36" y="1"/>
                  </a:moveTo>
                  <a:cubicBezTo>
                    <a:pt x="20" y="1"/>
                    <a:pt x="9" y="4"/>
                    <a:pt x="1" y="12"/>
                  </a:cubicBezTo>
                  <a:cubicBezTo>
                    <a:pt x="1" y="41"/>
                    <a:pt x="58" y="98"/>
                    <a:pt x="173" y="184"/>
                  </a:cubicBezTo>
                  <a:cubicBezTo>
                    <a:pt x="256" y="226"/>
                    <a:pt x="340" y="252"/>
                    <a:pt x="379" y="252"/>
                  </a:cubicBezTo>
                  <a:cubicBezTo>
                    <a:pt x="393" y="252"/>
                    <a:pt x="402" y="249"/>
                    <a:pt x="402" y="241"/>
                  </a:cubicBezTo>
                  <a:cubicBezTo>
                    <a:pt x="430" y="212"/>
                    <a:pt x="344" y="127"/>
                    <a:pt x="230" y="69"/>
                  </a:cubicBezTo>
                  <a:cubicBezTo>
                    <a:pt x="146" y="27"/>
                    <a:pt x="78" y="1"/>
                    <a:pt x="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55;p45">
              <a:extLst>
                <a:ext uri="{FF2B5EF4-FFF2-40B4-BE49-F238E27FC236}">
                  <a16:creationId xmlns:a16="http://schemas.microsoft.com/office/drawing/2014/main" id="{30D1F000-BD81-4B02-90C1-3B579706AC1E}"/>
                </a:ext>
              </a:extLst>
            </p:cNvPr>
            <p:cNvSpPr/>
            <p:nvPr/>
          </p:nvSpPr>
          <p:spPr>
            <a:xfrm>
              <a:off x="3312031" y="1866163"/>
              <a:ext cx="39620" cy="10962"/>
            </a:xfrm>
            <a:custGeom>
              <a:avLst/>
              <a:gdLst/>
              <a:ahLst/>
              <a:cxnLst/>
              <a:rect l="l" t="t" r="r" b="b"/>
              <a:pathLst>
                <a:path w="459" h="127" extrusionOk="0">
                  <a:moveTo>
                    <a:pt x="230" y="0"/>
                  </a:moveTo>
                  <a:cubicBezTo>
                    <a:pt x="115" y="0"/>
                    <a:pt x="1" y="0"/>
                    <a:pt x="1" y="29"/>
                  </a:cubicBezTo>
                  <a:cubicBezTo>
                    <a:pt x="1" y="57"/>
                    <a:pt x="86" y="86"/>
                    <a:pt x="230" y="115"/>
                  </a:cubicBezTo>
                  <a:cubicBezTo>
                    <a:pt x="263" y="123"/>
                    <a:pt x="297" y="127"/>
                    <a:pt x="327" y="127"/>
                  </a:cubicBezTo>
                  <a:cubicBezTo>
                    <a:pt x="401" y="127"/>
                    <a:pt x="458" y="106"/>
                    <a:pt x="458" y="86"/>
                  </a:cubicBezTo>
                  <a:cubicBezTo>
                    <a:pt x="458" y="57"/>
                    <a:pt x="373" y="0"/>
                    <a:pt x="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56;p45">
              <a:extLst>
                <a:ext uri="{FF2B5EF4-FFF2-40B4-BE49-F238E27FC236}">
                  <a16:creationId xmlns:a16="http://schemas.microsoft.com/office/drawing/2014/main" id="{EFD43F3F-8A6F-4536-B27A-3AA1D4222248}"/>
                </a:ext>
              </a:extLst>
            </p:cNvPr>
            <p:cNvSpPr/>
            <p:nvPr/>
          </p:nvSpPr>
          <p:spPr>
            <a:xfrm>
              <a:off x="3309528" y="1851921"/>
              <a:ext cx="42123" cy="13724"/>
            </a:xfrm>
            <a:custGeom>
              <a:avLst/>
              <a:gdLst/>
              <a:ahLst/>
              <a:cxnLst/>
              <a:rect l="l" t="t" r="r" b="b"/>
              <a:pathLst>
                <a:path w="488" h="159" extrusionOk="0">
                  <a:moveTo>
                    <a:pt x="387" y="1"/>
                  </a:moveTo>
                  <a:cubicBezTo>
                    <a:pt x="344" y="1"/>
                    <a:pt x="287" y="8"/>
                    <a:pt x="230" y="22"/>
                  </a:cubicBezTo>
                  <a:cubicBezTo>
                    <a:pt x="115" y="51"/>
                    <a:pt x="1" y="108"/>
                    <a:pt x="30" y="137"/>
                  </a:cubicBezTo>
                  <a:cubicBezTo>
                    <a:pt x="30" y="151"/>
                    <a:pt x="58" y="158"/>
                    <a:pt x="101" y="158"/>
                  </a:cubicBezTo>
                  <a:cubicBezTo>
                    <a:pt x="144" y="158"/>
                    <a:pt x="201" y="151"/>
                    <a:pt x="259" y="137"/>
                  </a:cubicBezTo>
                  <a:cubicBezTo>
                    <a:pt x="373" y="108"/>
                    <a:pt x="487" y="51"/>
                    <a:pt x="459" y="22"/>
                  </a:cubicBezTo>
                  <a:cubicBezTo>
                    <a:pt x="459" y="8"/>
                    <a:pt x="430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57;p45">
              <a:extLst>
                <a:ext uri="{FF2B5EF4-FFF2-40B4-BE49-F238E27FC236}">
                  <a16:creationId xmlns:a16="http://schemas.microsoft.com/office/drawing/2014/main" id="{F335313B-7984-4890-973E-FE1889D141FA}"/>
                </a:ext>
              </a:extLst>
            </p:cNvPr>
            <p:cNvSpPr/>
            <p:nvPr/>
          </p:nvSpPr>
          <p:spPr>
            <a:xfrm>
              <a:off x="3307111" y="1833362"/>
              <a:ext cx="34700" cy="26068"/>
            </a:xfrm>
            <a:custGeom>
              <a:avLst/>
              <a:gdLst/>
              <a:ahLst/>
              <a:cxnLst/>
              <a:rect l="l" t="t" r="r" b="b"/>
              <a:pathLst>
                <a:path w="402" h="302" extrusionOk="0">
                  <a:moveTo>
                    <a:pt x="351" y="1"/>
                  </a:moveTo>
                  <a:cubicBezTo>
                    <a:pt x="312" y="1"/>
                    <a:pt x="242" y="47"/>
                    <a:pt x="172" y="94"/>
                  </a:cubicBezTo>
                  <a:cubicBezTo>
                    <a:pt x="58" y="180"/>
                    <a:pt x="0" y="266"/>
                    <a:pt x="29" y="294"/>
                  </a:cubicBezTo>
                  <a:cubicBezTo>
                    <a:pt x="29" y="299"/>
                    <a:pt x="33" y="302"/>
                    <a:pt x="39" y="302"/>
                  </a:cubicBezTo>
                  <a:cubicBezTo>
                    <a:pt x="69" y="302"/>
                    <a:pt x="159" y="251"/>
                    <a:pt x="229" y="180"/>
                  </a:cubicBezTo>
                  <a:cubicBezTo>
                    <a:pt x="344" y="123"/>
                    <a:pt x="401" y="8"/>
                    <a:pt x="372" y="8"/>
                  </a:cubicBezTo>
                  <a:cubicBezTo>
                    <a:pt x="367" y="3"/>
                    <a:pt x="360" y="1"/>
                    <a:pt x="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58;p45">
              <a:extLst>
                <a:ext uri="{FF2B5EF4-FFF2-40B4-BE49-F238E27FC236}">
                  <a16:creationId xmlns:a16="http://schemas.microsoft.com/office/drawing/2014/main" id="{A3292376-EFFA-45D6-A01C-FE6100D10FF3}"/>
                </a:ext>
              </a:extLst>
            </p:cNvPr>
            <p:cNvSpPr/>
            <p:nvPr/>
          </p:nvSpPr>
          <p:spPr>
            <a:xfrm>
              <a:off x="3302191" y="1821192"/>
              <a:ext cx="24773" cy="35649"/>
            </a:xfrm>
            <a:custGeom>
              <a:avLst/>
              <a:gdLst/>
              <a:ahLst/>
              <a:cxnLst/>
              <a:rect l="l" t="t" r="r" b="b"/>
              <a:pathLst>
                <a:path w="287" h="413" extrusionOk="0">
                  <a:moveTo>
                    <a:pt x="216" y="1"/>
                  </a:moveTo>
                  <a:cubicBezTo>
                    <a:pt x="185" y="1"/>
                    <a:pt x="136" y="78"/>
                    <a:pt x="86" y="178"/>
                  </a:cubicBezTo>
                  <a:cubicBezTo>
                    <a:pt x="29" y="292"/>
                    <a:pt x="0" y="407"/>
                    <a:pt x="29" y="407"/>
                  </a:cubicBezTo>
                  <a:cubicBezTo>
                    <a:pt x="32" y="410"/>
                    <a:pt x="37" y="412"/>
                    <a:pt x="43" y="412"/>
                  </a:cubicBezTo>
                  <a:cubicBezTo>
                    <a:pt x="79" y="412"/>
                    <a:pt x="151" y="334"/>
                    <a:pt x="200" y="235"/>
                  </a:cubicBezTo>
                  <a:cubicBezTo>
                    <a:pt x="258" y="121"/>
                    <a:pt x="286" y="6"/>
                    <a:pt x="229" y="6"/>
                  </a:cubicBezTo>
                  <a:cubicBezTo>
                    <a:pt x="225" y="2"/>
                    <a:pt x="221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59;p45">
              <a:extLst>
                <a:ext uri="{FF2B5EF4-FFF2-40B4-BE49-F238E27FC236}">
                  <a16:creationId xmlns:a16="http://schemas.microsoft.com/office/drawing/2014/main" id="{84C7A65E-7E88-4430-9EA8-A547F49BC628}"/>
                </a:ext>
              </a:extLst>
            </p:cNvPr>
            <p:cNvSpPr/>
            <p:nvPr/>
          </p:nvSpPr>
          <p:spPr>
            <a:xfrm>
              <a:off x="3297184" y="1816358"/>
              <a:ext cx="10013" cy="39965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42" y="0"/>
                  </a:moveTo>
                  <a:cubicBezTo>
                    <a:pt x="1" y="0"/>
                    <a:pt x="1" y="106"/>
                    <a:pt x="1" y="234"/>
                  </a:cubicBezTo>
                  <a:cubicBezTo>
                    <a:pt x="1" y="348"/>
                    <a:pt x="29" y="463"/>
                    <a:pt x="58" y="463"/>
                  </a:cubicBezTo>
                  <a:cubicBezTo>
                    <a:pt x="87" y="463"/>
                    <a:pt x="115" y="348"/>
                    <a:pt x="115" y="234"/>
                  </a:cubicBezTo>
                  <a:cubicBezTo>
                    <a:pt x="115" y="91"/>
                    <a:pt x="115" y="5"/>
                    <a:pt x="58" y="5"/>
                  </a:cubicBezTo>
                  <a:cubicBezTo>
                    <a:pt x="52" y="2"/>
                    <a:pt x="47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60;p45">
              <a:extLst>
                <a:ext uri="{FF2B5EF4-FFF2-40B4-BE49-F238E27FC236}">
                  <a16:creationId xmlns:a16="http://schemas.microsoft.com/office/drawing/2014/main" id="{3F152574-89DC-4063-99AF-442134A32936}"/>
                </a:ext>
              </a:extLst>
            </p:cNvPr>
            <p:cNvSpPr/>
            <p:nvPr/>
          </p:nvSpPr>
          <p:spPr>
            <a:xfrm>
              <a:off x="3279921" y="1819206"/>
              <a:ext cx="19853" cy="37634"/>
            </a:xfrm>
            <a:custGeom>
              <a:avLst/>
              <a:gdLst/>
              <a:ahLst/>
              <a:cxnLst/>
              <a:rect l="l" t="t" r="r" b="b"/>
              <a:pathLst>
                <a:path w="230" h="436" extrusionOk="0">
                  <a:moveTo>
                    <a:pt x="29" y="0"/>
                  </a:moveTo>
                  <a:cubicBezTo>
                    <a:pt x="1" y="29"/>
                    <a:pt x="1" y="115"/>
                    <a:pt x="58" y="258"/>
                  </a:cubicBezTo>
                  <a:cubicBezTo>
                    <a:pt x="107" y="357"/>
                    <a:pt x="157" y="435"/>
                    <a:pt x="188" y="435"/>
                  </a:cubicBezTo>
                  <a:cubicBezTo>
                    <a:pt x="193" y="435"/>
                    <a:pt x="197" y="433"/>
                    <a:pt x="201" y="430"/>
                  </a:cubicBezTo>
                  <a:cubicBezTo>
                    <a:pt x="229" y="430"/>
                    <a:pt x="201" y="315"/>
                    <a:pt x="172" y="201"/>
                  </a:cubicBezTo>
                  <a:cubicBezTo>
                    <a:pt x="144" y="86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61;p45">
              <a:extLst>
                <a:ext uri="{FF2B5EF4-FFF2-40B4-BE49-F238E27FC236}">
                  <a16:creationId xmlns:a16="http://schemas.microsoft.com/office/drawing/2014/main" id="{2780363B-60E8-48DF-8371-24117901717A}"/>
                </a:ext>
              </a:extLst>
            </p:cNvPr>
            <p:cNvSpPr/>
            <p:nvPr/>
          </p:nvSpPr>
          <p:spPr>
            <a:xfrm>
              <a:off x="3296667" y="1852180"/>
              <a:ext cx="22874" cy="29607"/>
            </a:xfrm>
            <a:custGeom>
              <a:avLst/>
              <a:gdLst/>
              <a:ahLst/>
              <a:cxnLst/>
              <a:rect l="l" t="t" r="r" b="b"/>
              <a:pathLst>
                <a:path w="265" h="343" extrusionOk="0">
                  <a:moveTo>
                    <a:pt x="104" y="0"/>
                  </a:moveTo>
                  <a:cubicBezTo>
                    <a:pt x="1" y="0"/>
                    <a:pt x="3" y="342"/>
                    <a:pt x="111" y="342"/>
                  </a:cubicBezTo>
                  <a:cubicBezTo>
                    <a:pt x="130" y="342"/>
                    <a:pt x="153" y="331"/>
                    <a:pt x="179" y="305"/>
                  </a:cubicBezTo>
                  <a:cubicBezTo>
                    <a:pt x="264" y="219"/>
                    <a:pt x="264" y="105"/>
                    <a:pt x="179" y="48"/>
                  </a:cubicBezTo>
                  <a:cubicBezTo>
                    <a:pt x="149" y="1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62;p45">
              <a:extLst>
                <a:ext uri="{FF2B5EF4-FFF2-40B4-BE49-F238E27FC236}">
                  <a16:creationId xmlns:a16="http://schemas.microsoft.com/office/drawing/2014/main" id="{0BBBFBDC-BFDF-4B71-A555-1242B5DE95C6}"/>
                </a:ext>
              </a:extLst>
            </p:cNvPr>
            <p:cNvSpPr/>
            <p:nvPr/>
          </p:nvSpPr>
          <p:spPr>
            <a:xfrm>
              <a:off x="3284841" y="1858740"/>
              <a:ext cx="36944" cy="19508"/>
            </a:xfrm>
            <a:custGeom>
              <a:avLst/>
              <a:gdLst/>
              <a:ahLst/>
              <a:cxnLst/>
              <a:rect l="l" t="t" r="r" b="b"/>
              <a:pathLst>
                <a:path w="428" h="226" extrusionOk="0">
                  <a:moveTo>
                    <a:pt x="316" y="0"/>
                  </a:moveTo>
                  <a:cubicBezTo>
                    <a:pt x="316" y="29"/>
                    <a:pt x="316" y="86"/>
                    <a:pt x="287" y="115"/>
                  </a:cubicBezTo>
                  <a:cubicBezTo>
                    <a:pt x="244" y="143"/>
                    <a:pt x="194" y="158"/>
                    <a:pt x="147" y="158"/>
                  </a:cubicBezTo>
                  <a:cubicBezTo>
                    <a:pt x="101" y="158"/>
                    <a:pt x="58" y="143"/>
                    <a:pt x="29" y="115"/>
                  </a:cubicBezTo>
                  <a:lnTo>
                    <a:pt x="29" y="86"/>
                  </a:lnTo>
                  <a:lnTo>
                    <a:pt x="1" y="115"/>
                  </a:lnTo>
                  <a:cubicBezTo>
                    <a:pt x="1" y="194"/>
                    <a:pt x="59" y="225"/>
                    <a:pt x="128" y="225"/>
                  </a:cubicBezTo>
                  <a:cubicBezTo>
                    <a:pt x="258" y="225"/>
                    <a:pt x="428" y="113"/>
                    <a:pt x="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63;p45">
              <a:extLst>
                <a:ext uri="{FF2B5EF4-FFF2-40B4-BE49-F238E27FC236}">
                  <a16:creationId xmlns:a16="http://schemas.microsoft.com/office/drawing/2014/main" id="{3B27637C-6CB1-4C89-8E99-07D8C57B5196}"/>
                </a:ext>
              </a:extLst>
            </p:cNvPr>
            <p:cNvSpPr/>
            <p:nvPr/>
          </p:nvSpPr>
          <p:spPr>
            <a:xfrm>
              <a:off x="3741890" y="1834053"/>
              <a:ext cx="22270" cy="20457"/>
            </a:xfrm>
            <a:custGeom>
              <a:avLst/>
              <a:gdLst/>
              <a:ahLst/>
              <a:cxnLst/>
              <a:rect l="l" t="t" r="r" b="b"/>
              <a:pathLst>
                <a:path w="258" h="237" extrusionOk="0">
                  <a:moveTo>
                    <a:pt x="229" y="0"/>
                  </a:moveTo>
                  <a:cubicBezTo>
                    <a:pt x="229" y="0"/>
                    <a:pt x="143" y="29"/>
                    <a:pt x="86" y="86"/>
                  </a:cubicBezTo>
                  <a:cubicBezTo>
                    <a:pt x="29" y="143"/>
                    <a:pt x="0" y="229"/>
                    <a:pt x="0" y="229"/>
                  </a:cubicBezTo>
                  <a:cubicBezTo>
                    <a:pt x="6" y="234"/>
                    <a:pt x="12" y="237"/>
                    <a:pt x="19" y="237"/>
                  </a:cubicBezTo>
                  <a:cubicBezTo>
                    <a:pt x="50" y="237"/>
                    <a:pt x="97" y="190"/>
                    <a:pt x="143" y="143"/>
                  </a:cubicBezTo>
                  <a:cubicBezTo>
                    <a:pt x="201" y="86"/>
                    <a:pt x="258" y="29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64;p45">
              <a:extLst>
                <a:ext uri="{FF2B5EF4-FFF2-40B4-BE49-F238E27FC236}">
                  <a16:creationId xmlns:a16="http://schemas.microsoft.com/office/drawing/2014/main" id="{06F9FE01-1F2A-49FF-B0A1-C290DFAF3EFA}"/>
                </a:ext>
              </a:extLst>
            </p:cNvPr>
            <p:cNvSpPr/>
            <p:nvPr/>
          </p:nvSpPr>
          <p:spPr>
            <a:xfrm>
              <a:off x="3734466" y="1812646"/>
              <a:ext cx="27276" cy="14070"/>
            </a:xfrm>
            <a:custGeom>
              <a:avLst/>
              <a:gdLst/>
              <a:ahLst/>
              <a:cxnLst/>
              <a:rect l="l" t="t" r="r" b="b"/>
              <a:pathLst>
                <a:path w="316" h="163" extrusionOk="0">
                  <a:moveTo>
                    <a:pt x="65" y="0"/>
                  </a:moveTo>
                  <a:cubicBezTo>
                    <a:pt x="44" y="0"/>
                    <a:pt x="29" y="7"/>
                    <a:pt x="29" y="19"/>
                  </a:cubicBezTo>
                  <a:cubicBezTo>
                    <a:pt x="0" y="19"/>
                    <a:pt x="58" y="76"/>
                    <a:pt x="144" y="105"/>
                  </a:cubicBezTo>
                  <a:cubicBezTo>
                    <a:pt x="229" y="162"/>
                    <a:pt x="287" y="162"/>
                    <a:pt x="315" y="162"/>
                  </a:cubicBezTo>
                  <a:cubicBezTo>
                    <a:pt x="315" y="134"/>
                    <a:pt x="258" y="76"/>
                    <a:pt x="172" y="48"/>
                  </a:cubicBezTo>
                  <a:cubicBezTo>
                    <a:pt x="139" y="14"/>
                    <a:pt x="95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65;p45">
              <a:extLst>
                <a:ext uri="{FF2B5EF4-FFF2-40B4-BE49-F238E27FC236}">
                  <a16:creationId xmlns:a16="http://schemas.microsoft.com/office/drawing/2014/main" id="{2B364A35-ED0F-4F42-8967-E8B6D42BCE06}"/>
                </a:ext>
              </a:extLst>
            </p:cNvPr>
            <p:cNvSpPr/>
            <p:nvPr/>
          </p:nvSpPr>
          <p:spPr>
            <a:xfrm>
              <a:off x="3731963" y="1824127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73" y="1"/>
                  </a:moveTo>
                  <a:cubicBezTo>
                    <a:pt x="87" y="1"/>
                    <a:pt x="1" y="1"/>
                    <a:pt x="1" y="29"/>
                  </a:cubicBezTo>
                  <a:cubicBezTo>
                    <a:pt x="1" y="58"/>
                    <a:pt x="87" y="87"/>
                    <a:pt x="173" y="87"/>
                  </a:cubicBezTo>
                  <a:cubicBezTo>
                    <a:pt x="258" y="87"/>
                    <a:pt x="316" y="87"/>
                    <a:pt x="316" y="58"/>
                  </a:cubicBezTo>
                  <a:cubicBezTo>
                    <a:pt x="316" y="29"/>
                    <a:pt x="258" y="1"/>
                    <a:pt x="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66;p45">
              <a:extLst>
                <a:ext uri="{FF2B5EF4-FFF2-40B4-BE49-F238E27FC236}">
                  <a16:creationId xmlns:a16="http://schemas.microsoft.com/office/drawing/2014/main" id="{64244392-3C70-4DEB-A3E8-9172AA7F655D}"/>
                </a:ext>
              </a:extLst>
            </p:cNvPr>
            <p:cNvSpPr/>
            <p:nvPr/>
          </p:nvSpPr>
          <p:spPr>
            <a:xfrm>
              <a:off x="3734466" y="1830514"/>
              <a:ext cx="27276" cy="12084"/>
            </a:xfrm>
            <a:custGeom>
              <a:avLst/>
              <a:gdLst/>
              <a:ahLst/>
              <a:cxnLst/>
              <a:rect l="l" t="t" r="r" b="b"/>
              <a:pathLst>
                <a:path w="316" h="140" extrusionOk="0">
                  <a:moveTo>
                    <a:pt x="273" y="1"/>
                  </a:moveTo>
                  <a:cubicBezTo>
                    <a:pt x="251" y="1"/>
                    <a:pt x="204" y="21"/>
                    <a:pt x="144" y="41"/>
                  </a:cubicBezTo>
                  <a:cubicBezTo>
                    <a:pt x="58" y="41"/>
                    <a:pt x="0" y="98"/>
                    <a:pt x="0" y="127"/>
                  </a:cubicBezTo>
                  <a:cubicBezTo>
                    <a:pt x="0" y="137"/>
                    <a:pt x="10" y="140"/>
                    <a:pt x="26" y="140"/>
                  </a:cubicBezTo>
                  <a:cubicBezTo>
                    <a:pt x="58" y="140"/>
                    <a:pt x="115" y="127"/>
                    <a:pt x="172" y="127"/>
                  </a:cubicBezTo>
                  <a:cubicBezTo>
                    <a:pt x="258" y="70"/>
                    <a:pt x="315" y="41"/>
                    <a:pt x="287" y="13"/>
                  </a:cubicBezTo>
                  <a:cubicBezTo>
                    <a:pt x="287" y="4"/>
                    <a:pt x="282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67;p45">
              <a:extLst>
                <a:ext uri="{FF2B5EF4-FFF2-40B4-BE49-F238E27FC236}">
                  <a16:creationId xmlns:a16="http://schemas.microsoft.com/office/drawing/2014/main" id="{C7E356C2-1761-41F8-AD47-82842AA2C2A5}"/>
                </a:ext>
              </a:extLst>
            </p:cNvPr>
            <p:cNvSpPr/>
            <p:nvPr/>
          </p:nvSpPr>
          <p:spPr>
            <a:xfrm>
              <a:off x="3751730" y="1836470"/>
              <a:ext cx="14933" cy="25464"/>
            </a:xfrm>
            <a:custGeom>
              <a:avLst/>
              <a:gdLst/>
              <a:ahLst/>
              <a:cxnLst/>
              <a:rect l="l" t="t" r="r" b="b"/>
              <a:pathLst>
                <a:path w="173" h="295" extrusionOk="0">
                  <a:moveTo>
                    <a:pt x="144" y="1"/>
                  </a:moveTo>
                  <a:cubicBezTo>
                    <a:pt x="115" y="1"/>
                    <a:pt x="87" y="58"/>
                    <a:pt x="58" y="144"/>
                  </a:cubicBezTo>
                  <a:cubicBezTo>
                    <a:pt x="29" y="230"/>
                    <a:pt x="1" y="287"/>
                    <a:pt x="29" y="287"/>
                  </a:cubicBezTo>
                  <a:cubicBezTo>
                    <a:pt x="34" y="292"/>
                    <a:pt x="40" y="294"/>
                    <a:pt x="45" y="294"/>
                  </a:cubicBezTo>
                  <a:cubicBezTo>
                    <a:pt x="68" y="294"/>
                    <a:pt x="92" y="243"/>
                    <a:pt x="115" y="172"/>
                  </a:cubicBezTo>
                  <a:cubicBezTo>
                    <a:pt x="173" y="87"/>
                    <a:pt x="173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68;p45">
              <a:extLst>
                <a:ext uri="{FF2B5EF4-FFF2-40B4-BE49-F238E27FC236}">
                  <a16:creationId xmlns:a16="http://schemas.microsoft.com/office/drawing/2014/main" id="{BFBBDB5A-038D-4D73-B663-8502A756C905}"/>
                </a:ext>
              </a:extLst>
            </p:cNvPr>
            <p:cNvSpPr/>
            <p:nvPr/>
          </p:nvSpPr>
          <p:spPr>
            <a:xfrm>
              <a:off x="3764073" y="1836470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30" y="1"/>
                  </a:moveTo>
                  <a:cubicBezTo>
                    <a:pt x="30" y="1"/>
                    <a:pt x="1" y="87"/>
                    <a:pt x="1" y="172"/>
                  </a:cubicBezTo>
                  <a:cubicBezTo>
                    <a:pt x="1" y="258"/>
                    <a:pt x="30" y="316"/>
                    <a:pt x="58" y="316"/>
                  </a:cubicBezTo>
                  <a:cubicBezTo>
                    <a:pt x="87" y="316"/>
                    <a:pt x="87" y="258"/>
                    <a:pt x="87" y="172"/>
                  </a:cubicBezTo>
                  <a:cubicBezTo>
                    <a:pt x="87" y="87"/>
                    <a:pt x="58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69;p45">
              <a:extLst>
                <a:ext uri="{FF2B5EF4-FFF2-40B4-BE49-F238E27FC236}">
                  <a16:creationId xmlns:a16="http://schemas.microsoft.com/office/drawing/2014/main" id="{1D50F16F-3038-47A3-A418-CA30D102B376}"/>
                </a:ext>
              </a:extLst>
            </p:cNvPr>
            <p:cNvSpPr/>
            <p:nvPr/>
          </p:nvSpPr>
          <p:spPr>
            <a:xfrm>
              <a:off x="3769079" y="1836470"/>
              <a:ext cx="14847" cy="24773"/>
            </a:xfrm>
            <a:custGeom>
              <a:avLst/>
              <a:gdLst/>
              <a:ahLst/>
              <a:cxnLst/>
              <a:rect l="l" t="t" r="r" b="b"/>
              <a:pathLst>
                <a:path w="172" h="287" extrusionOk="0">
                  <a:moveTo>
                    <a:pt x="29" y="1"/>
                  </a:moveTo>
                  <a:cubicBezTo>
                    <a:pt x="0" y="1"/>
                    <a:pt x="29" y="87"/>
                    <a:pt x="57" y="172"/>
                  </a:cubicBezTo>
                  <a:cubicBezTo>
                    <a:pt x="86" y="230"/>
                    <a:pt x="143" y="287"/>
                    <a:pt x="172" y="287"/>
                  </a:cubicBezTo>
                  <a:cubicBezTo>
                    <a:pt x="172" y="287"/>
                    <a:pt x="172" y="201"/>
                    <a:pt x="115" y="115"/>
                  </a:cubicBezTo>
                  <a:cubicBezTo>
                    <a:pt x="86" y="58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70;p45">
              <a:extLst>
                <a:ext uri="{FF2B5EF4-FFF2-40B4-BE49-F238E27FC236}">
                  <a16:creationId xmlns:a16="http://schemas.microsoft.com/office/drawing/2014/main" id="{B7F3D760-C3B8-4B02-94EE-6954F4FF9B3C}"/>
                </a:ext>
              </a:extLst>
            </p:cNvPr>
            <p:cNvSpPr/>
            <p:nvPr/>
          </p:nvSpPr>
          <p:spPr>
            <a:xfrm>
              <a:off x="3771496" y="1835520"/>
              <a:ext cx="24773" cy="18990"/>
            </a:xfrm>
            <a:custGeom>
              <a:avLst/>
              <a:gdLst/>
              <a:ahLst/>
              <a:cxnLst/>
              <a:rect l="l" t="t" r="r" b="b"/>
              <a:pathLst>
                <a:path w="287" h="220" extrusionOk="0">
                  <a:moveTo>
                    <a:pt x="41" y="1"/>
                  </a:moveTo>
                  <a:cubicBezTo>
                    <a:pt x="33" y="1"/>
                    <a:pt x="29" y="4"/>
                    <a:pt x="29" y="12"/>
                  </a:cubicBezTo>
                  <a:cubicBezTo>
                    <a:pt x="1" y="12"/>
                    <a:pt x="29" y="69"/>
                    <a:pt x="115" y="126"/>
                  </a:cubicBezTo>
                  <a:cubicBezTo>
                    <a:pt x="162" y="173"/>
                    <a:pt x="228" y="220"/>
                    <a:pt x="250" y="220"/>
                  </a:cubicBezTo>
                  <a:cubicBezTo>
                    <a:pt x="255" y="220"/>
                    <a:pt x="258" y="217"/>
                    <a:pt x="258" y="212"/>
                  </a:cubicBezTo>
                  <a:cubicBezTo>
                    <a:pt x="287" y="183"/>
                    <a:pt x="230" y="126"/>
                    <a:pt x="172" y="69"/>
                  </a:cubicBezTo>
                  <a:cubicBezTo>
                    <a:pt x="110" y="27"/>
                    <a:pt x="62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71;p45">
              <a:extLst>
                <a:ext uri="{FF2B5EF4-FFF2-40B4-BE49-F238E27FC236}">
                  <a16:creationId xmlns:a16="http://schemas.microsoft.com/office/drawing/2014/main" id="{398CF9C0-38BA-4DFA-80FD-C5F19C3AEEA0}"/>
                </a:ext>
              </a:extLst>
            </p:cNvPr>
            <p:cNvSpPr/>
            <p:nvPr/>
          </p:nvSpPr>
          <p:spPr>
            <a:xfrm>
              <a:off x="3773999" y="1829737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65" y="0"/>
                  </a:moveTo>
                  <a:cubicBezTo>
                    <a:pt x="36" y="0"/>
                    <a:pt x="15" y="7"/>
                    <a:pt x="0" y="22"/>
                  </a:cubicBezTo>
                  <a:cubicBezTo>
                    <a:pt x="0" y="50"/>
                    <a:pt x="58" y="79"/>
                    <a:pt x="143" y="107"/>
                  </a:cubicBezTo>
                  <a:cubicBezTo>
                    <a:pt x="186" y="122"/>
                    <a:pt x="229" y="129"/>
                    <a:pt x="262" y="129"/>
                  </a:cubicBezTo>
                  <a:cubicBezTo>
                    <a:pt x="294" y="129"/>
                    <a:pt x="315" y="122"/>
                    <a:pt x="315" y="107"/>
                  </a:cubicBezTo>
                  <a:cubicBezTo>
                    <a:pt x="315" y="79"/>
                    <a:pt x="258" y="50"/>
                    <a:pt x="172" y="22"/>
                  </a:cubicBezTo>
                  <a:cubicBezTo>
                    <a:pt x="129" y="7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72;p45">
              <a:extLst>
                <a:ext uri="{FF2B5EF4-FFF2-40B4-BE49-F238E27FC236}">
                  <a16:creationId xmlns:a16="http://schemas.microsoft.com/office/drawing/2014/main" id="{D1F2BDB2-4C5E-4C01-B94A-81DA4E88BE7F}"/>
                </a:ext>
              </a:extLst>
            </p:cNvPr>
            <p:cNvSpPr/>
            <p:nvPr/>
          </p:nvSpPr>
          <p:spPr>
            <a:xfrm>
              <a:off x="3776416" y="1823004"/>
              <a:ext cx="27276" cy="7251"/>
            </a:xfrm>
            <a:custGeom>
              <a:avLst/>
              <a:gdLst/>
              <a:ahLst/>
              <a:cxnLst/>
              <a:rect l="l" t="t" r="r" b="b"/>
              <a:pathLst>
                <a:path w="316" h="84" extrusionOk="0">
                  <a:moveTo>
                    <a:pt x="227" y="1"/>
                  </a:moveTo>
                  <a:cubicBezTo>
                    <a:pt x="201" y="1"/>
                    <a:pt x="173" y="4"/>
                    <a:pt x="144" y="14"/>
                  </a:cubicBezTo>
                  <a:cubicBezTo>
                    <a:pt x="58" y="14"/>
                    <a:pt x="1" y="42"/>
                    <a:pt x="1" y="71"/>
                  </a:cubicBezTo>
                  <a:cubicBezTo>
                    <a:pt x="1" y="71"/>
                    <a:pt x="26" y="84"/>
                    <a:pt x="77" y="84"/>
                  </a:cubicBezTo>
                  <a:cubicBezTo>
                    <a:pt x="103" y="84"/>
                    <a:pt x="135" y="80"/>
                    <a:pt x="173" y="71"/>
                  </a:cubicBezTo>
                  <a:cubicBezTo>
                    <a:pt x="259" y="71"/>
                    <a:pt x="316" y="42"/>
                    <a:pt x="316" y="14"/>
                  </a:cubicBezTo>
                  <a:cubicBezTo>
                    <a:pt x="316" y="14"/>
                    <a:pt x="278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73;p45">
              <a:extLst>
                <a:ext uri="{FF2B5EF4-FFF2-40B4-BE49-F238E27FC236}">
                  <a16:creationId xmlns:a16="http://schemas.microsoft.com/office/drawing/2014/main" id="{5D31B3D8-3512-4310-BBE3-9BDAD385F463}"/>
                </a:ext>
              </a:extLst>
            </p:cNvPr>
            <p:cNvSpPr/>
            <p:nvPr/>
          </p:nvSpPr>
          <p:spPr>
            <a:xfrm>
              <a:off x="3771496" y="1810747"/>
              <a:ext cx="27276" cy="15969"/>
            </a:xfrm>
            <a:custGeom>
              <a:avLst/>
              <a:gdLst/>
              <a:ahLst/>
              <a:cxnLst/>
              <a:rect l="l" t="t" r="r" b="b"/>
              <a:pathLst>
                <a:path w="316" h="185" extrusionOk="0">
                  <a:moveTo>
                    <a:pt x="268" y="1"/>
                  </a:moveTo>
                  <a:cubicBezTo>
                    <a:pt x="239" y="1"/>
                    <a:pt x="184" y="21"/>
                    <a:pt x="144" y="41"/>
                  </a:cubicBezTo>
                  <a:cubicBezTo>
                    <a:pt x="58" y="98"/>
                    <a:pt x="1" y="156"/>
                    <a:pt x="29" y="184"/>
                  </a:cubicBezTo>
                  <a:cubicBezTo>
                    <a:pt x="29" y="184"/>
                    <a:pt x="115" y="184"/>
                    <a:pt x="172" y="127"/>
                  </a:cubicBezTo>
                  <a:cubicBezTo>
                    <a:pt x="258" y="70"/>
                    <a:pt x="316" y="13"/>
                    <a:pt x="287" y="13"/>
                  </a:cubicBezTo>
                  <a:cubicBezTo>
                    <a:pt x="287" y="4"/>
                    <a:pt x="280" y="1"/>
                    <a:pt x="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74;p45">
              <a:extLst>
                <a:ext uri="{FF2B5EF4-FFF2-40B4-BE49-F238E27FC236}">
                  <a16:creationId xmlns:a16="http://schemas.microsoft.com/office/drawing/2014/main" id="{AAD09D10-BE81-49AD-95D4-98EE75C15644}"/>
                </a:ext>
              </a:extLst>
            </p:cNvPr>
            <p:cNvSpPr/>
            <p:nvPr/>
          </p:nvSpPr>
          <p:spPr>
            <a:xfrm>
              <a:off x="3769079" y="1801943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00" y="0"/>
                  </a:moveTo>
                  <a:cubicBezTo>
                    <a:pt x="200" y="0"/>
                    <a:pt x="143" y="29"/>
                    <a:pt x="86" y="115"/>
                  </a:cubicBezTo>
                  <a:cubicBezTo>
                    <a:pt x="29" y="172"/>
                    <a:pt x="0" y="258"/>
                    <a:pt x="29" y="258"/>
                  </a:cubicBezTo>
                  <a:cubicBezTo>
                    <a:pt x="34" y="263"/>
                    <a:pt x="40" y="265"/>
                    <a:pt x="46" y="265"/>
                  </a:cubicBezTo>
                  <a:cubicBezTo>
                    <a:pt x="77" y="265"/>
                    <a:pt x="120" y="214"/>
                    <a:pt x="143" y="143"/>
                  </a:cubicBezTo>
                  <a:cubicBezTo>
                    <a:pt x="200" y="86"/>
                    <a:pt x="229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75;p45">
              <a:extLst>
                <a:ext uri="{FF2B5EF4-FFF2-40B4-BE49-F238E27FC236}">
                  <a16:creationId xmlns:a16="http://schemas.microsoft.com/office/drawing/2014/main" id="{2BE61DC4-333B-4FB6-8B56-39F935ADB156}"/>
                </a:ext>
              </a:extLst>
            </p:cNvPr>
            <p:cNvSpPr/>
            <p:nvPr/>
          </p:nvSpPr>
          <p:spPr>
            <a:xfrm>
              <a:off x="3766576" y="1794520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86" y="0"/>
                  </a:moveTo>
                  <a:cubicBezTo>
                    <a:pt x="86" y="0"/>
                    <a:pt x="29" y="57"/>
                    <a:pt x="29" y="143"/>
                  </a:cubicBezTo>
                  <a:cubicBezTo>
                    <a:pt x="1" y="229"/>
                    <a:pt x="29" y="315"/>
                    <a:pt x="29" y="315"/>
                  </a:cubicBezTo>
                  <a:cubicBezTo>
                    <a:pt x="29" y="315"/>
                    <a:pt x="58" y="258"/>
                    <a:pt x="86" y="172"/>
                  </a:cubicBezTo>
                  <a:cubicBezTo>
                    <a:pt x="115" y="86"/>
                    <a:pt x="86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76;p45">
              <a:extLst>
                <a:ext uri="{FF2B5EF4-FFF2-40B4-BE49-F238E27FC236}">
                  <a16:creationId xmlns:a16="http://schemas.microsoft.com/office/drawing/2014/main" id="{A5D01BF3-ED4F-4FE8-9B97-8D956C84842B}"/>
                </a:ext>
              </a:extLst>
            </p:cNvPr>
            <p:cNvSpPr/>
            <p:nvPr/>
          </p:nvSpPr>
          <p:spPr>
            <a:xfrm>
              <a:off x="3756736" y="1794520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29" y="0"/>
                  </a:moveTo>
                  <a:cubicBezTo>
                    <a:pt x="0" y="29"/>
                    <a:pt x="29" y="86"/>
                    <a:pt x="29" y="172"/>
                  </a:cubicBezTo>
                  <a:cubicBezTo>
                    <a:pt x="29" y="258"/>
                    <a:pt x="57" y="315"/>
                    <a:pt x="86" y="315"/>
                  </a:cubicBezTo>
                  <a:cubicBezTo>
                    <a:pt x="115" y="315"/>
                    <a:pt x="115" y="229"/>
                    <a:pt x="86" y="143"/>
                  </a:cubicBezTo>
                  <a:cubicBezTo>
                    <a:pt x="86" y="57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77;p45">
              <a:extLst>
                <a:ext uri="{FF2B5EF4-FFF2-40B4-BE49-F238E27FC236}">
                  <a16:creationId xmlns:a16="http://schemas.microsoft.com/office/drawing/2014/main" id="{CEE8F8AF-F969-46A5-9F77-4FA016DF876B}"/>
                </a:ext>
              </a:extLst>
            </p:cNvPr>
            <p:cNvSpPr/>
            <p:nvPr/>
          </p:nvSpPr>
          <p:spPr>
            <a:xfrm>
              <a:off x="3744306" y="1801253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35" y="0"/>
                  </a:moveTo>
                  <a:cubicBezTo>
                    <a:pt x="31" y="0"/>
                    <a:pt x="30" y="3"/>
                    <a:pt x="30" y="8"/>
                  </a:cubicBezTo>
                  <a:cubicBezTo>
                    <a:pt x="1" y="8"/>
                    <a:pt x="30" y="94"/>
                    <a:pt x="87" y="151"/>
                  </a:cubicBezTo>
                  <a:cubicBezTo>
                    <a:pt x="144" y="237"/>
                    <a:pt x="201" y="266"/>
                    <a:pt x="230" y="266"/>
                  </a:cubicBezTo>
                  <a:cubicBezTo>
                    <a:pt x="230" y="237"/>
                    <a:pt x="230" y="180"/>
                    <a:pt x="144" y="94"/>
                  </a:cubicBezTo>
                  <a:cubicBezTo>
                    <a:pt x="97" y="47"/>
                    <a:pt x="51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78;p45">
              <a:extLst>
                <a:ext uri="{FF2B5EF4-FFF2-40B4-BE49-F238E27FC236}">
                  <a16:creationId xmlns:a16="http://schemas.microsoft.com/office/drawing/2014/main" id="{98266363-D7D9-4062-8A81-22A2B22E77EF}"/>
                </a:ext>
              </a:extLst>
            </p:cNvPr>
            <p:cNvSpPr/>
            <p:nvPr/>
          </p:nvSpPr>
          <p:spPr>
            <a:xfrm>
              <a:off x="3739386" y="1805914"/>
              <a:ext cx="22356" cy="19249"/>
            </a:xfrm>
            <a:custGeom>
              <a:avLst/>
              <a:gdLst/>
              <a:ahLst/>
              <a:cxnLst/>
              <a:rect l="l" t="t" r="r" b="b"/>
              <a:pathLst>
                <a:path w="259" h="223" extrusionOk="0">
                  <a:moveTo>
                    <a:pt x="46" y="0"/>
                  </a:moveTo>
                  <a:cubicBezTo>
                    <a:pt x="35" y="0"/>
                    <a:pt x="29" y="4"/>
                    <a:pt x="29" y="11"/>
                  </a:cubicBezTo>
                  <a:cubicBezTo>
                    <a:pt x="1" y="11"/>
                    <a:pt x="58" y="69"/>
                    <a:pt x="115" y="154"/>
                  </a:cubicBezTo>
                  <a:cubicBezTo>
                    <a:pt x="157" y="196"/>
                    <a:pt x="214" y="223"/>
                    <a:pt x="242" y="223"/>
                  </a:cubicBezTo>
                  <a:cubicBezTo>
                    <a:pt x="252" y="223"/>
                    <a:pt x="258" y="219"/>
                    <a:pt x="258" y="212"/>
                  </a:cubicBezTo>
                  <a:cubicBezTo>
                    <a:pt x="258" y="212"/>
                    <a:pt x="230" y="126"/>
                    <a:pt x="172" y="69"/>
                  </a:cubicBezTo>
                  <a:cubicBezTo>
                    <a:pt x="131" y="27"/>
                    <a:pt x="73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79;p45">
              <a:extLst>
                <a:ext uri="{FF2B5EF4-FFF2-40B4-BE49-F238E27FC236}">
                  <a16:creationId xmlns:a16="http://schemas.microsoft.com/office/drawing/2014/main" id="{256B11C0-837B-4605-934C-68E035AB4FA4}"/>
                </a:ext>
              </a:extLst>
            </p:cNvPr>
            <p:cNvSpPr/>
            <p:nvPr/>
          </p:nvSpPr>
          <p:spPr>
            <a:xfrm>
              <a:off x="3734466" y="1817308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4" y="1"/>
                  </a:moveTo>
                  <a:cubicBezTo>
                    <a:pt x="22" y="1"/>
                    <a:pt x="0" y="8"/>
                    <a:pt x="0" y="22"/>
                  </a:cubicBezTo>
                  <a:cubicBezTo>
                    <a:pt x="0" y="51"/>
                    <a:pt x="58" y="80"/>
                    <a:pt x="144" y="108"/>
                  </a:cubicBezTo>
                  <a:cubicBezTo>
                    <a:pt x="172" y="123"/>
                    <a:pt x="208" y="130"/>
                    <a:pt x="237" y="130"/>
                  </a:cubicBezTo>
                  <a:cubicBezTo>
                    <a:pt x="265" y="130"/>
                    <a:pt x="287" y="123"/>
                    <a:pt x="287" y="108"/>
                  </a:cubicBezTo>
                  <a:cubicBezTo>
                    <a:pt x="315" y="80"/>
                    <a:pt x="229" y="51"/>
                    <a:pt x="172" y="22"/>
                  </a:cubicBezTo>
                  <a:cubicBezTo>
                    <a:pt x="129" y="8"/>
                    <a:pt x="86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80;p45">
              <a:extLst>
                <a:ext uri="{FF2B5EF4-FFF2-40B4-BE49-F238E27FC236}">
                  <a16:creationId xmlns:a16="http://schemas.microsoft.com/office/drawing/2014/main" id="{2D3F6F50-5D17-4FEB-A039-E4485AF50971}"/>
                </a:ext>
              </a:extLst>
            </p:cNvPr>
            <p:cNvSpPr/>
            <p:nvPr/>
          </p:nvSpPr>
          <p:spPr>
            <a:xfrm>
              <a:off x="3731963" y="1828097"/>
              <a:ext cx="27276" cy="8459"/>
            </a:xfrm>
            <a:custGeom>
              <a:avLst/>
              <a:gdLst/>
              <a:ahLst/>
              <a:cxnLst/>
              <a:rect l="l" t="t" r="r" b="b"/>
              <a:pathLst>
                <a:path w="316" h="98" extrusionOk="0">
                  <a:moveTo>
                    <a:pt x="240" y="0"/>
                  </a:moveTo>
                  <a:cubicBezTo>
                    <a:pt x="220" y="0"/>
                    <a:pt x="198" y="4"/>
                    <a:pt x="173" y="12"/>
                  </a:cubicBezTo>
                  <a:cubicBezTo>
                    <a:pt x="58" y="12"/>
                    <a:pt x="1" y="41"/>
                    <a:pt x="1" y="69"/>
                  </a:cubicBezTo>
                  <a:cubicBezTo>
                    <a:pt x="1" y="69"/>
                    <a:pt x="87" y="98"/>
                    <a:pt x="173" y="98"/>
                  </a:cubicBezTo>
                  <a:cubicBezTo>
                    <a:pt x="258" y="98"/>
                    <a:pt x="316" y="41"/>
                    <a:pt x="316" y="41"/>
                  </a:cubicBezTo>
                  <a:cubicBezTo>
                    <a:pt x="316" y="20"/>
                    <a:pt x="287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81;p45">
              <a:extLst>
                <a:ext uri="{FF2B5EF4-FFF2-40B4-BE49-F238E27FC236}">
                  <a16:creationId xmlns:a16="http://schemas.microsoft.com/office/drawing/2014/main" id="{5D76B38C-868D-45B8-AE89-C0A0CC92B69C}"/>
                </a:ext>
              </a:extLst>
            </p:cNvPr>
            <p:cNvSpPr/>
            <p:nvPr/>
          </p:nvSpPr>
          <p:spPr>
            <a:xfrm>
              <a:off x="3736969" y="1831550"/>
              <a:ext cx="24773" cy="15882"/>
            </a:xfrm>
            <a:custGeom>
              <a:avLst/>
              <a:gdLst/>
              <a:ahLst/>
              <a:cxnLst/>
              <a:rect l="l" t="t" r="r" b="b"/>
              <a:pathLst>
                <a:path w="287" h="184" extrusionOk="0">
                  <a:moveTo>
                    <a:pt x="286" y="1"/>
                  </a:moveTo>
                  <a:cubicBezTo>
                    <a:pt x="258" y="1"/>
                    <a:pt x="200" y="1"/>
                    <a:pt x="115" y="58"/>
                  </a:cubicBezTo>
                  <a:cubicBezTo>
                    <a:pt x="57" y="115"/>
                    <a:pt x="0" y="144"/>
                    <a:pt x="0" y="172"/>
                  </a:cubicBezTo>
                  <a:cubicBezTo>
                    <a:pt x="0" y="180"/>
                    <a:pt x="6" y="183"/>
                    <a:pt x="17" y="183"/>
                  </a:cubicBezTo>
                  <a:cubicBezTo>
                    <a:pt x="46" y="183"/>
                    <a:pt x="109" y="157"/>
                    <a:pt x="172" y="115"/>
                  </a:cubicBezTo>
                  <a:cubicBezTo>
                    <a:pt x="229" y="86"/>
                    <a:pt x="286" y="29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82;p45">
              <a:extLst>
                <a:ext uri="{FF2B5EF4-FFF2-40B4-BE49-F238E27FC236}">
                  <a16:creationId xmlns:a16="http://schemas.microsoft.com/office/drawing/2014/main" id="{28031FBE-C8F3-4EBD-B459-6B4300D0255E}"/>
                </a:ext>
              </a:extLst>
            </p:cNvPr>
            <p:cNvSpPr/>
            <p:nvPr/>
          </p:nvSpPr>
          <p:spPr>
            <a:xfrm>
              <a:off x="3746810" y="1835866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2" y="0"/>
                  </a:moveTo>
                  <a:cubicBezTo>
                    <a:pt x="151" y="0"/>
                    <a:pt x="105" y="47"/>
                    <a:pt x="58" y="94"/>
                  </a:cubicBezTo>
                  <a:cubicBezTo>
                    <a:pt x="29" y="179"/>
                    <a:pt x="1" y="237"/>
                    <a:pt x="1" y="265"/>
                  </a:cubicBezTo>
                  <a:cubicBezTo>
                    <a:pt x="29" y="265"/>
                    <a:pt x="86" y="208"/>
                    <a:pt x="144" y="151"/>
                  </a:cubicBezTo>
                  <a:cubicBezTo>
                    <a:pt x="201" y="65"/>
                    <a:pt x="230" y="8"/>
                    <a:pt x="201" y="8"/>
                  </a:cubicBezTo>
                  <a:cubicBezTo>
                    <a:pt x="196" y="3"/>
                    <a:pt x="189" y="0"/>
                    <a:pt x="1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83;p45">
              <a:extLst>
                <a:ext uri="{FF2B5EF4-FFF2-40B4-BE49-F238E27FC236}">
                  <a16:creationId xmlns:a16="http://schemas.microsoft.com/office/drawing/2014/main" id="{22212E89-98C1-4EA8-96F4-67B42E1C3726}"/>
                </a:ext>
              </a:extLst>
            </p:cNvPr>
            <p:cNvSpPr/>
            <p:nvPr/>
          </p:nvSpPr>
          <p:spPr>
            <a:xfrm>
              <a:off x="3756736" y="1836470"/>
              <a:ext cx="12430" cy="27276"/>
            </a:xfrm>
            <a:custGeom>
              <a:avLst/>
              <a:gdLst/>
              <a:ahLst/>
              <a:cxnLst/>
              <a:rect l="l" t="t" r="r" b="b"/>
              <a:pathLst>
                <a:path w="144" h="316" extrusionOk="0">
                  <a:moveTo>
                    <a:pt x="115" y="1"/>
                  </a:moveTo>
                  <a:cubicBezTo>
                    <a:pt x="86" y="1"/>
                    <a:pt x="57" y="58"/>
                    <a:pt x="29" y="144"/>
                  </a:cubicBezTo>
                  <a:cubicBezTo>
                    <a:pt x="0" y="230"/>
                    <a:pt x="0" y="316"/>
                    <a:pt x="29" y="316"/>
                  </a:cubicBezTo>
                  <a:cubicBezTo>
                    <a:pt x="57" y="316"/>
                    <a:pt x="86" y="258"/>
                    <a:pt x="115" y="172"/>
                  </a:cubicBezTo>
                  <a:cubicBezTo>
                    <a:pt x="143" y="87"/>
                    <a:pt x="115" y="1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84;p45">
              <a:extLst>
                <a:ext uri="{FF2B5EF4-FFF2-40B4-BE49-F238E27FC236}">
                  <a16:creationId xmlns:a16="http://schemas.microsoft.com/office/drawing/2014/main" id="{19CD5644-4047-4B39-893A-53F6A94E9922}"/>
                </a:ext>
              </a:extLst>
            </p:cNvPr>
            <p:cNvSpPr/>
            <p:nvPr/>
          </p:nvSpPr>
          <p:spPr>
            <a:xfrm>
              <a:off x="3766576" y="1836470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29" y="1"/>
                  </a:moveTo>
                  <a:cubicBezTo>
                    <a:pt x="1" y="1"/>
                    <a:pt x="1" y="87"/>
                    <a:pt x="29" y="172"/>
                  </a:cubicBezTo>
                  <a:cubicBezTo>
                    <a:pt x="58" y="258"/>
                    <a:pt x="86" y="316"/>
                    <a:pt x="86" y="316"/>
                  </a:cubicBezTo>
                  <a:cubicBezTo>
                    <a:pt x="115" y="316"/>
                    <a:pt x="115" y="230"/>
                    <a:pt x="86" y="144"/>
                  </a:cubicBezTo>
                  <a:cubicBezTo>
                    <a:pt x="86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85;p45">
              <a:extLst>
                <a:ext uri="{FF2B5EF4-FFF2-40B4-BE49-F238E27FC236}">
                  <a16:creationId xmlns:a16="http://schemas.microsoft.com/office/drawing/2014/main" id="{F3178AAE-1A42-4489-8CC2-E9A0A74F836C}"/>
                </a:ext>
              </a:extLst>
            </p:cNvPr>
            <p:cNvSpPr/>
            <p:nvPr/>
          </p:nvSpPr>
          <p:spPr>
            <a:xfrm>
              <a:off x="3769079" y="1835866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47" y="0"/>
                  </a:moveTo>
                  <a:cubicBezTo>
                    <a:pt x="40" y="0"/>
                    <a:pt x="34" y="3"/>
                    <a:pt x="29" y="8"/>
                  </a:cubicBezTo>
                  <a:cubicBezTo>
                    <a:pt x="0" y="8"/>
                    <a:pt x="29" y="65"/>
                    <a:pt x="86" y="151"/>
                  </a:cubicBezTo>
                  <a:cubicBezTo>
                    <a:pt x="143" y="237"/>
                    <a:pt x="200" y="265"/>
                    <a:pt x="229" y="265"/>
                  </a:cubicBezTo>
                  <a:cubicBezTo>
                    <a:pt x="229" y="237"/>
                    <a:pt x="200" y="179"/>
                    <a:pt x="143" y="94"/>
                  </a:cubicBezTo>
                  <a:cubicBezTo>
                    <a:pt x="120" y="47"/>
                    <a:pt x="7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86;p45">
              <a:extLst>
                <a:ext uri="{FF2B5EF4-FFF2-40B4-BE49-F238E27FC236}">
                  <a16:creationId xmlns:a16="http://schemas.microsoft.com/office/drawing/2014/main" id="{2E02BC3F-8461-415B-9EE3-C5BE1141BDE2}"/>
                </a:ext>
              </a:extLst>
            </p:cNvPr>
            <p:cNvSpPr/>
            <p:nvPr/>
          </p:nvSpPr>
          <p:spPr>
            <a:xfrm>
              <a:off x="3773999" y="1833017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20" y="0"/>
                  </a:moveTo>
                  <a:cubicBezTo>
                    <a:pt x="8" y="0"/>
                    <a:pt x="0" y="4"/>
                    <a:pt x="0" y="12"/>
                  </a:cubicBezTo>
                  <a:cubicBezTo>
                    <a:pt x="0" y="12"/>
                    <a:pt x="29" y="69"/>
                    <a:pt x="115" y="127"/>
                  </a:cubicBezTo>
                  <a:cubicBezTo>
                    <a:pt x="155" y="147"/>
                    <a:pt x="210" y="167"/>
                    <a:pt x="239" y="167"/>
                  </a:cubicBezTo>
                  <a:cubicBezTo>
                    <a:pt x="251" y="167"/>
                    <a:pt x="258" y="164"/>
                    <a:pt x="258" y="155"/>
                  </a:cubicBezTo>
                  <a:cubicBezTo>
                    <a:pt x="287" y="155"/>
                    <a:pt x="229" y="98"/>
                    <a:pt x="143" y="41"/>
                  </a:cubicBezTo>
                  <a:cubicBezTo>
                    <a:pt x="103" y="21"/>
                    <a:pt x="48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87;p45">
              <a:extLst>
                <a:ext uri="{FF2B5EF4-FFF2-40B4-BE49-F238E27FC236}">
                  <a16:creationId xmlns:a16="http://schemas.microsoft.com/office/drawing/2014/main" id="{430D6851-C950-45CF-8547-EFFEA1837252}"/>
                </a:ext>
              </a:extLst>
            </p:cNvPr>
            <p:cNvSpPr/>
            <p:nvPr/>
          </p:nvSpPr>
          <p:spPr>
            <a:xfrm>
              <a:off x="3773999" y="1829047"/>
              <a:ext cx="29693" cy="7510"/>
            </a:xfrm>
            <a:custGeom>
              <a:avLst/>
              <a:gdLst/>
              <a:ahLst/>
              <a:cxnLst/>
              <a:rect l="l" t="t" r="r" b="b"/>
              <a:pathLst>
                <a:path w="344" h="87" extrusionOk="0">
                  <a:moveTo>
                    <a:pt x="172" y="1"/>
                  </a:moveTo>
                  <a:cubicBezTo>
                    <a:pt x="86" y="1"/>
                    <a:pt x="29" y="1"/>
                    <a:pt x="0" y="30"/>
                  </a:cubicBezTo>
                  <a:cubicBezTo>
                    <a:pt x="0" y="30"/>
                    <a:pt x="86" y="58"/>
                    <a:pt x="172" y="87"/>
                  </a:cubicBezTo>
                  <a:cubicBezTo>
                    <a:pt x="258" y="87"/>
                    <a:pt x="315" y="87"/>
                    <a:pt x="344" y="58"/>
                  </a:cubicBezTo>
                  <a:cubicBezTo>
                    <a:pt x="344" y="30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88;p45">
              <a:extLst>
                <a:ext uri="{FF2B5EF4-FFF2-40B4-BE49-F238E27FC236}">
                  <a16:creationId xmlns:a16="http://schemas.microsoft.com/office/drawing/2014/main" id="{08F07DBC-D4FC-4EBF-8230-E435A7A44737}"/>
                </a:ext>
              </a:extLst>
            </p:cNvPr>
            <p:cNvSpPr/>
            <p:nvPr/>
          </p:nvSpPr>
          <p:spPr>
            <a:xfrm>
              <a:off x="3773999" y="1818084"/>
              <a:ext cx="27276" cy="10444"/>
            </a:xfrm>
            <a:custGeom>
              <a:avLst/>
              <a:gdLst/>
              <a:ahLst/>
              <a:cxnLst/>
              <a:rect l="l" t="t" r="r" b="b"/>
              <a:pathLst>
                <a:path w="316" h="121" extrusionOk="0">
                  <a:moveTo>
                    <a:pt x="226" y="1"/>
                  </a:moveTo>
                  <a:cubicBezTo>
                    <a:pt x="201" y="1"/>
                    <a:pt x="172" y="4"/>
                    <a:pt x="143" y="13"/>
                  </a:cubicBezTo>
                  <a:cubicBezTo>
                    <a:pt x="58" y="42"/>
                    <a:pt x="0" y="99"/>
                    <a:pt x="0" y="99"/>
                  </a:cubicBezTo>
                  <a:cubicBezTo>
                    <a:pt x="0" y="114"/>
                    <a:pt x="22" y="121"/>
                    <a:pt x="54" y="121"/>
                  </a:cubicBezTo>
                  <a:cubicBezTo>
                    <a:pt x="86" y="121"/>
                    <a:pt x="129" y="114"/>
                    <a:pt x="172" y="99"/>
                  </a:cubicBezTo>
                  <a:cubicBezTo>
                    <a:pt x="258" y="99"/>
                    <a:pt x="315" y="42"/>
                    <a:pt x="315" y="13"/>
                  </a:cubicBezTo>
                  <a:cubicBezTo>
                    <a:pt x="315" y="13"/>
                    <a:pt x="277" y="1"/>
                    <a:pt x="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89;p45">
              <a:extLst>
                <a:ext uri="{FF2B5EF4-FFF2-40B4-BE49-F238E27FC236}">
                  <a16:creationId xmlns:a16="http://schemas.microsoft.com/office/drawing/2014/main" id="{D9CC51B9-3C25-4660-8331-326F28357A61}"/>
                </a:ext>
              </a:extLst>
            </p:cNvPr>
            <p:cNvSpPr/>
            <p:nvPr/>
          </p:nvSpPr>
          <p:spPr>
            <a:xfrm>
              <a:off x="3771496" y="1805914"/>
              <a:ext cx="24773" cy="19249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232" y="1"/>
                  </a:moveTo>
                  <a:cubicBezTo>
                    <a:pt x="201" y="1"/>
                    <a:pt x="158" y="33"/>
                    <a:pt x="115" y="97"/>
                  </a:cubicBezTo>
                  <a:cubicBezTo>
                    <a:pt x="58" y="154"/>
                    <a:pt x="1" y="212"/>
                    <a:pt x="29" y="212"/>
                  </a:cubicBezTo>
                  <a:cubicBezTo>
                    <a:pt x="29" y="219"/>
                    <a:pt x="33" y="223"/>
                    <a:pt x="41" y="223"/>
                  </a:cubicBezTo>
                  <a:cubicBezTo>
                    <a:pt x="62" y="223"/>
                    <a:pt x="110" y="196"/>
                    <a:pt x="172" y="154"/>
                  </a:cubicBezTo>
                  <a:cubicBezTo>
                    <a:pt x="230" y="69"/>
                    <a:pt x="287" y="40"/>
                    <a:pt x="258" y="11"/>
                  </a:cubicBezTo>
                  <a:cubicBezTo>
                    <a:pt x="251" y="4"/>
                    <a:pt x="242" y="1"/>
                    <a:pt x="2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90;p45">
              <a:extLst>
                <a:ext uri="{FF2B5EF4-FFF2-40B4-BE49-F238E27FC236}">
                  <a16:creationId xmlns:a16="http://schemas.microsoft.com/office/drawing/2014/main" id="{6D3E2FCF-5623-485C-9A58-305E114CACB0}"/>
                </a:ext>
              </a:extLst>
            </p:cNvPr>
            <p:cNvSpPr/>
            <p:nvPr/>
          </p:nvSpPr>
          <p:spPr>
            <a:xfrm>
              <a:off x="3769079" y="1796937"/>
              <a:ext cx="14847" cy="25464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43" y="1"/>
                  </a:moveTo>
                  <a:cubicBezTo>
                    <a:pt x="143" y="1"/>
                    <a:pt x="86" y="58"/>
                    <a:pt x="57" y="144"/>
                  </a:cubicBezTo>
                  <a:cubicBezTo>
                    <a:pt x="0" y="230"/>
                    <a:pt x="0" y="287"/>
                    <a:pt x="0" y="287"/>
                  </a:cubicBezTo>
                  <a:cubicBezTo>
                    <a:pt x="5" y="292"/>
                    <a:pt x="11" y="295"/>
                    <a:pt x="18" y="295"/>
                  </a:cubicBezTo>
                  <a:cubicBezTo>
                    <a:pt x="48" y="295"/>
                    <a:pt x="91" y="243"/>
                    <a:pt x="115" y="173"/>
                  </a:cubicBezTo>
                  <a:cubicBezTo>
                    <a:pt x="172" y="87"/>
                    <a:pt x="172" y="29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91;p45">
              <a:extLst>
                <a:ext uri="{FF2B5EF4-FFF2-40B4-BE49-F238E27FC236}">
                  <a16:creationId xmlns:a16="http://schemas.microsoft.com/office/drawing/2014/main" id="{1081B166-E5AC-4FA4-BF4F-9DB72738855F}"/>
                </a:ext>
              </a:extLst>
            </p:cNvPr>
            <p:cNvSpPr/>
            <p:nvPr/>
          </p:nvSpPr>
          <p:spPr>
            <a:xfrm>
              <a:off x="3764073" y="1794520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58" y="0"/>
                  </a:moveTo>
                  <a:cubicBezTo>
                    <a:pt x="1" y="0"/>
                    <a:pt x="1" y="57"/>
                    <a:pt x="1" y="172"/>
                  </a:cubicBezTo>
                  <a:cubicBezTo>
                    <a:pt x="1" y="258"/>
                    <a:pt x="1" y="315"/>
                    <a:pt x="30" y="315"/>
                  </a:cubicBezTo>
                  <a:cubicBezTo>
                    <a:pt x="58" y="315"/>
                    <a:pt x="87" y="258"/>
                    <a:pt x="87" y="172"/>
                  </a:cubicBezTo>
                  <a:cubicBezTo>
                    <a:pt x="87" y="57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92;p45">
              <a:extLst>
                <a:ext uri="{FF2B5EF4-FFF2-40B4-BE49-F238E27FC236}">
                  <a16:creationId xmlns:a16="http://schemas.microsoft.com/office/drawing/2014/main" id="{FFE05C49-BA9F-4374-A7E7-7B2D907D1082}"/>
                </a:ext>
              </a:extLst>
            </p:cNvPr>
            <p:cNvSpPr/>
            <p:nvPr/>
          </p:nvSpPr>
          <p:spPr>
            <a:xfrm>
              <a:off x="3751730" y="1796937"/>
              <a:ext cx="14933" cy="27276"/>
            </a:xfrm>
            <a:custGeom>
              <a:avLst/>
              <a:gdLst/>
              <a:ahLst/>
              <a:cxnLst/>
              <a:rect l="l" t="t" r="r" b="b"/>
              <a:pathLst>
                <a:path w="173" h="316" extrusionOk="0">
                  <a:moveTo>
                    <a:pt x="29" y="1"/>
                  </a:moveTo>
                  <a:cubicBezTo>
                    <a:pt x="1" y="29"/>
                    <a:pt x="29" y="87"/>
                    <a:pt x="58" y="173"/>
                  </a:cubicBezTo>
                  <a:cubicBezTo>
                    <a:pt x="87" y="258"/>
                    <a:pt x="115" y="316"/>
                    <a:pt x="144" y="316"/>
                  </a:cubicBezTo>
                  <a:cubicBezTo>
                    <a:pt x="173" y="287"/>
                    <a:pt x="144" y="230"/>
                    <a:pt x="115" y="144"/>
                  </a:cubicBezTo>
                  <a:cubicBezTo>
                    <a:pt x="87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93;p45">
              <a:extLst>
                <a:ext uri="{FF2B5EF4-FFF2-40B4-BE49-F238E27FC236}">
                  <a16:creationId xmlns:a16="http://schemas.microsoft.com/office/drawing/2014/main" id="{03C35BFE-60C0-4F1A-9E8A-A76410A05BD0}"/>
                </a:ext>
              </a:extLst>
            </p:cNvPr>
            <p:cNvSpPr/>
            <p:nvPr/>
          </p:nvSpPr>
          <p:spPr>
            <a:xfrm>
              <a:off x="3756736" y="1817998"/>
              <a:ext cx="24600" cy="20544"/>
            </a:xfrm>
            <a:custGeom>
              <a:avLst/>
              <a:gdLst/>
              <a:ahLst/>
              <a:cxnLst/>
              <a:rect l="l" t="t" r="r" b="b"/>
              <a:pathLst>
                <a:path w="285" h="238" extrusionOk="0">
                  <a:moveTo>
                    <a:pt x="129" y="0"/>
                  </a:moveTo>
                  <a:cubicBezTo>
                    <a:pt x="93" y="0"/>
                    <a:pt x="57" y="14"/>
                    <a:pt x="29" y="43"/>
                  </a:cubicBezTo>
                  <a:cubicBezTo>
                    <a:pt x="0" y="100"/>
                    <a:pt x="0" y="158"/>
                    <a:pt x="29" y="215"/>
                  </a:cubicBezTo>
                  <a:cubicBezTo>
                    <a:pt x="56" y="231"/>
                    <a:pt x="83" y="238"/>
                    <a:pt x="108" y="238"/>
                  </a:cubicBezTo>
                  <a:cubicBezTo>
                    <a:pt x="211" y="238"/>
                    <a:pt x="285" y="121"/>
                    <a:pt x="214" y="30"/>
                  </a:cubicBezTo>
                  <a:lnTo>
                    <a:pt x="214" y="30"/>
                  </a:lnTo>
                  <a:cubicBezTo>
                    <a:pt x="219" y="34"/>
                    <a:pt x="224" y="38"/>
                    <a:pt x="229" y="43"/>
                  </a:cubicBezTo>
                  <a:lnTo>
                    <a:pt x="200" y="14"/>
                  </a:lnTo>
                  <a:lnTo>
                    <a:pt x="200" y="14"/>
                  </a:lnTo>
                  <a:cubicBezTo>
                    <a:pt x="205" y="20"/>
                    <a:pt x="210" y="25"/>
                    <a:pt x="214" y="30"/>
                  </a:cubicBezTo>
                  <a:lnTo>
                    <a:pt x="214" y="30"/>
                  </a:lnTo>
                  <a:cubicBezTo>
                    <a:pt x="188" y="10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94;p45">
              <a:extLst>
                <a:ext uri="{FF2B5EF4-FFF2-40B4-BE49-F238E27FC236}">
                  <a16:creationId xmlns:a16="http://schemas.microsoft.com/office/drawing/2014/main" id="{BEE3AE94-4493-4DBE-9F30-82C59A6220C4}"/>
                </a:ext>
              </a:extLst>
            </p:cNvPr>
            <p:cNvSpPr/>
            <p:nvPr/>
          </p:nvSpPr>
          <p:spPr>
            <a:xfrm>
              <a:off x="3759153" y="1821710"/>
              <a:ext cx="19853" cy="18558"/>
            </a:xfrm>
            <a:custGeom>
              <a:avLst/>
              <a:gdLst/>
              <a:ahLst/>
              <a:cxnLst/>
              <a:rect l="l" t="t" r="r" b="b"/>
              <a:pathLst>
                <a:path w="230" h="215" extrusionOk="0">
                  <a:moveTo>
                    <a:pt x="201" y="0"/>
                  </a:moveTo>
                  <a:cubicBezTo>
                    <a:pt x="201" y="29"/>
                    <a:pt x="201" y="57"/>
                    <a:pt x="172" y="86"/>
                  </a:cubicBezTo>
                  <a:cubicBezTo>
                    <a:pt x="144" y="115"/>
                    <a:pt x="108" y="129"/>
                    <a:pt x="76" y="129"/>
                  </a:cubicBezTo>
                  <a:cubicBezTo>
                    <a:pt x="44" y="129"/>
                    <a:pt x="15" y="115"/>
                    <a:pt x="1" y="86"/>
                  </a:cubicBezTo>
                  <a:lnTo>
                    <a:pt x="1" y="86"/>
                  </a:lnTo>
                  <a:cubicBezTo>
                    <a:pt x="1" y="115"/>
                    <a:pt x="1" y="143"/>
                    <a:pt x="29" y="172"/>
                  </a:cubicBezTo>
                  <a:cubicBezTo>
                    <a:pt x="44" y="200"/>
                    <a:pt x="72" y="215"/>
                    <a:pt x="104" y="215"/>
                  </a:cubicBezTo>
                  <a:cubicBezTo>
                    <a:pt x="137" y="215"/>
                    <a:pt x="172" y="200"/>
                    <a:pt x="201" y="172"/>
                  </a:cubicBezTo>
                  <a:cubicBezTo>
                    <a:pt x="230" y="115"/>
                    <a:pt x="230" y="57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95;p45">
              <a:extLst>
                <a:ext uri="{FF2B5EF4-FFF2-40B4-BE49-F238E27FC236}">
                  <a16:creationId xmlns:a16="http://schemas.microsoft.com/office/drawing/2014/main" id="{11906193-E30C-4D8C-A9A5-DD1B53669F85}"/>
                </a:ext>
              </a:extLst>
            </p:cNvPr>
            <p:cNvSpPr/>
            <p:nvPr/>
          </p:nvSpPr>
          <p:spPr>
            <a:xfrm>
              <a:off x="3378754" y="1769833"/>
              <a:ext cx="22270" cy="20457"/>
            </a:xfrm>
            <a:custGeom>
              <a:avLst/>
              <a:gdLst/>
              <a:ahLst/>
              <a:cxnLst/>
              <a:rect l="l" t="t" r="r" b="b"/>
              <a:pathLst>
                <a:path w="258" h="237" extrusionOk="0">
                  <a:moveTo>
                    <a:pt x="258" y="0"/>
                  </a:moveTo>
                  <a:cubicBezTo>
                    <a:pt x="229" y="0"/>
                    <a:pt x="172" y="29"/>
                    <a:pt x="115" y="86"/>
                  </a:cubicBezTo>
                  <a:cubicBezTo>
                    <a:pt x="29" y="143"/>
                    <a:pt x="0" y="229"/>
                    <a:pt x="29" y="229"/>
                  </a:cubicBezTo>
                  <a:cubicBezTo>
                    <a:pt x="29" y="234"/>
                    <a:pt x="32" y="237"/>
                    <a:pt x="37" y="237"/>
                  </a:cubicBezTo>
                  <a:cubicBezTo>
                    <a:pt x="59" y="237"/>
                    <a:pt x="125" y="190"/>
                    <a:pt x="172" y="143"/>
                  </a:cubicBezTo>
                  <a:cubicBezTo>
                    <a:pt x="229" y="86"/>
                    <a:pt x="258" y="29"/>
                    <a:pt x="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96;p45">
              <a:extLst>
                <a:ext uri="{FF2B5EF4-FFF2-40B4-BE49-F238E27FC236}">
                  <a16:creationId xmlns:a16="http://schemas.microsoft.com/office/drawing/2014/main" id="{ED278E2C-975E-49CA-A55A-5D9A78708000}"/>
                </a:ext>
              </a:extLst>
            </p:cNvPr>
            <p:cNvSpPr/>
            <p:nvPr/>
          </p:nvSpPr>
          <p:spPr>
            <a:xfrm>
              <a:off x="3373834" y="1749031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20" y="0"/>
                  </a:moveTo>
                  <a:cubicBezTo>
                    <a:pt x="7" y="0"/>
                    <a:pt x="0" y="4"/>
                    <a:pt x="0" y="12"/>
                  </a:cubicBezTo>
                  <a:cubicBezTo>
                    <a:pt x="0" y="41"/>
                    <a:pt x="57" y="69"/>
                    <a:pt x="115" y="127"/>
                  </a:cubicBezTo>
                  <a:cubicBezTo>
                    <a:pt x="175" y="147"/>
                    <a:pt x="236" y="167"/>
                    <a:pt x="266" y="167"/>
                  </a:cubicBezTo>
                  <a:cubicBezTo>
                    <a:pt x="279" y="167"/>
                    <a:pt x="286" y="164"/>
                    <a:pt x="286" y="155"/>
                  </a:cubicBezTo>
                  <a:cubicBezTo>
                    <a:pt x="286" y="127"/>
                    <a:pt x="229" y="98"/>
                    <a:pt x="172" y="41"/>
                  </a:cubicBezTo>
                  <a:cubicBezTo>
                    <a:pt x="111" y="20"/>
                    <a:pt x="50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97;p45">
              <a:extLst>
                <a:ext uri="{FF2B5EF4-FFF2-40B4-BE49-F238E27FC236}">
                  <a16:creationId xmlns:a16="http://schemas.microsoft.com/office/drawing/2014/main" id="{02B80599-2ACD-4248-AB58-5079B3174617}"/>
                </a:ext>
              </a:extLst>
            </p:cNvPr>
            <p:cNvSpPr/>
            <p:nvPr/>
          </p:nvSpPr>
          <p:spPr>
            <a:xfrm>
              <a:off x="3371331" y="1759907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44" y="1"/>
                  </a:moveTo>
                  <a:cubicBezTo>
                    <a:pt x="58" y="1"/>
                    <a:pt x="0" y="1"/>
                    <a:pt x="0" y="29"/>
                  </a:cubicBezTo>
                  <a:cubicBezTo>
                    <a:pt x="0" y="58"/>
                    <a:pt x="58" y="86"/>
                    <a:pt x="144" y="86"/>
                  </a:cubicBezTo>
                  <a:cubicBezTo>
                    <a:pt x="229" y="86"/>
                    <a:pt x="315" y="86"/>
                    <a:pt x="315" y="58"/>
                  </a:cubicBezTo>
                  <a:cubicBezTo>
                    <a:pt x="315" y="29"/>
                    <a:pt x="229" y="29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98;p45">
              <a:extLst>
                <a:ext uri="{FF2B5EF4-FFF2-40B4-BE49-F238E27FC236}">
                  <a16:creationId xmlns:a16="http://schemas.microsoft.com/office/drawing/2014/main" id="{4B45EDB1-CB05-48D8-B5F6-88792B8A867D}"/>
                </a:ext>
              </a:extLst>
            </p:cNvPr>
            <p:cNvSpPr/>
            <p:nvPr/>
          </p:nvSpPr>
          <p:spPr>
            <a:xfrm>
              <a:off x="3373834" y="1767330"/>
              <a:ext cx="27190" cy="11049"/>
            </a:xfrm>
            <a:custGeom>
              <a:avLst/>
              <a:gdLst/>
              <a:ahLst/>
              <a:cxnLst/>
              <a:rect l="l" t="t" r="r" b="b"/>
              <a:pathLst>
                <a:path w="315" h="128" extrusionOk="0">
                  <a:moveTo>
                    <a:pt x="143" y="0"/>
                  </a:moveTo>
                  <a:cubicBezTo>
                    <a:pt x="57" y="0"/>
                    <a:pt x="0" y="86"/>
                    <a:pt x="0" y="115"/>
                  </a:cubicBezTo>
                  <a:cubicBezTo>
                    <a:pt x="0" y="115"/>
                    <a:pt x="26" y="128"/>
                    <a:pt x="76" y="128"/>
                  </a:cubicBezTo>
                  <a:cubicBezTo>
                    <a:pt x="102" y="128"/>
                    <a:pt x="134" y="124"/>
                    <a:pt x="172" y="115"/>
                  </a:cubicBezTo>
                  <a:cubicBezTo>
                    <a:pt x="258" y="86"/>
                    <a:pt x="315" y="29"/>
                    <a:pt x="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99;p45">
              <a:extLst>
                <a:ext uri="{FF2B5EF4-FFF2-40B4-BE49-F238E27FC236}">
                  <a16:creationId xmlns:a16="http://schemas.microsoft.com/office/drawing/2014/main" id="{DFE46C4E-84CD-4E51-A432-1F7D43885D49}"/>
                </a:ext>
              </a:extLst>
            </p:cNvPr>
            <p:cNvSpPr/>
            <p:nvPr/>
          </p:nvSpPr>
          <p:spPr>
            <a:xfrm>
              <a:off x="3391097" y="1772250"/>
              <a:ext cx="12430" cy="25464"/>
            </a:xfrm>
            <a:custGeom>
              <a:avLst/>
              <a:gdLst/>
              <a:ahLst/>
              <a:cxnLst/>
              <a:rect l="l" t="t" r="r" b="b"/>
              <a:pathLst>
                <a:path w="144" h="295" extrusionOk="0">
                  <a:moveTo>
                    <a:pt x="143" y="1"/>
                  </a:moveTo>
                  <a:cubicBezTo>
                    <a:pt x="115" y="1"/>
                    <a:pt x="58" y="58"/>
                    <a:pt x="29" y="144"/>
                  </a:cubicBezTo>
                  <a:cubicBezTo>
                    <a:pt x="0" y="230"/>
                    <a:pt x="0" y="287"/>
                    <a:pt x="0" y="287"/>
                  </a:cubicBezTo>
                  <a:cubicBezTo>
                    <a:pt x="5" y="292"/>
                    <a:pt x="11" y="294"/>
                    <a:pt x="18" y="294"/>
                  </a:cubicBezTo>
                  <a:cubicBezTo>
                    <a:pt x="48" y="294"/>
                    <a:pt x="91" y="243"/>
                    <a:pt x="115" y="172"/>
                  </a:cubicBezTo>
                  <a:cubicBezTo>
                    <a:pt x="143" y="87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00;p45">
              <a:extLst>
                <a:ext uri="{FF2B5EF4-FFF2-40B4-BE49-F238E27FC236}">
                  <a16:creationId xmlns:a16="http://schemas.microsoft.com/office/drawing/2014/main" id="{5831558F-BDEE-46DD-A9A6-59BA34F846D1}"/>
                </a:ext>
              </a:extLst>
            </p:cNvPr>
            <p:cNvSpPr/>
            <p:nvPr/>
          </p:nvSpPr>
          <p:spPr>
            <a:xfrm>
              <a:off x="3400937" y="1772250"/>
              <a:ext cx="10013" cy="27794"/>
            </a:xfrm>
            <a:custGeom>
              <a:avLst/>
              <a:gdLst/>
              <a:ahLst/>
              <a:cxnLst/>
              <a:rect l="l" t="t" r="r" b="b"/>
              <a:pathLst>
                <a:path w="116" h="322" extrusionOk="0">
                  <a:moveTo>
                    <a:pt x="58" y="1"/>
                  </a:moveTo>
                  <a:cubicBezTo>
                    <a:pt x="29" y="1"/>
                    <a:pt x="1" y="87"/>
                    <a:pt x="29" y="172"/>
                  </a:cubicBezTo>
                  <a:cubicBezTo>
                    <a:pt x="29" y="247"/>
                    <a:pt x="29" y="321"/>
                    <a:pt x="48" y="321"/>
                  </a:cubicBezTo>
                  <a:cubicBezTo>
                    <a:pt x="51" y="321"/>
                    <a:pt x="54" y="319"/>
                    <a:pt x="58" y="315"/>
                  </a:cubicBezTo>
                  <a:cubicBezTo>
                    <a:pt x="87" y="315"/>
                    <a:pt x="115" y="258"/>
                    <a:pt x="87" y="172"/>
                  </a:cubicBezTo>
                  <a:cubicBezTo>
                    <a:pt x="87" y="87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01;p45">
              <a:extLst>
                <a:ext uri="{FF2B5EF4-FFF2-40B4-BE49-F238E27FC236}">
                  <a16:creationId xmlns:a16="http://schemas.microsoft.com/office/drawing/2014/main" id="{7C512553-62FB-443B-A9F7-F618E3A0F5A2}"/>
                </a:ext>
              </a:extLst>
            </p:cNvPr>
            <p:cNvSpPr/>
            <p:nvPr/>
          </p:nvSpPr>
          <p:spPr>
            <a:xfrm>
              <a:off x="3408361" y="1772250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1" y="1"/>
                  </a:moveTo>
                  <a:cubicBezTo>
                    <a:pt x="1" y="1"/>
                    <a:pt x="1" y="87"/>
                    <a:pt x="58" y="172"/>
                  </a:cubicBezTo>
                  <a:cubicBezTo>
                    <a:pt x="87" y="230"/>
                    <a:pt x="144" y="287"/>
                    <a:pt x="144" y="287"/>
                  </a:cubicBezTo>
                  <a:cubicBezTo>
                    <a:pt x="172" y="287"/>
                    <a:pt x="144" y="201"/>
                    <a:pt x="115" y="115"/>
                  </a:cubicBezTo>
                  <a:cubicBezTo>
                    <a:pt x="87" y="58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02;p45">
              <a:extLst>
                <a:ext uri="{FF2B5EF4-FFF2-40B4-BE49-F238E27FC236}">
                  <a16:creationId xmlns:a16="http://schemas.microsoft.com/office/drawing/2014/main" id="{1F37055C-D4B3-409E-BC6B-84667C65282E}"/>
                </a:ext>
              </a:extLst>
            </p:cNvPr>
            <p:cNvSpPr/>
            <p:nvPr/>
          </p:nvSpPr>
          <p:spPr>
            <a:xfrm>
              <a:off x="3410864" y="1769833"/>
              <a:ext cx="22270" cy="18299"/>
            </a:xfrm>
            <a:custGeom>
              <a:avLst/>
              <a:gdLst/>
              <a:ahLst/>
              <a:cxnLst/>
              <a:rect l="l" t="t" r="r" b="b"/>
              <a:pathLst>
                <a:path w="258" h="212" extrusionOk="0">
                  <a:moveTo>
                    <a:pt x="0" y="0"/>
                  </a:moveTo>
                  <a:cubicBezTo>
                    <a:pt x="0" y="29"/>
                    <a:pt x="29" y="86"/>
                    <a:pt x="86" y="143"/>
                  </a:cubicBezTo>
                  <a:cubicBezTo>
                    <a:pt x="149" y="185"/>
                    <a:pt x="197" y="212"/>
                    <a:pt x="229" y="212"/>
                  </a:cubicBezTo>
                  <a:cubicBezTo>
                    <a:pt x="241" y="212"/>
                    <a:pt x="250" y="208"/>
                    <a:pt x="258" y="200"/>
                  </a:cubicBezTo>
                  <a:cubicBezTo>
                    <a:pt x="258" y="200"/>
                    <a:pt x="229" y="115"/>
                    <a:pt x="143" y="86"/>
                  </a:cubicBezTo>
                  <a:cubicBezTo>
                    <a:pt x="86" y="29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03;p45">
              <a:extLst>
                <a:ext uri="{FF2B5EF4-FFF2-40B4-BE49-F238E27FC236}">
                  <a16:creationId xmlns:a16="http://schemas.microsoft.com/office/drawing/2014/main" id="{F4AB5F97-9417-4CFE-918B-4022FAB0F325}"/>
                </a:ext>
              </a:extLst>
            </p:cNvPr>
            <p:cNvSpPr/>
            <p:nvPr/>
          </p:nvSpPr>
          <p:spPr>
            <a:xfrm>
              <a:off x="3410864" y="1765431"/>
              <a:ext cx="29693" cy="11221"/>
            </a:xfrm>
            <a:custGeom>
              <a:avLst/>
              <a:gdLst/>
              <a:ahLst/>
              <a:cxnLst/>
              <a:rect l="l" t="t" r="r" b="b"/>
              <a:pathLst>
                <a:path w="344" h="130" extrusionOk="0">
                  <a:moveTo>
                    <a:pt x="68" y="1"/>
                  </a:moveTo>
                  <a:cubicBezTo>
                    <a:pt x="43" y="1"/>
                    <a:pt x="29" y="8"/>
                    <a:pt x="29" y="22"/>
                  </a:cubicBezTo>
                  <a:cubicBezTo>
                    <a:pt x="0" y="51"/>
                    <a:pt x="86" y="80"/>
                    <a:pt x="143" y="108"/>
                  </a:cubicBezTo>
                  <a:cubicBezTo>
                    <a:pt x="186" y="123"/>
                    <a:pt x="229" y="130"/>
                    <a:pt x="262" y="130"/>
                  </a:cubicBezTo>
                  <a:cubicBezTo>
                    <a:pt x="294" y="130"/>
                    <a:pt x="315" y="123"/>
                    <a:pt x="315" y="108"/>
                  </a:cubicBezTo>
                  <a:cubicBezTo>
                    <a:pt x="344" y="80"/>
                    <a:pt x="258" y="51"/>
                    <a:pt x="172" y="22"/>
                  </a:cubicBezTo>
                  <a:cubicBezTo>
                    <a:pt x="129" y="8"/>
                    <a:pt x="93" y="1"/>
                    <a:pt x="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04;p45">
              <a:extLst>
                <a:ext uri="{FF2B5EF4-FFF2-40B4-BE49-F238E27FC236}">
                  <a16:creationId xmlns:a16="http://schemas.microsoft.com/office/drawing/2014/main" id="{1A28309A-F29B-4718-8F0E-E60118EED5F9}"/>
                </a:ext>
              </a:extLst>
            </p:cNvPr>
            <p:cNvSpPr/>
            <p:nvPr/>
          </p:nvSpPr>
          <p:spPr>
            <a:xfrm>
              <a:off x="3413281" y="1758785"/>
              <a:ext cx="27276" cy="8632"/>
            </a:xfrm>
            <a:custGeom>
              <a:avLst/>
              <a:gdLst/>
              <a:ahLst/>
              <a:cxnLst/>
              <a:rect l="l" t="t" r="r" b="b"/>
              <a:pathLst>
                <a:path w="316" h="100" extrusionOk="0">
                  <a:moveTo>
                    <a:pt x="227" y="1"/>
                  </a:moveTo>
                  <a:cubicBezTo>
                    <a:pt x="201" y="1"/>
                    <a:pt x="173" y="4"/>
                    <a:pt x="144" y="14"/>
                  </a:cubicBezTo>
                  <a:cubicBezTo>
                    <a:pt x="58" y="14"/>
                    <a:pt x="1" y="42"/>
                    <a:pt x="1" y="71"/>
                  </a:cubicBezTo>
                  <a:cubicBezTo>
                    <a:pt x="1" y="99"/>
                    <a:pt x="58" y="99"/>
                    <a:pt x="144" y="99"/>
                  </a:cubicBezTo>
                  <a:cubicBezTo>
                    <a:pt x="230" y="71"/>
                    <a:pt x="316" y="42"/>
                    <a:pt x="316" y="14"/>
                  </a:cubicBezTo>
                  <a:cubicBezTo>
                    <a:pt x="316" y="14"/>
                    <a:pt x="278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05;p45">
              <a:extLst>
                <a:ext uri="{FF2B5EF4-FFF2-40B4-BE49-F238E27FC236}">
                  <a16:creationId xmlns:a16="http://schemas.microsoft.com/office/drawing/2014/main" id="{4B63A86A-0CC3-47A3-8FB5-584FEF32181F}"/>
                </a:ext>
              </a:extLst>
            </p:cNvPr>
            <p:cNvSpPr/>
            <p:nvPr/>
          </p:nvSpPr>
          <p:spPr>
            <a:xfrm>
              <a:off x="3410864" y="1746614"/>
              <a:ext cx="24773" cy="15882"/>
            </a:xfrm>
            <a:custGeom>
              <a:avLst/>
              <a:gdLst/>
              <a:ahLst/>
              <a:cxnLst/>
              <a:rect l="l" t="t" r="r" b="b"/>
              <a:pathLst>
                <a:path w="287" h="184" extrusionOk="0">
                  <a:moveTo>
                    <a:pt x="270" y="0"/>
                  </a:moveTo>
                  <a:cubicBezTo>
                    <a:pt x="241" y="0"/>
                    <a:pt x="178" y="27"/>
                    <a:pt x="115" y="69"/>
                  </a:cubicBezTo>
                  <a:cubicBezTo>
                    <a:pt x="58" y="97"/>
                    <a:pt x="0" y="155"/>
                    <a:pt x="0" y="183"/>
                  </a:cubicBezTo>
                  <a:cubicBezTo>
                    <a:pt x="29" y="183"/>
                    <a:pt x="86" y="183"/>
                    <a:pt x="172" y="126"/>
                  </a:cubicBezTo>
                  <a:cubicBezTo>
                    <a:pt x="229" y="69"/>
                    <a:pt x="287" y="40"/>
                    <a:pt x="287" y="11"/>
                  </a:cubicBezTo>
                  <a:cubicBezTo>
                    <a:pt x="287" y="4"/>
                    <a:pt x="280" y="0"/>
                    <a:pt x="2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06;p45">
              <a:extLst>
                <a:ext uri="{FF2B5EF4-FFF2-40B4-BE49-F238E27FC236}">
                  <a16:creationId xmlns:a16="http://schemas.microsoft.com/office/drawing/2014/main" id="{4D70D3B4-E01C-4B46-9142-FA26AAF35F3E}"/>
                </a:ext>
              </a:extLst>
            </p:cNvPr>
            <p:cNvSpPr/>
            <p:nvPr/>
          </p:nvSpPr>
          <p:spPr>
            <a:xfrm>
              <a:off x="3408361" y="1737033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3" y="0"/>
                  </a:moveTo>
                  <a:cubicBezTo>
                    <a:pt x="152" y="0"/>
                    <a:pt x="110" y="47"/>
                    <a:pt x="87" y="94"/>
                  </a:cubicBezTo>
                  <a:cubicBezTo>
                    <a:pt x="29" y="180"/>
                    <a:pt x="1" y="237"/>
                    <a:pt x="1" y="266"/>
                  </a:cubicBezTo>
                  <a:cubicBezTo>
                    <a:pt x="29" y="266"/>
                    <a:pt x="87" y="237"/>
                    <a:pt x="144" y="151"/>
                  </a:cubicBezTo>
                  <a:cubicBezTo>
                    <a:pt x="201" y="94"/>
                    <a:pt x="230" y="8"/>
                    <a:pt x="201" y="8"/>
                  </a:cubicBezTo>
                  <a:cubicBezTo>
                    <a:pt x="196" y="3"/>
                    <a:pt x="190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07;p45">
              <a:extLst>
                <a:ext uri="{FF2B5EF4-FFF2-40B4-BE49-F238E27FC236}">
                  <a16:creationId xmlns:a16="http://schemas.microsoft.com/office/drawing/2014/main" id="{8FD6EAE3-286B-47FA-80BB-4E32784FE1F6}"/>
                </a:ext>
              </a:extLst>
            </p:cNvPr>
            <p:cNvSpPr/>
            <p:nvPr/>
          </p:nvSpPr>
          <p:spPr>
            <a:xfrm>
              <a:off x="3403441" y="1730300"/>
              <a:ext cx="9927" cy="27190"/>
            </a:xfrm>
            <a:custGeom>
              <a:avLst/>
              <a:gdLst/>
              <a:ahLst/>
              <a:cxnLst/>
              <a:rect l="l" t="t" r="r" b="b"/>
              <a:pathLst>
                <a:path w="115" h="315" extrusionOk="0">
                  <a:moveTo>
                    <a:pt x="115" y="0"/>
                  </a:moveTo>
                  <a:cubicBezTo>
                    <a:pt x="115" y="0"/>
                    <a:pt x="58" y="86"/>
                    <a:pt x="29" y="172"/>
                  </a:cubicBezTo>
                  <a:cubicBezTo>
                    <a:pt x="0" y="258"/>
                    <a:pt x="29" y="315"/>
                    <a:pt x="29" y="315"/>
                  </a:cubicBezTo>
                  <a:cubicBezTo>
                    <a:pt x="29" y="315"/>
                    <a:pt x="86" y="258"/>
                    <a:pt x="115" y="172"/>
                  </a:cubicBezTo>
                  <a:cubicBezTo>
                    <a:pt x="115" y="86"/>
                    <a:pt x="115" y="0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08;p45">
              <a:extLst>
                <a:ext uri="{FF2B5EF4-FFF2-40B4-BE49-F238E27FC236}">
                  <a16:creationId xmlns:a16="http://schemas.microsoft.com/office/drawing/2014/main" id="{C3B46132-A6BB-4FE0-B2F9-8A6987CE739D}"/>
                </a:ext>
              </a:extLst>
            </p:cNvPr>
            <p:cNvSpPr/>
            <p:nvPr/>
          </p:nvSpPr>
          <p:spPr>
            <a:xfrm>
              <a:off x="3396017" y="1730300"/>
              <a:ext cx="10013" cy="27708"/>
            </a:xfrm>
            <a:custGeom>
              <a:avLst/>
              <a:gdLst/>
              <a:ahLst/>
              <a:cxnLst/>
              <a:rect l="l" t="t" r="r" b="b"/>
              <a:pathLst>
                <a:path w="116" h="321" extrusionOk="0">
                  <a:moveTo>
                    <a:pt x="29" y="0"/>
                  </a:moveTo>
                  <a:cubicBezTo>
                    <a:pt x="1" y="29"/>
                    <a:pt x="1" y="86"/>
                    <a:pt x="1" y="172"/>
                  </a:cubicBezTo>
                  <a:cubicBezTo>
                    <a:pt x="25" y="246"/>
                    <a:pt x="50" y="321"/>
                    <a:pt x="75" y="321"/>
                  </a:cubicBezTo>
                  <a:cubicBezTo>
                    <a:pt x="79" y="321"/>
                    <a:pt x="83" y="319"/>
                    <a:pt x="86" y="315"/>
                  </a:cubicBezTo>
                  <a:cubicBezTo>
                    <a:pt x="115" y="315"/>
                    <a:pt x="115" y="258"/>
                    <a:pt x="86" y="172"/>
                  </a:cubicBezTo>
                  <a:cubicBezTo>
                    <a:pt x="58" y="86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09;p45">
              <a:extLst>
                <a:ext uri="{FF2B5EF4-FFF2-40B4-BE49-F238E27FC236}">
                  <a16:creationId xmlns:a16="http://schemas.microsoft.com/office/drawing/2014/main" id="{EA61050D-F923-473E-ABE0-0E2322663CC5}"/>
                </a:ext>
              </a:extLst>
            </p:cNvPr>
            <p:cNvSpPr/>
            <p:nvPr/>
          </p:nvSpPr>
          <p:spPr>
            <a:xfrm>
              <a:off x="3383674" y="1735220"/>
              <a:ext cx="19853" cy="24773"/>
            </a:xfrm>
            <a:custGeom>
              <a:avLst/>
              <a:gdLst/>
              <a:ahLst/>
              <a:cxnLst/>
              <a:rect l="l" t="t" r="r" b="b"/>
              <a:pathLst>
                <a:path w="230" h="287" extrusionOk="0">
                  <a:moveTo>
                    <a:pt x="1" y="0"/>
                  </a:moveTo>
                  <a:cubicBezTo>
                    <a:pt x="1" y="29"/>
                    <a:pt x="29" y="115"/>
                    <a:pt x="58" y="172"/>
                  </a:cubicBezTo>
                  <a:cubicBezTo>
                    <a:pt x="115" y="229"/>
                    <a:pt x="172" y="287"/>
                    <a:pt x="201" y="287"/>
                  </a:cubicBezTo>
                  <a:cubicBezTo>
                    <a:pt x="229" y="258"/>
                    <a:pt x="201" y="201"/>
                    <a:pt x="144" y="115"/>
                  </a:cubicBezTo>
                  <a:cubicBezTo>
                    <a:pt x="86" y="58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10;p45">
              <a:extLst>
                <a:ext uri="{FF2B5EF4-FFF2-40B4-BE49-F238E27FC236}">
                  <a16:creationId xmlns:a16="http://schemas.microsoft.com/office/drawing/2014/main" id="{FEFF544A-A13F-4ACE-B5E6-C3A129A295C0}"/>
                </a:ext>
              </a:extLst>
            </p:cNvPr>
            <p:cNvSpPr/>
            <p:nvPr/>
          </p:nvSpPr>
          <p:spPr>
            <a:xfrm>
              <a:off x="3378754" y="1741953"/>
              <a:ext cx="22270" cy="18990"/>
            </a:xfrm>
            <a:custGeom>
              <a:avLst/>
              <a:gdLst/>
              <a:ahLst/>
              <a:cxnLst/>
              <a:rect l="l" t="t" r="r" b="b"/>
              <a:pathLst>
                <a:path w="258" h="220" extrusionOk="0">
                  <a:moveTo>
                    <a:pt x="19" y="1"/>
                  </a:moveTo>
                  <a:cubicBezTo>
                    <a:pt x="12" y="1"/>
                    <a:pt x="6" y="3"/>
                    <a:pt x="0" y="8"/>
                  </a:cubicBezTo>
                  <a:cubicBezTo>
                    <a:pt x="0" y="37"/>
                    <a:pt x="29" y="94"/>
                    <a:pt x="115" y="151"/>
                  </a:cubicBezTo>
                  <a:cubicBezTo>
                    <a:pt x="157" y="193"/>
                    <a:pt x="199" y="220"/>
                    <a:pt x="229" y="220"/>
                  </a:cubicBezTo>
                  <a:cubicBezTo>
                    <a:pt x="240" y="220"/>
                    <a:pt x="250" y="216"/>
                    <a:pt x="258" y="209"/>
                  </a:cubicBezTo>
                  <a:cubicBezTo>
                    <a:pt x="258" y="209"/>
                    <a:pt x="229" y="123"/>
                    <a:pt x="172" y="94"/>
                  </a:cubicBezTo>
                  <a:cubicBezTo>
                    <a:pt x="102" y="47"/>
                    <a:pt x="51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11;p45">
              <a:extLst>
                <a:ext uri="{FF2B5EF4-FFF2-40B4-BE49-F238E27FC236}">
                  <a16:creationId xmlns:a16="http://schemas.microsoft.com/office/drawing/2014/main" id="{51A04B26-BF3F-4160-8B85-BFA04BC88D16}"/>
                </a:ext>
              </a:extLst>
            </p:cNvPr>
            <p:cNvSpPr/>
            <p:nvPr/>
          </p:nvSpPr>
          <p:spPr>
            <a:xfrm>
              <a:off x="3371331" y="1753088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4" y="1"/>
                  </a:moveTo>
                  <a:cubicBezTo>
                    <a:pt x="22" y="1"/>
                    <a:pt x="0" y="8"/>
                    <a:pt x="0" y="22"/>
                  </a:cubicBezTo>
                  <a:cubicBezTo>
                    <a:pt x="0" y="51"/>
                    <a:pt x="58" y="80"/>
                    <a:pt x="144" y="108"/>
                  </a:cubicBezTo>
                  <a:cubicBezTo>
                    <a:pt x="186" y="123"/>
                    <a:pt x="229" y="130"/>
                    <a:pt x="262" y="130"/>
                  </a:cubicBezTo>
                  <a:cubicBezTo>
                    <a:pt x="294" y="130"/>
                    <a:pt x="315" y="123"/>
                    <a:pt x="315" y="108"/>
                  </a:cubicBezTo>
                  <a:cubicBezTo>
                    <a:pt x="315" y="80"/>
                    <a:pt x="258" y="51"/>
                    <a:pt x="172" y="22"/>
                  </a:cubicBezTo>
                  <a:cubicBezTo>
                    <a:pt x="129" y="8"/>
                    <a:pt x="86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12;p45">
              <a:extLst>
                <a:ext uri="{FF2B5EF4-FFF2-40B4-BE49-F238E27FC236}">
                  <a16:creationId xmlns:a16="http://schemas.microsoft.com/office/drawing/2014/main" id="{93D5E7AB-812F-4AA2-B0CA-9AE04451F925}"/>
                </a:ext>
              </a:extLst>
            </p:cNvPr>
            <p:cNvSpPr/>
            <p:nvPr/>
          </p:nvSpPr>
          <p:spPr>
            <a:xfrm>
              <a:off x="3371331" y="1764827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44" y="1"/>
                  </a:moveTo>
                  <a:cubicBezTo>
                    <a:pt x="58" y="1"/>
                    <a:pt x="0" y="29"/>
                    <a:pt x="0" y="58"/>
                  </a:cubicBezTo>
                  <a:cubicBezTo>
                    <a:pt x="0" y="87"/>
                    <a:pt x="58" y="87"/>
                    <a:pt x="144" y="87"/>
                  </a:cubicBezTo>
                  <a:cubicBezTo>
                    <a:pt x="229" y="87"/>
                    <a:pt x="315" y="29"/>
                    <a:pt x="315" y="29"/>
                  </a:cubicBezTo>
                  <a:cubicBezTo>
                    <a:pt x="315" y="1"/>
                    <a:pt x="229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13;p45">
              <a:extLst>
                <a:ext uri="{FF2B5EF4-FFF2-40B4-BE49-F238E27FC236}">
                  <a16:creationId xmlns:a16="http://schemas.microsoft.com/office/drawing/2014/main" id="{2AED2766-4C45-4B96-8590-E37B684C9010}"/>
                </a:ext>
              </a:extLst>
            </p:cNvPr>
            <p:cNvSpPr/>
            <p:nvPr/>
          </p:nvSpPr>
          <p:spPr>
            <a:xfrm>
              <a:off x="3373834" y="1769833"/>
              <a:ext cx="24773" cy="15537"/>
            </a:xfrm>
            <a:custGeom>
              <a:avLst/>
              <a:gdLst/>
              <a:ahLst/>
              <a:cxnLst/>
              <a:rect l="l" t="t" r="r" b="b"/>
              <a:pathLst>
                <a:path w="287" h="180" extrusionOk="0">
                  <a:moveTo>
                    <a:pt x="286" y="0"/>
                  </a:moveTo>
                  <a:cubicBezTo>
                    <a:pt x="286" y="0"/>
                    <a:pt x="200" y="0"/>
                    <a:pt x="115" y="57"/>
                  </a:cubicBezTo>
                  <a:cubicBezTo>
                    <a:pt x="57" y="115"/>
                    <a:pt x="0" y="143"/>
                    <a:pt x="0" y="172"/>
                  </a:cubicBezTo>
                  <a:cubicBezTo>
                    <a:pt x="6" y="177"/>
                    <a:pt x="12" y="180"/>
                    <a:pt x="20" y="180"/>
                  </a:cubicBezTo>
                  <a:cubicBezTo>
                    <a:pt x="52" y="180"/>
                    <a:pt x="102" y="138"/>
                    <a:pt x="172" y="115"/>
                  </a:cubicBezTo>
                  <a:cubicBezTo>
                    <a:pt x="229" y="86"/>
                    <a:pt x="286" y="29"/>
                    <a:pt x="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14;p45">
              <a:extLst>
                <a:ext uri="{FF2B5EF4-FFF2-40B4-BE49-F238E27FC236}">
                  <a16:creationId xmlns:a16="http://schemas.microsoft.com/office/drawing/2014/main" id="{A80DB1D2-77F0-4DF7-B696-615981201DD8}"/>
                </a:ext>
              </a:extLst>
            </p:cNvPr>
            <p:cNvSpPr/>
            <p:nvPr/>
          </p:nvSpPr>
          <p:spPr>
            <a:xfrm>
              <a:off x="3383674" y="1771646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3" y="0"/>
                  </a:moveTo>
                  <a:cubicBezTo>
                    <a:pt x="152" y="0"/>
                    <a:pt x="110" y="47"/>
                    <a:pt x="86" y="94"/>
                  </a:cubicBezTo>
                  <a:cubicBezTo>
                    <a:pt x="29" y="179"/>
                    <a:pt x="1" y="237"/>
                    <a:pt x="1" y="265"/>
                  </a:cubicBezTo>
                  <a:cubicBezTo>
                    <a:pt x="29" y="265"/>
                    <a:pt x="86" y="237"/>
                    <a:pt x="144" y="151"/>
                  </a:cubicBezTo>
                  <a:cubicBezTo>
                    <a:pt x="172" y="94"/>
                    <a:pt x="229" y="8"/>
                    <a:pt x="201" y="8"/>
                  </a:cubicBezTo>
                  <a:cubicBezTo>
                    <a:pt x="196" y="2"/>
                    <a:pt x="189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15;p45">
              <a:extLst>
                <a:ext uri="{FF2B5EF4-FFF2-40B4-BE49-F238E27FC236}">
                  <a16:creationId xmlns:a16="http://schemas.microsoft.com/office/drawing/2014/main" id="{4A6CDF5C-BF0F-4CEC-8DA5-844D568F695F}"/>
                </a:ext>
              </a:extLst>
            </p:cNvPr>
            <p:cNvSpPr/>
            <p:nvPr/>
          </p:nvSpPr>
          <p:spPr>
            <a:xfrm>
              <a:off x="3396017" y="1772250"/>
              <a:ext cx="10013" cy="27276"/>
            </a:xfrm>
            <a:custGeom>
              <a:avLst/>
              <a:gdLst/>
              <a:ahLst/>
              <a:cxnLst/>
              <a:rect l="l" t="t" r="r" b="b"/>
              <a:pathLst>
                <a:path w="116" h="316" extrusionOk="0">
                  <a:moveTo>
                    <a:pt x="86" y="1"/>
                  </a:moveTo>
                  <a:cubicBezTo>
                    <a:pt x="86" y="1"/>
                    <a:pt x="29" y="58"/>
                    <a:pt x="29" y="144"/>
                  </a:cubicBezTo>
                  <a:cubicBezTo>
                    <a:pt x="1" y="230"/>
                    <a:pt x="1" y="315"/>
                    <a:pt x="29" y="315"/>
                  </a:cubicBezTo>
                  <a:cubicBezTo>
                    <a:pt x="29" y="315"/>
                    <a:pt x="86" y="258"/>
                    <a:pt x="86" y="172"/>
                  </a:cubicBezTo>
                  <a:cubicBezTo>
                    <a:pt x="115" y="87"/>
                    <a:pt x="115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16;p45">
              <a:extLst>
                <a:ext uri="{FF2B5EF4-FFF2-40B4-BE49-F238E27FC236}">
                  <a16:creationId xmlns:a16="http://schemas.microsoft.com/office/drawing/2014/main" id="{A288E00B-8A5C-458C-B198-4FECA4C6D090}"/>
                </a:ext>
              </a:extLst>
            </p:cNvPr>
            <p:cNvSpPr/>
            <p:nvPr/>
          </p:nvSpPr>
          <p:spPr>
            <a:xfrm>
              <a:off x="3403441" y="1772250"/>
              <a:ext cx="12430" cy="27276"/>
            </a:xfrm>
            <a:custGeom>
              <a:avLst/>
              <a:gdLst/>
              <a:ahLst/>
              <a:cxnLst/>
              <a:rect l="l" t="t" r="r" b="b"/>
              <a:pathLst>
                <a:path w="144" h="316" extrusionOk="0">
                  <a:moveTo>
                    <a:pt x="29" y="1"/>
                  </a:moveTo>
                  <a:cubicBezTo>
                    <a:pt x="29" y="29"/>
                    <a:pt x="0" y="87"/>
                    <a:pt x="29" y="172"/>
                  </a:cubicBezTo>
                  <a:cubicBezTo>
                    <a:pt x="58" y="258"/>
                    <a:pt x="86" y="315"/>
                    <a:pt x="115" y="315"/>
                  </a:cubicBezTo>
                  <a:cubicBezTo>
                    <a:pt x="144" y="315"/>
                    <a:pt x="115" y="258"/>
                    <a:pt x="115" y="144"/>
                  </a:cubicBezTo>
                  <a:cubicBezTo>
                    <a:pt x="86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17;p45">
              <a:extLst>
                <a:ext uri="{FF2B5EF4-FFF2-40B4-BE49-F238E27FC236}">
                  <a16:creationId xmlns:a16="http://schemas.microsoft.com/office/drawing/2014/main" id="{72BF723B-2BD1-42BE-9323-F82DFF18726D}"/>
                </a:ext>
              </a:extLst>
            </p:cNvPr>
            <p:cNvSpPr/>
            <p:nvPr/>
          </p:nvSpPr>
          <p:spPr>
            <a:xfrm>
              <a:off x="3408361" y="1771646"/>
              <a:ext cx="17436" cy="22960"/>
            </a:xfrm>
            <a:custGeom>
              <a:avLst/>
              <a:gdLst/>
              <a:ahLst/>
              <a:cxnLst/>
              <a:rect l="l" t="t" r="r" b="b"/>
              <a:pathLst>
                <a:path w="202" h="266" extrusionOk="0">
                  <a:moveTo>
                    <a:pt x="19" y="0"/>
                  </a:moveTo>
                  <a:cubicBezTo>
                    <a:pt x="12" y="0"/>
                    <a:pt x="6" y="2"/>
                    <a:pt x="1" y="8"/>
                  </a:cubicBezTo>
                  <a:cubicBezTo>
                    <a:pt x="1" y="8"/>
                    <a:pt x="1" y="65"/>
                    <a:pt x="58" y="151"/>
                  </a:cubicBezTo>
                  <a:cubicBezTo>
                    <a:pt x="144" y="237"/>
                    <a:pt x="172" y="265"/>
                    <a:pt x="201" y="265"/>
                  </a:cubicBezTo>
                  <a:cubicBezTo>
                    <a:pt x="201" y="237"/>
                    <a:pt x="201" y="179"/>
                    <a:pt x="144" y="94"/>
                  </a:cubicBezTo>
                  <a:cubicBezTo>
                    <a:pt x="97" y="47"/>
                    <a:pt x="50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18;p45">
              <a:extLst>
                <a:ext uri="{FF2B5EF4-FFF2-40B4-BE49-F238E27FC236}">
                  <a16:creationId xmlns:a16="http://schemas.microsoft.com/office/drawing/2014/main" id="{B7168433-F88D-48E7-B517-99FCD905D826}"/>
                </a:ext>
              </a:extLst>
            </p:cNvPr>
            <p:cNvSpPr/>
            <p:nvPr/>
          </p:nvSpPr>
          <p:spPr>
            <a:xfrm>
              <a:off x="3410864" y="1768797"/>
              <a:ext cx="24773" cy="15882"/>
            </a:xfrm>
            <a:custGeom>
              <a:avLst/>
              <a:gdLst/>
              <a:ahLst/>
              <a:cxnLst/>
              <a:rect l="l" t="t" r="r" b="b"/>
              <a:pathLst>
                <a:path w="287" h="184" extrusionOk="0">
                  <a:moveTo>
                    <a:pt x="30" y="1"/>
                  </a:moveTo>
                  <a:cubicBezTo>
                    <a:pt x="18" y="1"/>
                    <a:pt x="8" y="4"/>
                    <a:pt x="0" y="12"/>
                  </a:cubicBezTo>
                  <a:cubicBezTo>
                    <a:pt x="0" y="12"/>
                    <a:pt x="58" y="69"/>
                    <a:pt x="115" y="127"/>
                  </a:cubicBezTo>
                  <a:cubicBezTo>
                    <a:pt x="201" y="184"/>
                    <a:pt x="287" y="184"/>
                    <a:pt x="287" y="184"/>
                  </a:cubicBezTo>
                  <a:cubicBezTo>
                    <a:pt x="287" y="155"/>
                    <a:pt x="258" y="98"/>
                    <a:pt x="172" y="69"/>
                  </a:cubicBezTo>
                  <a:cubicBezTo>
                    <a:pt x="109" y="27"/>
                    <a:pt x="62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119;p45">
              <a:extLst>
                <a:ext uri="{FF2B5EF4-FFF2-40B4-BE49-F238E27FC236}">
                  <a16:creationId xmlns:a16="http://schemas.microsoft.com/office/drawing/2014/main" id="{C802AE14-9BC7-4E07-9FDC-91247786E552}"/>
                </a:ext>
              </a:extLst>
            </p:cNvPr>
            <p:cNvSpPr/>
            <p:nvPr/>
          </p:nvSpPr>
          <p:spPr>
            <a:xfrm>
              <a:off x="3410864" y="1764827"/>
              <a:ext cx="29693" cy="7510"/>
            </a:xfrm>
            <a:custGeom>
              <a:avLst/>
              <a:gdLst/>
              <a:ahLst/>
              <a:cxnLst/>
              <a:rect l="l" t="t" r="r" b="b"/>
              <a:pathLst>
                <a:path w="344" h="87" extrusionOk="0">
                  <a:moveTo>
                    <a:pt x="172" y="1"/>
                  </a:moveTo>
                  <a:cubicBezTo>
                    <a:pt x="86" y="1"/>
                    <a:pt x="29" y="1"/>
                    <a:pt x="29" y="29"/>
                  </a:cubicBezTo>
                  <a:cubicBezTo>
                    <a:pt x="0" y="29"/>
                    <a:pt x="86" y="58"/>
                    <a:pt x="172" y="87"/>
                  </a:cubicBezTo>
                  <a:cubicBezTo>
                    <a:pt x="258" y="87"/>
                    <a:pt x="344" y="87"/>
                    <a:pt x="344" y="58"/>
                  </a:cubicBezTo>
                  <a:cubicBezTo>
                    <a:pt x="344" y="29"/>
                    <a:pt x="287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120;p45">
              <a:extLst>
                <a:ext uri="{FF2B5EF4-FFF2-40B4-BE49-F238E27FC236}">
                  <a16:creationId xmlns:a16="http://schemas.microsoft.com/office/drawing/2014/main" id="{4D773EFB-695A-4C9C-A4B5-58D5760A34B3}"/>
                </a:ext>
              </a:extLst>
            </p:cNvPr>
            <p:cNvSpPr/>
            <p:nvPr/>
          </p:nvSpPr>
          <p:spPr>
            <a:xfrm>
              <a:off x="3410864" y="1754987"/>
              <a:ext cx="29693" cy="9322"/>
            </a:xfrm>
            <a:custGeom>
              <a:avLst/>
              <a:gdLst/>
              <a:ahLst/>
              <a:cxnLst/>
              <a:rect l="l" t="t" r="r" b="b"/>
              <a:pathLst>
                <a:path w="344" h="108" extrusionOk="0">
                  <a:moveTo>
                    <a:pt x="172" y="0"/>
                  </a:moveTo>
                  <a:cubicBezTo>
                    <a:pt x="86" y="29"/>
                    <a:pt x="0" y="86"/>
                    <a:pt x="29" y="86"/>
                  </a:cubicBezTo>
                  <a:cubicBezTo>
                    <a:pt x="29" y="101"/>
                    <a:pt x="43" y="108"/>
                    <a:pt x="68" y="108"/>
                  </a:cubicBezTo>
                  <a:cubicBezTo>
                    <a:pt x="93" y="108"/>
                    <a:pt x="129" y="101"/>
                    <a:pt x="172" y="86"/>
                  </a:cubicBezTo>
                  <a:cubicBezTo>
                    <a:pt x="258" y="86"/>
                    <a:pt x="344" y="29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21;p45">
              <a:extLst>
                <a:ext uri="{FF2B5EF4-FFF2-40B4-BE49-F238E27FC236}">
                  <a16:creationId xmlns:a16="http://schemas.microsoft.com/office/drawing/2014/main" id="{FB4CC482-9A40-4998-82FF-29E0394DED42}"/>
                </a:ext>
              </a:extLst>
            </p:cNvPr>
            <p:cNvSpPr/>
            <p:nvPr/>
          </p:nvSpPr>
          <p:spPr>
            <a:xfrm>
              <a:off x="3408361" y="1742643"/>
              <a:ext cx="24773" cy="18299"/>
            </a:xfrm>
            <a:custGeom>
              <a:avLst/>
              <a:gdLst/>
              <a:ahLst/>
              <a:cxnLst/>
              <a:rect l="l" t="t" r="r" b="b"/>
              <a:pathLst>
                <a:path w="287" h="212" extrusionOk="0">
                  <a:moveTo>
                    <a:pt x="258" y="0"/>
                  </a:moveTo>
                  <a:lnTo>
                    <a:pt x="258" y="0"/>
                  </a:lnTo>
                  <a:cubicBezTo>
                    <a:pt x="258" y="0"/>
                    <a:pt x="201" y="29"/>
                    <a:pt x="115" y="86"/>
                  </a:cubicBezTo>
                  <a:cubicBezTo>
                    <a:pt x="58" y="143"/>
                    <a:pt x="1" y="201"/>
                    <a:pt x="29" y="201"/>
                  </a:cubicBezTo>
                  <a:cubicBezTo>
                    <a:pt x="29" y="208"/>
                    <a:pt x="36" y="212"/>
                    <a:pt x="46" y="212"/>
                  </a:cubicBezTo>
                  <a:cubicBezTo>
                    <a:pt x="73" y="212"/>
                    <a:pt x="131" y="185"/>
                    <a:pt x="172" y="143"/>
                  </a:cubicBezTo>
                  <a:cubicBezTo>
                    <a:pt x="230" y="57"/>
                    <a:pt x="287" y="29"/>
                    <a:pt x="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22;p45">
              <a:extLst>
                <a:ext uri="{FF2B5EF4-FFF2-40B4-BE49-F238E27FC236}">
                  <a16:creationId xmlns:a16="http://schemas.microsoft.com/office/drawing/2014/main" id="{8E3F654C-7EA1-41E9-B582-294EC7474C7D}"/>
                </a:ext>
              </a:extLst>
            </p:cNvPr>
            <p:cNvSpPr/>
            <p:nvPr/>
          </p:nvSpPr>
          <p:spPr>
            <a:xfrm>
              <a:off x="3405944" y="1732717"/>
              <a:ext cx="14847" cy="27276"/>
            </a:xfrm>
            <a:custGeom>
              <a:avLst/>
              <a:gdLst/>
              <a:ahLst/>
              <a:cxnLst/>
              <a:rect l="l" t="t" r="r" b="b"/>
              <a:pathLst>
                <a:path w="172" h="316" extrusionOk="0">
                  <a:moveTo>
                    <a:pt x="172" y="1"/>
                  </a:moveTo>
                  <a:cubicBezTo>
                    <a:pt x="143" y="1"/>
                    <a:pt x="115" y="58"/>
                    <a:pt x="57" y="144"/>
                  </a:cubicBezTo>
                  <a:cubicBezTo>
                    <a:pt x="29" y="230"/>
                    <a:pt x="0" y="287"/>
                    <a:pt x="29" y="316"/>
                  </a:cubicBezTo>
                  <a:cubicBezTo>
                    <a:pt x="57" y="316"/>
                    <a:pt x="86" y="258"/>
                    <a:pt x="143" y="172"/>
                  </a:cubicBezTo>
                  <a:cubicBezTo>
                    <a:pt x="172" y="87"/>
                    <a:pt x="172" y="29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23;p45">
              <a:extLst>
                <a:ext uri="{FF2B5EF4-FFF2-40B4-BE49-F238E27FC236}">
                  <a16:creationId xmlns:a16="http://schemas.microsoft.com/office/drawing/2014/main" id="{4D0B43F1-A72D-42A5-B162-8DF73C6335B0}"/>
                </a:ext>
              </a:extLst>
            </p:cNvPr>
            <p:cNvSpPr/>
            <p:nvPr/>
          </p:nvSpPr>
          <p:spPr>
            <a:xfrm>
              <a:off x="3403441" y="1730300"/>
              <a:ext cx="5006" cy="27190"/>
            </a:xfrm>
            <a:custGeom>
              <a:avLst/>
              <a:gdLst/>
              <a:ahLst/>
              <a:cxnLst/>
              <a:rect l="l" t="t" r="r" b="b"/>
              <a:pathLst>
                <a:path w="58" h="315" extrusionOk="0">
                  <a:moveTo>
                    <a:pt x="29" y="0"/>
                  </a:moveTo>
                  <a:cubicBezTo>
                    <a:pt x="0" y="0"/>
                    <a:pt x="0" y="86"/>
                    <a:pt x="0" y="172"/>
                  </a:cubicBezTo>
                  <a:cubicBezTo>
                    <a:pt x="0" y="258"/>
                    <a:pt x="0" y="315"/>
                    <a:pt x="29" y="315"/>
                  </a:cubicBezTo>
                  <a:cubicBezTo>
                    <a:pt x="58" y="315"/>
                    <a:pt x="58" y="258"/>
                    <a:pt x="58" y="172"/>
                  </a:cubicBezTo>
                  <a:cubicBezTo>
                    <a:pt x="58" y="86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24;p45">
              <a:extLst>
                <a:ext uri="{FF2B5EF4-FFF2-40B4-BE49-F238E27FC236}">
                  <a16:creationId xmlns:a16="http://schemas.microsoft.com/office/drawing/2014/main" id="{E76F3544-86B9-4987-939E-2A67BEC06253}"/>
                </a:ext>
              </a:extLst>
            </p:cNvPr>
            <p:cNvSpPr/>
            <p:nvPr/>
          </p:nvSpPr>
          <p:spPr>
            <a:xfrm>
              <a:off x="3391097" y="1732717"/>
              <a:ext cx="12430" cy="27276"/>
            </a:xfrm>
            <a:custGeom>
              <a:avLst/>
              <a:gdLst/>
              <a:ahLst/>
              <a:cxnLst/>
              <a:rect l="l" t="t" r="r" b="b"/>
              <a:pathLst>
                <a:path w="144" h="316" extrusionOk="0">
                  <a:moveTo>
                    <a:pt x="0" y="1"/>
                  </a:moveTo>
                  <a:cubicBezTo>
                    <a:pt x="0" y="29"/>
                    <a:pt x="0" y="87"/>
                    <a:pt x="29" y="172"/>
                  </a:cubicBezTo>
                  <a:cubicBezTo>
                    <a:pt x="58" y="258"/>
                    <a:pt x="115" y="316"/>
                    <a:pt x="143" y="316"/>
                  </a:cubicBezTo>
                  <a:cubicBezTo>
                    <a:pt x="143" y="287"/>
                    <a:pt x="143" y="230"/>
                    <a:pt x="115" y="144"/>
                  </a:cubicBezTo>
                  <a:cubicBezTo>
                    <a:pt x="86" y="58"/>
                    <a:pt x="2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25;p45">
              <a:extLst>
                <a:ext uri="{FF2B5EF4-FFF2-40B4-BE49-F238E27FC236}">
                  <a16:creationId xmlns:a16="http://schemas.microsoft.com/office/drawing/2014/main" id="{883B39D4-4DB8-4439-AAEF-4882F239D080}"/>
                </a:ext>
              </a:extLst>
            </p:cNvPr>
            <p:cNvSpPr/>
            <p:nvPr/>
          </p:nvSpPr>
          <p:spPr>
            <a:xfrm>
              <a:off x="3402405" y="1754987"/>
              <a:ext cx="15969" cy="19767"/>
            </a:xfrm>
            <a:custGeom>
              <a:avLst/>
              <a:gdLst/>
              <a:ahLst/>
              <a:cxnLst/>
              <a:rect l="l" t="t" r="r" b="b"/>
              <a:pathLst>
                <a:path w="185" h="229" extrusionOk="0">
                  <a:moveTo>
                    <a:pt x="76" y="1"/>
                  </a:moveTo>
                  <a:cubicBezTo>
                    <a:pt x="1" y="1"/>
                    <a:pt x="1" y="229"/>
                    <a:pt x="76" y="229"/>
                  </a:cubicBezTo>
                  <a:cubicBezTo>
                    <a:pt x="90" y="229"/>
                    <a:pt x="107" y="220"/>
                    <a:pt x="127" y="201"/>
                  </a:cubicBezTo>
                  <a:cubicBezTo>
                    <a:pt x="184" y="143"/>
                    <a:pt x="184" y="86"/>
                    <a:pt x="127" y="29"/>
                  </a:cubicBezTo>
                  <a:cubicBezTo>
                    <a:pt x="107" y="9"/>
                    <a:pt x="90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26;p45">
              <a:extLst>
                <a:ext uri="{FF2B5EF4-FFF2-40B4-BE49-F238E27FC236}">
                  <a16:creationId xmlns:a16="http://schemas.microsoft.com/office/drawing/2014/main" id="{69DDEE23-BE9F-4EB1-A218-C5E7D38DC42E}"/>
                </a:ext>
              </a:extLst>
            </p:cNvPr>
            <p:cNvSpPr/>
            <p:nvPr/>
          </p:nvSpPr>
          <p:spPr>
            <a:xfrm>
              <a:off x="3396017" y="1757404"/>
              <a:ext cx="22356" cy="18645"/>
            </a:xfrm>
            <a:custGeom>
              <a:avLst/>
              <a:gdLst/>
              <a:ahLst/>
              <a:cxnLst/>
              <a:rect l="l" t="t" r="r" b="b"/>
              <a:pathLst>
                <a:path w="259" h="216" extrusionOk="0">
                  <a:moveTo>
                    <a:pt x="201" y="1"/>
                  </a:moveTo>
                  <a:cubicBezTo>
                    <a:pt x="201" y="30"/>
                    <a:pt x="201" y="87"/>
                    <a:pt x="172" y="87"/>
                  </a:cubicBezTo>
                  <a:cubicBezTo>
                    <a:pt x="144" y="115"/>
                    <a:pt x="108" y="130"/>
                    <a:pt x="76" y="130"/>
                  </a:cubicBezTo>
                  <a:cubicBezTo>
                    <a:pt x="44" y="130"/>
                    <a:pt x="15" y="115"/>
                    <a:pt x="1" y="87"/>
                  </a:cubicBezTo>
                  <a:lnTo>
                    <a:pt x="1" y="87"/>
                  </a:lnTo>
                  <a:cubicBezTo>
                    <a:pt x="1" y="115"/>
                    <a:pt x="1" y="144"/>
                    <a:pt x="29" y="173"/>
                  </a:cubicBezTo>
                  <a:cubicBezTo>
                    <a:pt x="44" y="201"/>
                    <a:pt x="72" y="216"/>
                    <a:pt x="104" y="216"/>
                  </a:cubicBezTo>
                  <a:cubicBezTo>
                    <a:pt x="137" y="216"/>
                    <a:pt x="172" y="201"/>
                    <a:pt x="201" y="173"/>
                  </a:cubicBezTo>
                  <a:cubicBezTo>
                    <a:pt x="258" y="144"/>
                    <a:pt x="258" y="58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27;p45">
              <a:extLst>
                <a:ext uri="{FF2B5EF4-FFF2-40B4-BE49-F238E27FC236}">
                  <a16:creationId xmlns:a16="http://schemas.microsoft.com/office/drawing/2014/main" id="{D86588DE-AEFD-4666-BF37-40176482B337}"/>
                </a:ext>
              </a:extLst>
            </p:cNvPr>
            <p:cNvSpPr/>
            <p:nvPr/>
          </p:nvSpPr>
          <p:spPr>
            <a:xfrm>
              <a:off x="3289847" y="1992099"/>
              <a:ext cx="22270" cy="20544"/>
            </a:xfrm>
            <a:custGeom>
              <a:avLst/>
              <a:gdLst/>
              <a:ahLst/>
              <a:cxnLst/>
              <a:rect l="l" t="t" r="r" b="b"/>
              <a:pathLst>
                <a:path w="258" h="238" extrusionOk="0">
                  <a:moveTo>
                    <a:pt x="258" y="1"/>
                  </a:moveTo>
                  <a:cubicBezTo>
                    <a:pt x="229" y="1"/>
                    <a:pt x="172" y="29"/>
                    <a:pt x="114" y="87"/>
                  </a:cubicBezTo>
                  <a:cubicBezTo>
                    <a:pt x="57" y="144"/>
                    <a:pt x="0" y="230"/>
                    <a:pt x="29" y="230"/>
                  </a:cubicBezTo>
                  <a:cubicBezTo>
                    <a:pt x="29" y="235"/>
                    <a:pt x="32" y="237"/>
                    <a:pt x="37" y="237"/>
                  </a:cubicBezTo>
                  <a:cubicBezTo>
                    <a:pt x="59" y="237"/>
                    <a:pt x="125" y="191"/>
                    <a:pt x="172" y="144"/>
                  </a:cubicBezTo>
                  <a:cubicBezTo>
                    <a:pt x="229" y="87"/>
                    <a:pt x="258" y="29"/>
                    <a:pt x="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28;p45">
              <a:extLst>
                <a:ext uri="{FF2B5EF4-FFF2-40B4-BE49-F238E27FC236}">
                  <a16:creationId xmlns:a16="http://schemas.microsoft.com/office/drawing/2014/main" id="{BD4D0F27-4153-4A6D-8B47-87483450CE71}"/>
                </a:ext>
              </a:extLst>
            </p:cNvPr>
            <p:cNvSpPr/>
            <p:nvPr/>
          </p:nvSpPr>
          <p:spPr>
            <a:xfrm>
              <a:off x="3282424" y="1971297"/>
              <a:ext cx="27190" cy="14501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48" y="1"/>
                  </a:moveTo>
                  <a:cubicBezTo>
                    <a:pt x="36" y="1"/>
                    <a:pt x="29" y="4"/>
                    <a:pt x="29" y="13"/>
                  </a:cubicBezTo>
                  <a:cubicBezTo>
                    <a:pt x="0" y="41"/>
                    <a:pt x="86" y="70"/>
                    <a:pt x="143" y="127"/>
                  </a:cubicBezTo>
                  <a:cubicBezTo>
                    <a:pt x="204" y="148"/>
                    <a:pt x="250" y="168"/>
                    <a:pt x="282" y="168"/>
                  </a:cubicBezTo>
                  <a:cubicBezTo>
                    <a:pt x="296" y="168"/>
                    <a:pt x="307" y="164"/>
                    <a:pt x="315" y="156"/>
                  </a:cubicBezTo>
                  <a:cubicBezTo>
                    <a:pt x="315" y="127"/>
                    <a:pt x="258" y="99"/>
                    <a:pt x="172" y="41"/>
                  </a:cubicBezTo>
                  <a:cubicBezTo>
                    <a:pt x="131" y="21"/>
                    <a:pt x="7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29;p45">
              <a:extLst>
                <a:ext uri="{FF2B5EF4-FFF2-40B4-BE49-F238E27FC236}">
                  <a16:creationId xmlns:a16="http://schemas.microsoft.com/office/drawing/2014/main" id="{856004AE-CBC6-428C-A271-696FD2EE3635}"/>
                </a:ext>
              </a:extLst>
            </p:cNvPr>
            <p:cNvSpPr/>
            <p:nvPr/>
          </p:nvSpPr>
          <p:spPr>
            <a:xfrm>
              <a:off x="3282424" y="1982259"/>
              <a:ext cx="27190" cy="7510"/>
            </a:xfrm>
            <a:custGeom>
              <a:avLst/>
              <a:gdLst/>
              <a:ahLst/>
              <a:cxnLst/>
              <a:rect l="l" t="t" r="r" b="b"/>
              <a:pathLst>
                <a:path w="315" h="87" extrusionOk="0">
                  <a:moveTo>
                    <a:pt x="143" y="0"/>
                  </a:moveTo>
                  <a:cubicBezTo>
                    <a:pt x="57" y="0"/>
                    <a:pt x="0" y="0"/>
                    <a:pt x="0" y="29"/>
                  </a:cubicBezTo>
                  <a:cubicBezTo>
                    <a:pt x="0" y="58"/>
                    <a:pt x="57" y="86"/>
                    <a:pt x="143" y="86"/>
                  </a:cubicBezTo>
                  <a:cubicBezTo>
                    <a:pt x="229" y="86"/>
                    <a:pt x="315" y="86"/>
                    <a:pt x="315" y="58"/>
                  </a:cubicBezTo>
                  <a:cubicBezTo>
                    <a:pt x="315" y="29"/>
                    <a:pt x="229" y="29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30;p45">
              <a:extLst>
                <a:ext uri="{FF2B5EF4-FFF2-40B4-BE49-F238E27FC236}">
                  <a16:creationId xmlns:a16="http://schemas.microsoft.com/office/drawing/2014/main" id="{27FBE7D7-C8A7-488D-876E-98FAF19C99E1}"/>
                </a:ext>
              </a:extLst>
            </p:cNvPr>
            <p:cNvSpPr/>
            <p:nvPr/>
          </p:nvSpPr>
          <p:spPr>
            <a:xfrm>
              <a:off x="3282424" y="1989683"/>
              <a:ext cx="27190" cy="11825"/>
            </a:xfrm>
            <a:custGeom>
              <a:avLst/>
              <a:gdLst/>
              <a:ahLst/>
              <a:cxnLst/>
              <a:rect l="l" t="t" r="r" b="b"/>
              <a:pathLst>
                <a:path w="315" h="137" extrusionOk="0">
                  <a:moveTo>
                    <a:pt x="315" y="0"/>
                  </a:moveTo>
                  <a:cubicBezTo>
                    <a:pt x="315" y="0"/>
                    <a:pt x="229" y="0"/>
                    <a:pt x="143" y="29"/>
                  </a:cubicBezTo>
                  <a:cubicBezTo>
                    <a:pt x="57" y="57"/>
                    <a:pt x="0" y="115"/>
                    <a:pt x="29" y="115"/>
                  </a:cubicBezTo>
                  <a:cubicBezTo>
                    <a:pt x="29" y="129"/>
                    <a:pt x="50" y="136"/>
                    <a:pt x="79" y="136"/>
                  </a:cubicBezTo>
                  <a:cubicBezTo>
                    <a:pt x="107" y="136"/>
                    <a:pt x="143" y="129"/>
                    <a:pt x="172" y="115"/>
                  </a:cubicBezTo>
                  <a:cubicBezTo>
                    <a:pt x="258" y="86"/>
                    <a:pt x="315" y="29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31;p45">
              <a:extLst>
                <a:ext uri="{FF2B5EF4-FFF2-40B4-BE49-F238E27FC236}">
                  <a16:creationId xmlns:a16="http://schemas.microsoft.com/office/drawing/2014/main" id="{4C155578-5019-4068-930C-8DB9A8A958D6}"/>
                </a:ext>
              </a:extLst>
            </p:cNvPr>
            <p:cNvSpPr/>
            <p:nvPr/>
          </p:nvSpPr>
          <p:spPr>
            <a:xfrm>
              <a:off x="3302191" y="1994603"/>
              <a:ext cx="14847" cy="25464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43" y="0"/>
                  </a:moveTo>
                  <a:cubicBezTo>
                    <a:pt x="115" y="0"/>
                    <a:pt x="86" y="58"/>
                    <a:pt x="29" y="143"/>
                  </a:cubicBezTo>
                  <a:cubicBezTo>
                    <a:pt x="0" y="229"/>
                    <a:pt x="0" y="287"/>
                    <a:pt x="29" y="287"/>
                  </a:cubicBezTo>
                  <a:cubicBezTo>
                    <a:pt x="29" y="292"/>
                    <a:pt x="31" y="294"/>
                    <a:pt x="34" y="294"/>
                  </a:cubicBezTo>
                  <a:cubicBezTo>
                    <a:pt x="48" y="294"/>
                    <a:pt x="91" y="243"/>
                    <a:pt x="115" y="172"/>
                  </a:cubicBezTo>
                  <a:cubicBezTo>
                    <a:pt x="143" y="86"/>
                    <a:pt x="172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132;p45">
              <a:extLst>
                <a:ext uri="{FF2B5EF4-FFF2-40B4-BE49-F238E27FC236}">
                  <a16:creationId xmlns:a16="http://schemas.microsoft.com/office/drawing/2014/main" id="{909FA7E1-A5F9-4B41-BFAC-5C0B3AD3BE9D}"/>
                </a:ext>
              </a:extLst>
            </p:cNvPr>
            <p:cNvSpPr/>
            <p:nvPr/>
          </p:nvSpPr>
          <p:spPr>
            <a:xfrm>
              <a:off x="3314534" y="1994603"/>
              <a:ext cx="7510" cy="27708"/>
            </a:xfrm>
            <a:custGeom>
              <a:avLst/>
              <a:gdLst/>
              <a:ahLst/>
              <a:cxnLst/>
              <a:rect l="l" t="t" r="r" b="b"/>
              <a:pathLst>
                <a:path w="87" h="321" extrusionOk="0">
                  <a:moveTo>
                    <a:pt x="29" y="0"/>
                  </a:moveTo>
                  <a:cubicBezTo>
                    <a:pt x="0" y="0"/>
                    <a:pt x="0" y="86"/>
                    <a:pt x="0" y="172"/>
                  </a:cubicBezTo>
                  <a:cubicBezTo>
                    <a:pt x="0" y="246"/>
                    <a:pt x="22" y="321"/>
                    <a:pt x="27" y="321"/>
                  </a:cubicBezTo>
                  <a:cubicBezTo>
                    <a:pt x="28" y="321"/>
                    <a:pt x="29" y="319"/>
                    <a:pt x="29" y="315"/>
                  </a:cubicBezTo>
                  <a:cubicBezTo>
                    <a:pt x="57" y="315"/>
                    <a:pt x="86" y="258"/>
                    <a:pt x="86" y="172"/>
                  </a:cubicBezTo>
                  <a:cubicBezTo>
                    <a:pt x="86" y="86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133;p45">
              <a:extLst>
                <a:ext uri="{FF2B5EF4-FFF2-40B4-BE49-F238E27FC236}">
                  <a16:creationId xmlns:a16="http://schemas.microsoft.com/office/drawing/2014/main" id="{12B623CA-1CD3-42AD-8A15-0909BED5AE7A}"/>
                </a:ext>
              </a:extLst>
            </p:cNvPr>
            <p:cNvSpPr/>
            <p:nvPr/>
          </p:nvSpPr>
          <p:spPr>
            <a:xfrm>
              <a:off x="3319454" y="1994603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0" y="0"/>
                  </a:moveTo>
                  <a:cubicBezTo>
                    <a:pt x="0" y="0"/>
                    <a:pt x="0" y="86"/>
                    <a:pt x="29" y="172"/>
                  </a:cubicBezTo>
                  <a:cubicBezTo>
                    <a:pt x="86" y="258"/>
                    <a:pt x="115" y="287"/>
                    <a:pt x="144" y="287"/>
                  </a:cubicBezTo>
                  <a:cubicBezTo>
                    <a:pt x="172" y="287"/>
                    <a:pt x="144" y="201"/>
                    <a:pt x="115" y="115"/>
                  </a:cubicBezTo>
                  <a:cubicBezTo>
                    <a:pt x="86" y="58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34;p45">
              <a:extLst>
                <a:ext uri="{FF2B5EF4-FFF2-40B4-BE49-F238E27FC236}">
                  <a16:creationId xmlns:a16="http://schemas.microsoft.com/office/drawing/2014/main" id="{4CEF9D81-D95B-4454-BF3A-59857445C4D5}"/>
                </a:ext>
              </a:extLst>
            </p:cNvPr>
            <p:cNvSpPr/>
            <p:nvPr/>
          </p:nvSpPr>
          <p:spPr>
            <a:xfrm>
              <a:off x="3321957" y="1992099"/>
              <a:ext cx="22270" cy="18386"/>
            </a:xfrm>
            <a:custGeom>
              <a:avLst/>
              <a:gdLst/>
              <a:ahLst/>
              <a:cxnLst/>
              <a:rect l="l" t="t" r="r" b="b"/>
              <a:pathLst>
                <a:path w="258" h="213" extrusionOk="0">
                  <a:moveTo>
                    <a:pt x="0" y="1"/>
                  </a:moveTo>
                  <a:cubicBezTo>
                    <a:pt x="0" y="29"/>
                    <a:pt x="29" y="87"/>
                    <a:pt x="115" y="144"/>
                  </a:cubicBezTo>
                  <a:cubicBezTo>
                    <a:pt x="156" y="186"/>
                    <a:pt x="198" y="212"/>
                    <a:pt x="229" y="212"/>
                  </a:cubicBezTo>
                  <a:cubicBezTo>
                    <a:pt x="240" y="212"/>
                    <a:pt x="250" y="209"/>
                    <a:pt x="258" y="201"/>
                  </a:cubicBezTo>
                  <a:cubicBezTo>
                    <a:pt x="258" y="201"/>
                    <a:pt x="229" y="144"/>
                    <a:pt x="143" y="87"/>
                  </a:cubicBezTo>
                  <a:cubicBezTo>
                    <a:pt x="86" y="29"/>
                    <a:pt x="2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35;p45">
              <a:extLst>
                <a:ext uri="{FF2B5EF4-FFF2-40B4-BE49-F238E27FC236}">
                  <a16:creationId xmlns:a16="http://schemas.microsoft.com/office/drawing/2014/main" id="{3FF6E77B-21FC-4333-9155-C067D7FFE966}"/>
                </a:ext>
              </a:extLst>
            </p:cNvPr>
            <p:cNvSpPr/>
            <p:nvPr/>
          </p:nvSpPr>
          <p:spPr>
            <a:xfrm>
              <a:off x="3324374" y="1987784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4" y="1"/>
                  </a:moveTo>
                  <a:cubicBezTo>
                    <a:pt x="22" y="1"/>
                    <a:pt x="1" y="8"/>
                    <a:pt x="1" y="22"/>
                  </a:cubicBezTo>
                  <a:cubicBezTo>
                    <a:pt x="1" y="51"/>
                    <a:pt x="58" y="79"/>
                    <a:pt x="144" y="108"/>
                  </a:cubicBezTo>
                  <a:cubicBezTo>
                    <a:pt x="187" y="122"/>
                    <a:pt x="222" y="129"/>
                    <a:pt x="251" y="129"/>
                  </a:cubicBezTo>
                  <a:cubicBezTo>
                    <a:pt x="280" y="129"/>
                    <a:pt x="301" y="122"/>
                    <a:pt x="315" y="108"/>
                  </a:cubicBezTo>
                  <a:cubicBezTo>
                    <a:pt x="315" y="79"/>
                    <a:pt x="258" y="51"/>
                    <a:pt x="172" y="22"/>
                  </a:cubicBezTo>
                  <a:cubicBezTo>
                    <a:pt x="129" y="8"/>
                    <a:pt x="87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36;p45">
              <a:extLst>
                <a:ext uri="{FF2B5EF4-FFF2-40B4-BE49-F238E27FC236}">
                  <a16:creationId xmlns:a16="http://schemas.microsoft.com/office/drawing/2014/main" id="{4B60CD72-57FA-4AE6-B6E0-B2C94FFD5361}"/>
                </a:ext>
              </a:extLst>
            </p:cNvPr>
            <p:cNvSpPr/>
            <p:nvPr/>
          </p:nvSpPr>
          <p:spPr>
            <a:xfrm>
              <a:off x="3324374" y="1981137"/>
              <a:ext cx="27276" cy="8632"/>
            </a:xfrm>
            <a:custGeom>
              <a:avLst/>
              <a:gdLst/>
              <a:ahLst/>
              <a:cxnLst/>
              <a:rect l="l" t="t" r="r" b="b"/>
              <a:pathLst>
                <a:path w="316" h="100" extrusionOk="0">
                  <a:moveTo>
                    <a:pt x="226" y="1"/>
                  </a:moveTo>
                  <a:cubicBezTo>
                    <a:pt x="201" y="1"/>
                    <a:pt x="172" y="4"/>
                    <a:pt x="144" y="13"/>
                  </a:cubicBezTo>
                  <a:cubicBezTo>
                    <a:pt x="58" y="13"/>
                    <a:pt x="1" y="42"/>
                    <a:pt x="1" y="71"/>
                  </a:cubicBezTo>
                  <a:cubicBezTo>
                    <a:pt x="1" y="99"/>
                    <a:pt x="87" y="99"/>
                    <a:pt x="172" y="99"/>
                  </a:cubicBezTo>
                  <a:cubicBezTo>
                    <a:pt x="258" y="71"/>
                    <a:pt x="315" y="42"/>
                    <a:pt x="315" y="13"/>
                  </a:cubicBezTo>
                  <a:cubicBezTo>
                    <a:pt x="315" y="13"/>
                    <a:pt x="277" y="1"/>
                    <a:pt x="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37;p45">
              <a:extLst>
                <a:ext uri="{FF2B5EF4-FFF2-40B4-BE49-F238E27FC236}">
                  <a16:creationId xmlns:a16="http://schemas.microsoft.com/office/drawing/2014/main" id="{FD73811E-DA96-4985-A10B-FC63ED009613}"/>
                </a:ext>
              </a:extLst>
            </p:cNvPr>
            <p:cNvSpPr/>
            <p:nvPr/>
          </p:nvSpPr>
          <p:spPr>
            <a:xfrm>
              <a:off x="3321957" y="1968880"/>
              <a:ext cx="27190" cy="15882"/>
            </a:xfrm>
            <a:custGeom>
              <a:avLst/>
              <a:gdLst/>
              <a:ahLst/>
              <a:cxnLst/>
              <a:rect l="l" t="t" r="r" b="b"/>
              <a:pathLst>
                <a:path w="315" h="184" extrusionOk="0">
                  <a:moveTo>
                    <a:pt x="270" y="1"/>
                  </a:moveTo>
                  <a:cubicBezTo>
                    <a:pt x="242" y="1"/>
                    <a:pt x="185" y="28"/>
                    <a:pt x="143" y="69"/>
                  </a:cubicBezTo>
                  <a:cubicBezTo>
                    <a:pt x="57" y="98"/>
                    <a:pt x="0" y="155"/>
                    <a:pt x="29" y="184"/>
                  </a:cubicBezTo>
                  <a:cubicBezTo>
                    <a:pt x="29" y="184"/>
                    <a:pt x="86" y="184"/>
                    <a:pt x="172" y="127"/>
                  </a:cubicBezTo>
                  <a:cubicBezTo>
                    <a:pt x="258" y="69"/>
                    <a:pt x="315" y="41"/>
                    <a:pt x="286" y="12"/>
                  </a:cubicBezTo>
                  <a:cubicBezTo>
                    <a:pt x="286" y="5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38;p45">
              <a:extLst>
                <a:ext uri="{FF2B5EF4-FFF2-40B4-BE49-F238E27FC236}">
                  <a16:creationId xmlns:a16="http://schemas.microsoft.com/office/drawing/2014/main" id="{72753562-E3E4-4545-A31A-779E28FCE5EA}"/>
                </a:ext>
              </a:extLst>
            </p:cNvPr>
            <p:cNvSpPr/>
            <p:nvPr/>
          </p:nvSpPr>
          <p:spPr>
            <a:xfrm>
              <a:off x="3319454" y="1959385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5" y="0"/>
                  </a:moveTo>
                  <a:cubicBezTo>
                    <a:pt x="161" y="0"/>
                    <a:pt x="133" y="47"/>
                    <a:pt x="86" y="94"/>
                  </a:cubicBezTo>
                  <a:cubicBezTo>
                    <a:pt x="29" y="179"/>
                    <a:pt x="0" y="237"/>
                    <a:pt x="29" y="265"/>
                  </a:cubicBezTo>
                  <a:cubicBezTo>
                    <a:pt x="29" y="265"/>
                    <a:pt x="86" y="237"/>
                    <a:pt x="144" y="151"/>
                  </a:cubicBezTo>
                  <a:cubicBezTo>
                    <a:pt x="201" y="94"/>
                    <a:pt x="229" y="8"/>
                    <a:pt x="201" y="8"/>
                  </a:cubicBezTo>
                  <a:cubicBezTo>
                    <a:pt x="196" y="2"/>
                    <a:pt x="190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39;p45">
              <a:extLst>
                <a:ext uri="{FF2B5EF4-FFF2-40B4-BE49-F238E27FC236}">
                  <a16:creationId xmlns:a16="http://schemas.microsoft.com/office/drawing/2014/main" id="{369D5C35-B848-49B2-ADEE-9F4732C726AD}"/>
                </a:ext>
              </a:extLst>
            </p:cNvPr>
            <p:cNvSpPr/>
            <p:nvPr/>
          </p:nvSpPr>
          <p:spPr>
            <a:xfrm>
              <a:off x="3316951" y="1952566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87" y="1"/>
                  </a:moveTo>
                  <a:cubicBezTo>
                    <a:pt x="87" y="1"/>
                    <a:pt x="29" y="87"/>
                    <a:pt x="1" y="144"/>
                  </a:cubicBezTo>
                  <a:lnTo>
                    <a:pt x="1" y="316"/>
                  </a:lnTo>
                  <a:cubicBezTo>
                    <a:pt x="1" y="316"/>
                    <a:pt x="58" y="258"/>
                    <a:pt x="87" y="173"/>
                  </a:cubicBezTo>
                  <a:cubicBezTo>
                    <a:pt x="87" y="87"/>
                    <a:pt x="87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40;p45">
              <a:extLst>
                <a:ext uri="{FF2B5EF4-FFF2-40B4-BE49-F238E27FC236}">
                  <a16:creationId xmlns:a16="http://schemas.microsoft.com/office/drawing/2014/main" id="{907A2629-D044-4458-B05B-044C1FA05E9E}"/>
                </a:ext>
              </a:extLst>
            </p:cNvPr>
            <p:cNvSpPr/>
            <p:nvPr/>
          </p:nvSpPr>
          <p:spPr>
            <a:xfrm>
              <a:off x="3307111" y="1952566"/>
              <a:ext cx="9927" cy="27794"/>
            </a:xfrm>
            <a:custGeom>
              <a:avLst/>
              <a:gdLst/>
              <a:ahLst/>
              <a:cxnLst/>
              <a:rect l="l" t="t" r="r" b="b"/>
              <a:pathLst>
                <a:path w="115" h="322" extrusionOk="0">
                  <a:moveTo>
                    <a:pt x="29" y="1"/>
                  </a:moveTo>
                  <a:cubicBezTo>
                    <a:pt x="0" y="29"/>
                    <a:pt x="0" y="87"/>
                    <a:pt x="29" y="173"/>
                  </a:cubicBezTo>
                  <a:cubicBezTo>
                    <a:pt x="29" y="247"/>
                    <a:pt x="72" y="321"/>
                    <a:pt x="83" y="321"/>
                  </a:cubicBezTo>
                  <a:cubicBezTo>
                    <a:pt x="85" y="321"/>
                    <a:pt x="86" y="320"/>
                    <a:pt x="86" y="316"/>
                  </a:cubicBezTo>
                  <a:cubicBezTo>
                    <a:pt x="115" y="316"/>
                    <a:pt x="115" y="258"/>
                    <a:pt x="86" y="173"/>
                  </a:cubicBezTo>
                  <a:cubicBezTo>
                    <a:pt x="58" y="87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41;p45">
              <a:extLst>
                <a:ext uri="{FF2B5EF4-FFF2-40B4-BE49-F238E27FC236}">
                  <a16:creationId xmlns:a16="http://schemas.microsoft.com/office/drawing/2014/main" id="{EF6A1986-30B2-425B-AA2B-7EA8A43B5F29}"/>
                </a:ext>
              </a:extLst>
            </p:cNvPr>
            <p:cNvSpPr/>
            <p:nvPr/>
          </p:nvSpPr>
          <p:spPr>
            <a:xfrm>
              <a:off x="3294768" y="1959385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34" y="0"/>
                  </a:moveTo>
                  <a:cubicBezTo>
                    <a:pt x="31" y="0"/>
                    <a:pt x="29" y="3"/>
                    <a:pt x="29" y="8"/>
                  </a:cubicBezTo>
                  <a:cubicBezTo>
                    <a:pt x="0" y="8"/>
                    <a:pt x="29" y="65"/>
                    <a:pt x="86" y="151"/>
                  </a:cubicBezTo>
                  <a:cubicBezTo>
                    <a:pt x="143" y="237"/>
                    <a:pt x="201" y="265"/>
                    <a:pt x="201" y="265"/>
                  </a:cubicBezTo>
                  <a:cubicBezTo>
                    <a:pt x="229" y="237"/>
                    <a:pt x="201" y="179"/>
                    <a:pt x="143" y="122"/>
                  </a:cubicBezTo>
                  <a:cubicBezTo>
                    <a:pt x="96" y="52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42;p45">
              <a:extLst>
                <a:ext uri="{FF2B5EF4-FFF2-40B4-BE49-F238E27FC236}">
                  <a16:creationId xmlns:a16="http://schemas.microsoft.com/office/drawing/2014/main" id="{25778FC2-6111-414A-9B27-F38EC9DA8751}"/>
                </a:ext>
              </a:extLst>
            </p:cNvPr>
            <p:cNvSpPr/>
            <p:nvPr/>
          </p:nvSpPr>
          <p:spPr>
            <a:xfrm>
              <a:off x="3289847" y="1964305"/>
              <a:ext cx="22270" cy="18990"/>
            </a:xfrm>
            <a:custGeom>
              <a:avLst/>
              <a:gdLst/>
              <a:ahLst/>
              <a:cxnLst/>
              <a:rect l="l" t="t" r="r" b="b"/>
              <a:pathLst>
                <a:path w="258" h="220" extrusionOk="0">
                  <a:moveTo>
                    <a:pt x="18" y="0"/>
                  </a:moveTo>
                  <a:cubicBezTo>
                    <a:pt x="11" y="0"/>
                    <a:pt x="5" y="3"/>
                    <a:pt x="0" y="8"/>
                  </a:cubicBezTo>
                  <a:cubicBezTo>
                    <a:pt x="0" y="8"/>
                    <a:pt x="29" y="94"/>
                    <a:pt x="114" y="151"/>
                  </a:cubicBezTo>
                  <a:cubicBezTo>
                    <a:pt x="156" y="193"/>
                    <a:pt x="198" y="220"/>
                    <a:pt x="229" y="220"/>
                  </a:cubicBezTo>
                  <a:cubicBezTo>
                    <a:pt x="240" y="220"/>
                    <a:pt x="250" y="216"/>
                    <a:pt x="258" y="208"/>
                  </a:cubicBezTo>
                  <a:cubicBezTo>
                    <a:pt x="258" y="208"/>
                    <a:pt x="229" y="151"/>
                    <a:pt x="143" y="94"/>
                  </a:cubicBezTo>
                  <a:cubicBezTo>
                    <a:pt x="96" y="47"/>
                    <a:pt x="50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43;p45">
              <a:extLst>
                <a:ext uri="{FF2B5EF4-FFF2-40B4-BE49-F238E27FC236}">
                  <a16:creationId xmlns:a16="http://schemas.microsoft.com/office/drawing/2014/main" id="{616BA0C3-C054-4A2D-8ABF-1041A8D489AB}"/>
                </a:ext>
              </a:extLst>
            </p:cNvPr>
            <p:cNvSpPr/>
            <p:nvPr/>
          </p:nvSpPr>
          <p:spPr>
            <a:xfrm>
              <a:off x="3282424" y="1975440"/>
              <a:ext cx="27190" cy="11221"/>
            </a:xfrm>
            <a:custGeom>
              <a:avLst/>
              <a:gdLst/>
              <a:ahLst/>
              <a:cxnLst/>
              <a:rect l="l" t="t" r="r" b="b"/>
              <a:pathLst>
                <a:path w="315" h="130" extrusionOk="0">
                  <a:moveTo>
                    <a:pt x="65" y="1"/>
                  </a:moveTo>
                  <a:cubicBezTo>
                    <a:pt x="36" y="1"/>
                    <a:pt x="14" y="8"/>
                    <a:pt x="0" y="22"/>
                  </a:cubicBezTo>
                  <a:cubicBezTo>
                    <a:pt x="0" y="51"/>
                    <a:pt x="57" y="79"/>
                    <a:pt x="143" y="108"/>
                  </a:cubicBezTo>
                  <a:cubicBezTo>
                    <a:pt x="186" y="122"/>
                    <a:pt x="229" y="129"/>
                    <a:pt x="261" y="129"/>
                  </a:cubicBezTo>
                  <a:cubicBezTo>
                    <a:pt x="294" y="129"/>
                    <a:pt x="315" y="122"/>
                    <a:pt x="315" y="108"/>
                  </a:cubicBezTo>
                  <a:cubicBezTo>
                    <a:pt x="315" y="79"/>
                    <a:pt x="258" y="51"/>
                    <a:pt x="172" y="22"/>
                  </a:cubicBezTo>
                  <a:cubicBezTo>
                    <a:pt x="129" y="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44;p45">
              <a:extLst>
                <a:ext uri="{FF2B5EF4-FFF2-40B4-BE49-F238E27FC236}">
                  <a16:creationId xmlns:a16="http://schemas.microsoft.com/office/drawing/2014/main" id="{CC572A27-6F1A-40C5-A8BE-67CB37BB47BD}"/>
                </a:ext>
              </a:extLst>
            </p:cNvPr>
            <p:cNvSpPr/>
            <p:nvPr/>
          </p:nvSpPr>
          <p:spPr>
            <a:xfrm>
              <a:off x="3279921" y="1987179"/>
              <a:ext cx="29693" cy="7510"/>
            </a:xfrm>
            <a:custGeom>
              <a:avLst/>
              <a:gdLst/>
              <a:ahLst/>
              <a:cxnLst/>
              <a:rect l="l" t="t" r="r" b="b"/>
              <a:pathLst>
                <a:path w="344" h="87" extrusionOk="0">
                  <a:moveTo>
                    <a:pt x="172" y="1"/>
                  </a:moveTo>
                  <a:cubicBezTo>
                    <a:pt x="86" y="1"/>
                    <a:pt x="1" y="29"/>
                    <a:pt x="1" y="58"/>
                  </a:cubicBezTo>
                  <a:cubicBezTo>
                    <a:pt x="1" y="86"/>
                    <a:pt x="86" y="86"/>
                    <a:pt x="172" y="86"/>
                  </a:cubicBezTo>
                  <a:cubicBezTo>
                    <a:pt x="258" y="86"/>
                    <a:pt x="344" y="29"/>
                    <a:pt x="344" y="29"/>
                  </a:cubicBezTo>
                  <a:cubicBezTo>
                    <a:pt x="315" y="1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45;p45">
              <a:extLst>
                <a:ext uri="{FF2B5EF4-FFF2-40B4-BE49-F238E27FC236}">
                  <a16:creationId xmlns:a16="http://schemas.microsoft.com/office/drawing/2014/main" id="{66F78177-726F-4A3E-9195-6982E7F98D63}"/>
                </a:ext>
              </a:extLst>
            </p:cNvPr>
            <p:cNvSpPr/>
            <p:nvPr/>
          </p:nvSpPr>
          <p:spPr>
            <a:xfrm>
              <a:off x="3284841" y="1991064"/>
              <a:ext cx="27276" cy="14501"/>
            </a:xfrm>
            <a:custGeom>
              <a:avLst/>
              <a:gdLst/>
              <a:ahLst/>
              <a:cxnLst/>
              <a:rect l="l" t="t" r="r" b="b"/>
              <a:pathLst>
                <a:path w="316" h="168" extrusionOk="0">
                  <a:moveTo>
                    <a:pt x="273" y="1"/>
                  </a:moveTo>
                  <a:cubicBezTo>
                    <a:pt x="251" y="1"/>
                    <a:pt x="205" y="21"/>
                    <a:pt x="144" y="41"/>
                  </a:cubicBezTo>
                  <a:cubicBezTo>
                    <a:pt x="58" y="99"/>
                    <a:pt x="1" y="156"/>
                    <a:pt x="29" y="156"/>
                  </a:cubicBezTo>
                  <a:cubicBezTo>
                    <a:pt x="29" y="164"/>
                    <a:pt x="37" y="168"/>
                    <a:pt x="49" y="168"/>
                  </a:cubicBezTo>
                  <a:cubicBezTo>
                    <a:pt x="77" y="168"/>
                    <a:pt x="132" y="147"/>
                    <a:pt x="172" y="127"/>
                  </a:cubicBezTo>
                  <a:cubicBezTo>
                    <a:pt x="258" y="70"/>
                    <a:pt x="316" y="41"/>
                    <a:pt x="287" y="13"/>
                  </a:cubicBezTo>
                  <a:cubicBezTo>
                    <a:pt x="287" y="4"/>
                    <a:pt x="282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46;p45">
              <a:extLst>
                <a:ext uri="{FF2B5EF4-FFF2-40B4-BE49-F238E27FC236}">
                  <a16:creationId xmlns:a16="http://schemas.microsoft.com/office/drawing/2014/main" id="{85BC85CB-2CA3-4D41-9D54-587EA54D5CAA}"/>
                </a:ext>
              </a:extLst>
            </p:cNvPr>
            <p:cNvSpPr/>
            <p:nvPr/>
          </p:nvSpPr>
          <p:spPr>
            <a:xfrm>
              <a:off x="3294768" y="1993912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2" y="1"/>
                  </a:moveTo>
                  <a:cubicBezTo>
                    <a:pt x="152" y="1"/>
                    <a:pt x="109" y="48"/>
                    <a:pt x="86" y="94"/>
                  </a:cubicBezTo>
                  <a:cubicBezTo>
                    <a:pt x="29" y="180"/>
                    <a:pt x="0" y="237"/>
                    <a:pt x="0" y="266"/>
                  </a:cubicBezTo>
                  <a:cubicBezTo>
                    <a:pt x="29" y="266"/>
                    <a:pt x="86" y="237"/>
                    <a:pt x="143" y="151"/>
                  </a:cubicBezTo>
                  <a:cubicBezTo>
                    <a:pt x="201" y="94"/>
                    <a:pt x="229" y="8"/>
                    <a:pt x="201" y="8"/>
                  </a:cubicBezTo>
                  <a:cubicBezTo>
                    <a:pt x="195" y="3"/>
                    <a:pt x="189" y="1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47;p45">
              <a:extLst>
                <a:ext uri="{FF2B5EF4-FFF2-40B4-BE49-F238E27FC236}">
                  <a16:creationId xmlns:a16="http://schemas.microsoft.com/office/drawing/2014/main" id="{1CEE396D-76E3-427A-9CD5-C1536D85ED6A}"/>
                </a:ext>
              </a:extLst>
            </p:cNvPr>
            <p:cNvSpPr/>
            <p:nvPr/>
          </p:nvSpPr>
          <p:spPr>
            <a:xfrm>
              <a:off x="3307111" y="1994603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115" y="0"/>
                  </a:moveTo>
                  <a:cubicBezTo>
                    <a:pt x="115" y="0"/>
                    <a:pt x="58" y="58"/>
                    <a:pt x="29" y="143"/>
                  </a:cubicBezTo>
                  <a:cubicBezTo>
                    <a:pt x="0" y="229"/>
                    <a:pt x="29" y="315"/>
                    <a:pt x="29" y="315"/>
                  </a:cubicBezTo>
                  <a:cubicBezTo>
                    <a:pt x="29" y="315"/>
                    <a:pt x="86" y="258"/>
                    <a:pt x="115" y="172"/>
                  </a:cubicBezTo>
                  <a:cubicBezTo>
                    <a:pt x="115" y="86"/>
                    <a:pt x="115" y="0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48;p45">
              <a:extLst>
                <a:ext uri="{FF2B5EF4-FFF2-40B4-BE49-F238E27FC236}">
                  <a16:creationId xmlns:a16="http://schemas.microsoft.com/office/drawing/2014/main" id="{2A020A17-B8D2-4957-A54F-F5206BC7EDED}"/>
                </a:ext>
              </a:extLst>
            </p:cNvPr>
            <p:cNvSpPr/>
            <p:nvPr/>
          </p:nvSpPr>
          <p:spPr>
            <a:xfrm>
              <a:off x="3316951" y="1994603"/>
              <a:ext cx="10013" cy="27276"/>
            </a:xfrm>
            <a:custGeom>
              <a:avLst/>
              <a:gdLst/>
              <a:ahLst/>
              <a:cxnLst/>
              <a:rect l="l" t="t" r="r" b="b"/>
              <a:pathLst>
                <a:path w="116" h="316" extrusionOk="0">
                  <a:moveTo>
                    <a:pt x="29" y="0"/>
                  </a:moveTo>
                  <a:cubicBezTo>
                    <a:pt x="1" y="29"/>
                    <a:pt x="1" y="86"/>
                    <a:pt x="29" y="172"/>
                  </a:cubicBezTo>
                  <a:cubicBezTo>
                    <a:pt x="58" y="258"/>
                    <a:pt x="87" y="315"/>
                    <a:pt x="115" y="315"/>
                  </a:cubicBezTo>
                  <a:cubicBezTo>
                    <a:pt x="115" y="315"/>
                    <a:pt x="115" y="258"/>
                    <a:pt x="115" y="143"/>
                  </a:cubicBezTo>
                  <a:cubicBezTo>
                    <a:pt x="115" y="58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49;p45">
              <a:extLst>
                <a:ext uri="{FF2B5EF4-FFF2-40B4-BE49-F238E27FC236}">
                  <a16:creationId xmlns:a16="http://schemas.microsoft.com/office/drawing/2014/main" id="{963D4EEB-DE38-45A2-BC03-C24B85C9388F}"/>
                </a:ext>
              </a:extLst>
            </p:cNvPr>
            <p:cNvSpPr/>
            <p:nvPr/>
          </p:nvSpPr>
          <p:spPr>
            <a:xfrm>
              <a:off x="3319454" y="1993912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34" y="1"/>
                  </a:moveTo>
                  <a:cubicBezTo>
                    <a:pt x="31" y="1"/>
                    <a:pt x="29" y="3"/>
                    <a:pt x="29" y="8"/>
                  </a:cubicBezTo>
                  <a:cubicBezTo>
                    <a:pt x="0" y="8"/>
                    <a:pt x="29" y="94"/>
                    <a:pt x="86" y="151"/>
                  </a:cubicBezTo>
                  <a:cubicBezTo>
                    <a:pt x="144" y="237"/>
                    <a:pt x="201" y="266"/>
                    <a:pt x="201" y="266"/>
                  </a:cubicBezTo>
                  <a:cubicBezTo>
                    <a:pt x="229" y="266"/>
                    <a:pt x="201" y="180"/>
                    <a:pt x="144" y="123"/>
                  </a:cubicBezTo>
                  <a:cubicBezTo>
                    <a:pt x="96" y="52"/>
                    <a:pt x="49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50;p45">
              <a:extLst>
                <a:ext uri="{FF2B5EF4-FFF2-40B4-BE49-F238E27FC236}">
                  <a16:creationId xmlns:a16="http://schemas.microsoft.com/office/drawing/2014/main" id="{66359DBE-6EFC-4F2F-9660-917D70F7B337}"/>
                </a:ext>
              </a:extLst>
            </p:cNvPr>
            <p:cNvSpPr/>
            <p:nvPr/>
          </p:nvSpPr>
          <p:spPr>
            <a:xfrm>
              <a:off x="3321957" y="1991150"/>
              <a:ext cx="27190" cy="16832"/>
            </a:xfrm>
            <a:custGeom>
              <a:avLst/>
              <a:gdLst/>
              <a:ahLst/>
              <a:cxnLst/>
              <a:rect l="l" t="t" r="r" b="b"/>
              <a:pathLst>
                <a:path w="315" h="195" extrusionOk="0">
                  <a:moveTo>
                    <a:pt x="40" y="1"/>
                  </a:moveTo>
                  <a:cubicBezTo>
                    <a:pt x="33" y="1"/>
                    <a:pt x="29" y="4"/>
                    <a:pt x="29" y="12"/>
                  </a:cubicBezTo>
                  <a:cubicBezTo>
                    <a:pt x="0" y="40"/>
                    <a:pt x="57" y="98"/>
                    <a:pt x="143" y="126"/>
                  </a:cubicBezTo>
                  <a:cubicBezTo>
                    <a:pt x="185" y="168"/>
                    <a:pt x="242" y="195"/>
                    <a:pt x="270" y="195"/>
                  </a:cubicBezTo>
                  <a:cubicBezTo>
                    <a:pt x="280" y="195"/>
                    <a:pt x="286" y="191"/>
                    <a:pt x="286" y="183"/>
                  </a:cubicBezTo>
                  <a:cubicBezTo>
                    <a:pt x="315" y="155"/>
                    <a:pt x="258" y="98"/>
                    <a:pt x="172" y="69"/>
                  </a:cubicBezTo>
                  <a:cubicBezTo>
                    <a:pt x="109" y="27"/>
                    <a:pt x="6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51;p45">
              <a:extLst>
                <a:ext uri="{FF2B5EF4-FFF2-40B4-BE49-F238E27FC236}">
                  <a16:creationId xmlns:a16="http://schemas.microsoft.com/office/drawing/2014/main" id="{6706296D-80A4-46A4-83ED-24E831576D89}"/>
                </a:ext>
              </a:extLst>
            </p:cNvPr>
            <p:cNvSpPr/>
            <p:nvPr/>
          </p:nvSpPr>
          <p:spPr>
            <a:xfrm>
              <a:off x="3324374" y="1987179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72" y="1"/>
                  </a:moveTo>
                  <a:cubicBezTo>
                    <a:pt x="87" y="1"/>
                    <a:pt x="1" y="1"/>
                    <a:pt x="1" y="29"/>
                  </a:cubicBezTo>
                  <a:cubicBezTo>
                    <a:pt x="1" y="29"/>
                    <a:pt x="58" y="58"/>
                    <a:pt x="144" y="86"/>
                  </a:cubicBezTo>
                  <a:cubicBezTo>
                    <a:pt x="230" y="86"/>
                    <a:pt x="315" y="86"/>
                    <a:pt x="315" y="58"/>
                  </a:cubicBezTo>
                  <a:cubicBezTo>
                    <a:pt x="315" y="29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52;p45">
              <a:extLst>
                <a:ext uri="{FF2B5EF4-FFF2-40B4-BE49-F238E27FC236}">
                  <a16:creationId xmlns:a16="http://schemas.microsoft.com/office/drawing/2014/main" id="{95488BB8-B4F5-4080-AD69-87B8F5BDDBE7}"/>
                </a:ext>
              </a:extLst>
            </p:cNvPr>
            <p:cNvSpPr/>
            <p:nvPr/>
          </p:nvSpPr>
          <p:spPr>
            <a:xfrm>
              <a:off x="3324374" y="1977339"/>
              <a:ext cx="27276" cy="9322"/>
            </a:xfrm>
            <a:custGeom>
              <a:avLst/>
              <a:gdLst/>
              <a:ahLst/>
              <a:cxnLst/>
              <a:rect l="l" t="t" r="r" b="b"/>
              <a:pathLst>
                <a:path w="316" h="108" extrusionOk="0">
                  <a:moveTo>
                    <a:pt x="144" y="0"/>
                  </a:moveTo>
                  <a:cubicBezTo>
                    <a:pt x="58" y="29"/>
                    <a:pt x="1" y="86"/>
                    <a:pt x="1" y="86"/>
                  </a:cubicBezTo>
                  <a:cubicBezTo>
                    <a:pt x="1" y="100"/>
                    <a:pt x="22" y="107"/>
                    <a:pt x="54" y="107"/>
                  </a:cubicBezTo>
                  <a:cubicBezTo>
                    <a:pt x="87" y="107"/>
                    <a:pt x="129" y="100"/>
                    <a:pt x="172" y="86"/>
                  </a:cubicBezTo>
                  <a:cubicBezTo>
                    <a:pt x="258" y="86"/>
                    <a:pt x="315" y="29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53;p45">
              <a:extLst>
                <a:ext uri="{FF2B5EF4-FFF2-40B4-BE49-F238E27FC236}">
                  <a16:creationId xmlns:a16="http://schemas.microsoft.com/office/drawing/2014/main" id="{40F94853-C5FF-490A-8CB5-FB16D20B1E69}"/>
                </a:ext>
              </a:extLst>
            </p:cNvPr>
            <p:cNvSpPr/>
            <p:nvPr/>
          </p:nvSpPr>
          <p:spPr>
            <a:xfrm>
              <a:off x="3321957" y="1964046"/>
              <a:ext cx="22270" cy="19249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231" y="0"/>
                  </a:moveTo>
                  <a:cubicBezTo>
                    <a:pt x="200" y="0"/>
                    <a:pt x="157" y="32"/>
                    <a:pt x="115" y="97"/>
                  </a:cubicBezTo>
                  <a:cubicBezTo>
                    <a:pt x="29" y="154"/>
                    <a:pt x="0" y="211"/>
                    <a:pt x="0" y="211"/>
                  </a:cubicBezTo>
                  <a:cubicBezTo>
                    <a:pt x="8" y="219"/>
                    <a:pt x="17" y="223"/>
                    <a:pt x="29" y="223"/>
                  </a:cubicBezTo>
                  <a:cubicBezTo>
                    <a:pt x="59" y="223"/>
                    <a:pt x="101" y="196"/>
                    <a:pt x="143" y="154"/>
                  </a:cubicBezTo>
                  <a:cubicBezTo>
                    <a:pt x="229" y="68"/>
                    <a:pt x="258" y="40"/>
                    <a:pt x="258" y="11"/>
                  </a:cubicBezTo>
                  <a:cubicBezTo>
                    <a:pt x="250" y="4"/>
                    <a:pt x="242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54;p45">
              <a:extLst>
                <a:ext uri="{FF2B5EF4-FFF2-40B4-BE49-F238E27FC236}">
                  <a16:creationId xmlns:a16="http://schemas.microsoft.com/office/drawing/2014/main" id="{BA8FB818-54A8-4A46-9307-314C1E677C2D}"/>
                </a:ext>
              </a:extLst>
            </p:cNvPr>
            <p:cNvSpPr/>
            <p:nvPr/>
          </p:nvSpPr>
          <p:spPr>
            <a:xfrm>
              <a:off x="3319454" y="1955069"/>
              <a:ext cx="14933" cy="27276"/>
            </a:xfrm>
            <a:custGeom>
              <a:avLst/>
              <a:gdLst/>
              <a:ahLst/>
              <a:cxnLst/>
              <a:rect l="l" t="t" r="r" b="b"/>
              <a:pathLst>
                <a:path w="173" h="316" extrusionOk="0">
                  <a:moveTo>
                    <a:pt x="144" y="0"/>
                  </a:moveTo>
                  <a:cubicBezTo>
                    <a:pt x="115" y="0"/>
                    <a:pt x="86" y="58"/>
                    <a:pt x="29" y="144"/>
                  </a:cubicBezTo>
                  <a:cubicBezTo>
                    <a:pt x="0" y="229"/>
                    <a:pt x="0" y="287"/>
                    <a:pt x="0" y="315"/>
                  </a:cubicBezTo>
                  <a:cubicBezTo>
                    <a:pt x="29" y="315"/>
                    <a:pt x="86" y="258"/>
                    <a:pt x="115" y="172"/>
                  </a:cubicBezTo>
                  <a:cubicBezTo>
                    <a:pt x="144" y="86"/>
                    <a:pt x="172" y="29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55;p45">
              <a:extLst>
                <a:ext uri="{FF2B5EF4-FFF2-40B4-BE49-F238E27FC236}">
                  <a16:creationId xmlns:a16="http://schemas.microsoft.com/office/drawing/2014/main" id="{4216A1A6-3457-4673-BE94-6D4CA214D878}"/>
                </a:ext>
              </a:extLst>
            </p:cNvPr>
            <p:cNvSpPr/>
            <p:nvPr/>
          </p:nvSpPr>
          <p:spPr>
            <a:xfrm>
              <a:off x="3314534" y="1952566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29" y="1"/>
                  </a:moveTo>
                  <a:cubicBezTo>
                    <a:pt x="0" y="1"/>
                    <a:pt x="0" y="87"/>
                    <a:pt x="0" y="144"/>
                  </a:cubicBezTo>
                  <a:cubicBezTo>
                    <a:pt x="0" y="230"/>
                    <a:pt x="0" y="316"/>
                    <a:pt x="29" y="316"/>
                  </a:cubicBezTo>
                  <a:cubicBezTo>
                    <a:pt x="57" y="316"/>
                    <a:pt x="86" y="230"/>
                    <a:pt x="86" y="144"/>
                  </a:cubicBezTo>
                  <a:cubicBezTo>
                    <a:pt x="86" y="58"/>
                    <a:pt x="86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56;p45">
              <a:extLst>
                <a:ext uri="{FF2B5EF4-FFF2-40B4-BE49-F238E27FC236}">
                  <a16:creationId xmlns:a16="http://schemas.microsoft.com/office/drawing/2014/main" id="{1A37E479-49FD-4108-81C5-9ACB9A94B0BA}"/>
                </a:ext>
              </a:extLst>
            </p:cNvPr>
            <p:cNvSpPr/>
            <p:nvPr/>
          </p:nvSpPr>
          <p:spPr>
            <a:xfrm>
              <a:off x="3302191" y="1955069"/>
              <a:ext cx="14847" cy="27276"/>
            </a:xfrm>
            <a:custGeom>
              <a:avLst/>
              <a:gdLst/>
              <a:ahLst/>
              <a:cxnLst/>
              <a:rect l="l" t="t" r="r" b="b"/>
              <a:pathLst>
                <a:path w="172" h="316" extrusionOk="0">
                  <a:moveTo>
                    <a:pt x="29" y="0"/>
                  </a:moveTo>
                  <a:cubicBezTo>
                    <a:pt x="0" y="29"/>
                    <a:pt x="0" y="86"/>
                    <a:pt x="29" y="172"/>
                  </a:cubicBezTo>
                  <a:cubicBezTo>
                    <a:pt x="86" y="258"/>
                    <a:pt x="115" y="315"/>
                    <a:pt x="143" y="315"/>
                  </a:cubicBezTo>
                  <a:cubicBezTo>
                    <a:pt x="172" y="287"/>
                    <a:pt x="143" y="229"/>
                    <a:pt x="115" y="144"/>
                  </a:cubicBezTo>
                  <a:cubicBezTo>
                    <a:pt x="86" y="58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57;p45">
              <a:extLst>
                <a:ext uri="{FF2B5EF4-FFF2-40B4-BE49-F238E27FC236}">
                  <a16:creationId xmlns:a16="http://schemas.microsoft.com/office/drawing/2014/main" id="{4844CB5F-88FC-4F38-9644-0F94B5E8EB16}"/>
                </a:ext>
              </a:extLst>
            </p:cNvPr>
            <p:cNvSpPr/>
            <p:nvPr/>
          </p:nvSpPr>
          <p:spPr>
            <a:xfrm>
              <a:off x="3307111" y="1976044"/>
              <a:ext cx="27104" cy="21579"/>
            </a:xfrm>
            <a:custGeom>
              <a:avLst/>
              <a:gdLst/>
              <a:ahLst/>
              <a:cxnLst/>
              <a:rect l="l" t="t" r="r" b="b"/>
              <a:pathLst>
                <a:path w="314" h="250" extrusionOk="0">
                  <a:moveTo>
                    <a:pt x="129" y="1"/>
                  </a:moveTo>
                  <a:cubicBezTo>
                    <a:pt x="93" y="1"/>
                    <a:pt x="58" y="15"/>
                    <a:pt x="29" y="44"/>
                  </a:cubicBezTo>
                  <a:cubicBezTo>
                    <a:pt x="0" y="101"/>
                    <a:pt x="0" y="158"/>
                    <a:pt x="29" y="215"/>
                  </a:cubicBezTo>
                  <a:cubicBezTo>
                    <a:pt x="59" y="240"/>
                    <a:pt x="91" y="250"/>
                    <a:pt x="121" y="250"/>
                  </a:cubicBezTo>
                  <a:cubicBezTo>
                    <a:pt x="231" y="250"/>
                    <a:pt x="313" y="111"/>
                    <a:pt x="201" y="44"/>
                  </a:cubicBezTo>
                  <a:lnTo>
                    <a:pt x="229" y="44"/>
                  </a:lnTo>
                  <a:cubicBezTo>
                    <a:pt x="201" y="15"/>
                    <a:pt x="165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58;p45">
              <a:extLst>
                <a:ext uri="{FF2B5EF4-FFF2-40B4-BE49-F238E27FC236}">
                  <a16:creationId xmlns:a16="http://schemas.microsoft.com/office/drawing/2014/main" id="{4CF0E24B-325A-4722-BA02-6587067847D4}"/>
                </a:ext>
              </a:extLst>
            </p:cNvPr>
            <p:cNvSpPr/>
            <p:nvPr/>
          </p:nvSpPr>
          <p:spPr>
            <a:xfrm>
              <a:off x="3307111" y="1979756"/>
              <a:ext cx="22270" cy="18645"/>
            </a:xfrm>
            <a:custGeom>
              <a:avLst/>
              <a:gdLst/>
              <a:ahLst/>
              <a:cxnLst/>
              <a:rect l="l" t="t" r="r" b="b"/>
              <a:pathLst>
                <a:path w="258" h="216" extrusionOk="0">
                  <a:moveTo>
                    <a:pt x="201" y="1"/>
                  </a:moveTo>
                  <a:cubicBezTo>
                    <a:pt x="201" y="29"/>
                    <a:pt x="201" y="87"/>
                    <a:pt x="172" y="87"/>
                  </a:cubicBezTo>
                  <a:cubicBezTo>
                    <a:pt x="143" y="115"/>
                    <a:pt x="115" y="129"/>
                    <a:pt x="86" y="129"/>
                  </a:cubicBezTo>
                  <a:cubicBezTo>
                    <a:pt x="58" y="129"/>
                    <a:pt x="29" y="115"/>
                    <a:pt x="0" y="87"/>
                  </a:cubicBezTo>
                  <a:lnTo>
                    <a:pt x="0" y="87"/>
                  </a:lnTo>
                  <a:cubicBezTo>
                    <a:pt x="0" y="115"/>
                    <a:pt x="0" y="144"/>
                    <a:pt x="29" y="172"/>
                  </a:cubicBezTo>
                  <a:cubicBezTo>
                    <a:pt x="58" y="201"/>
                    <a:pt x="93" y="215"/>
                    <a:pt x="126" y="215"/>
                  </a:cubicBezTo>
                  <a:cubicBezTo>
                    <a:pt x="158" y="215"/>
                    <a:pt x="186" y="201"/>
                    <a:pt x="201" y="172"/>
                  </a:cubicBezTo>
                  <a:cubicBezTo>
                    <a:pt x="258" y="144"/>
                    <a:pt x="258" y="58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59;p45">
              <a:extLst>
                <a:ext uri="{FF2B5EF4-FFF2-40B4-BE49-F238E27FC236}">
                  <a16:creationId xmlns:a16="http://schemas.microsoft.com/office/drawing/2014/main" id="{629E8018-1D42-436A-AD61-F6DC2330E0E9}"/>
                </a:ext>
              </a:extLst>
            </p:cNvPr>
            <p:cNvSpPr/>
            <p:nvPr/>
          </p:nvSpPr>
          <p:spPr>
            <a:xfrm>
              <a:off x="3398521" y="2093436"/>
              <a:ext cx="22270" cy="20457"/>
            </a:xfrm>
            <a:custGeom>
              <a:avLst/>
              <a:gdLst/>
              <a:ahLst/>
              <a:cxnLst/>
              <a:rect l="l" t="t" r="r" b="b"/>
              <a:pathLst>
                <a:path w="258" h="237" extrusionOk="0">
                  <a:moveTo>
                    <a:pt x="258" y="0"/>
                  </a:moveTo>
                  <a:cubicBezTo>
                    <a:pt x="229" y="0"/>
                    <a:pt x="172" y="29"/>
                    <a:pt x="115" y="86"/>
                  </a:cubicBezTo>
                  <a:cubicBezTo>
                    <a:pt x="29" y="143"/>
                    <a:pt x="0" y="229"/>
                    <a:pt x="0" y="229"/>
                  </a:cubicBezTo>
                  <a:cubicBezTo>
                    <a:pt x="6" y="234"/>
                    <a:pt x="12" y="237"/>
                    <a:pt x="19" y="237"/>
                  </a:cubicBezTo>
                  <a:cubicBezTo>
                    <a:pt x="51" y="237"/>
                    <a:pt x="102" y="190"/>
                    <a:pt x="172" y="143"/>
                  </a:cubicBezTo>
                  <a:cubicBezTo>
                    <a:pt x="229" y="86"/>
                    <a:pt x="258" y="29"/>
                    <a:pt x="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60;p45">
              <a:extLst>
                <a:ext uri="{FF2B5EF4-FFF2-40B4-BE49-F238E27FC236}">
                  <a16:creationId xmlns:a16="http://schemas.microsoft.com/office/drawing/2014/main" id="{713CA76E-9956-4CE5-8386-C819F58007B2}"/>
                </a:ext>
              </a:extLst>
            </p:cNvPr>
            <p:cNvSpPr/>
            <p:nvPr/>
          </p:nvSpPr>
          <p:spPr>
            <a:xfrm>
              <a:off x="3393600" y="2072029"/>
              <a:ext cx="24773" cy="14070"/>
            </a:xfrm>
            <a:custGeom>
              <a:avLst/>
              <a:gdLst/>
              <a:ahLst/>
              <a:cxnLst/>
              <a:rect l="l" t="t" r="r" b="b"/>
              <a:pathLst>
                <a:path w="287" h="163" extrusionOk="0">
                  <a:moveTo>
                    <a:pt x="38" y="0"/>
                  </a:moveTo>
                  <a:cubicBezTo>
                    <a:pt x="15" y="0"/>
                    <a:pt x="0" y="7"/>
                    <a:pt x="0" y="19"/>
                  </a:cubicBezTo>
                  <a:cubicBezTo>
                    <a:pt x="0" y="19"/>
                    <a:pt x="57" y="76"/>
                    <a:pt x="114" y="105"/>
                  </a:cubicBezTo>
                  <a:cubicBezTo>
                    <a:pt x="200" y="162"/>
                    <a:pt x="286" y="162"/>
                    <a:pt x="286" y="162"/>
                  </a:cubicBezTo>
                  <a:cubicBezTo>
                    <a:pt x="286" y="134"/>
                    <a:pt x="229" y="76"/>
                    <a:pt x="172" y="48"/>
                  </a:cubicBezTo>
                  <a:cubicBezTo>
                    <a:pt x="121" y="14"/>
                    <a:pt x="71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61;p45">
              <a:extLst>
                <a:ext uri="{FF2B5EF4-FFF2-40B4-BE49-F238E27FC236}">
                  <a16:creationId xmlns:a16="http://schemas.microsoft.com/office/drawing/2014/main" id="{803FE49C-DD9C-496F-BE65-11A5FA5A63DB}"/>
                </a:ext>
              </a:extLst>
            </p:cNvPr>
            <p:cNvSpPr/>
            <p:nvPr/>
          </p:nvSpPr>
          <p:spPr>
            <a:xfrm>
              <a:off x="3391097" y="2083509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43" y="1"/>
                  </a:moveTo>
                  <a:cubicBezTo>
                    <a:pt x="58" y="1"/>
                    <a:pt x="0" y="1"/>
                    <a:pt x="0" y="29"/>
                  </a:cubicBezTo>
                  <a:cubicBezTo>
                    <a:pt x="0" y="58"/>
                    <a:pt x="58" y="87"/>
                    <a:pt x="143" y="87"/>
                  </a:cubicBezTo>
                  <a:cubicBezTo>
                    <a:pt x="229" y="87"/>
                    <a:pt x="315" y="87"/>
                    <a:pt x="315" y="58"/>
                  </a:cubicBezTo>
                  <a:cubicBezTo>
                    <a:pt x="315" y="29"/>
                    <a:pt x="229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62;p45">
              <a:extLst>
                <a:ext uri="{FF2B5EF4-FFF2-40B4-BE49-F238E27FC236}">
                  <a16:creationId xmlns:a16="http://schemas.microsoft.com/office/drawing/2014/main" id="{57209077-7B45-49BC-AA3F-14D5AC440479}"/>
                </a:ext>
              </a:extLst>
            </p:cNvPr>
            <p:cNvSpPr/>
            <p:nvPr/>
          </p:nvSpPr>
          <p:spPr>
            <a:xfrm>
              <a:off x="3391097" y="2089897"/>
              <a:ext cx="27276" cy="12861"/>
            </a:xfrm>
            <a:custGeom>
              <a:avLst/>
              <a:gdLst/>
              <a:ahLst/>
              <a:cxnLst/>
              <a:rect l="l" t="t" r="r" b="b"/>
              <a:pathLst>
                <a:path w="316" h="149" extrusionOk="0">
                  <a:moveTo>
                    <a:pt x="295" y="1"/>
                  </a:moveTo>
                  <a:cubicBezTo>
                    <a:pt x="265" y="1"/>
                    <a:pt x="204" y="21"/>
                    <a:pt x="143" y="41"/>
                  </a:cubicBezTo>
                  <a:cubicBezTo>
                    <a:pt x="58" y="41"/>
                    <a:pt x="0" y="98"/>
                    <a:pt x="0" y="127"/>
                  </a:cubicBezTo>
                  <a:cubicBezTo>
                    <a:pt x="15" y="141"/>
                    <a:pt x="36" y="148"/>
                    <a:pt x="65" y="148"/>
                  </a:cubicBezTo>
                  <a:cubicBezTo>
                    <a:pt x="93" y="148"/>
                    <a:pt x="129" y="141"/>
                    <a:pt x="172" y="127"/>
                  </a:cubicBezTo>
                  <a:cubicBezTo>
                    <a:pt x="258" y="70"/>
                    <a:pt x="315" y="41"/>
                    <a:pt x="315" y="13"/>
                  </a:cubicBezTo>
                  <a:cubicBezTo>
                    <a:pt x="315" y="4"/>
                    <a:pt x="308" y="1"/>
                    <a:pt x="2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63;p45">
              <a:extLst>
                <a:ext uri="{FF2B5EF4-FFF2-40B4-BE49-F238E27FC236}">
                  <a16:creationId xmlns:a16="http://schemas.microsoft.com/office/drawing/2014/main" id="{A11C6524-3A7C-4B54-B6A6-4742DA10B6BB}"/>
                </a:ext>
              </a:extLst>
            </p:cNvPr>
            <p:cNvSpPr/>
            <p:nvPr/>
          </p:nvSpPr>
          <p:spPr>
            <a:xfrm>
              <a:off x="3410864" y="2095852"/>
              <a:ext cx="12430" cy="25464"/>
            </a:xfrm>
            <a:custGeom>
              <a:avLst/>
              <a:gdLst/>
              <a:ahLst/>
              <a:cxnLst/>
              <a:rect l="l" t="t" r="r" b="b"/>
              <a:pathLst>
                <a:path w="144" h="295" extrusionOk="0">
                  <a:moveTo>
                    <a:pt x="143" y="1"/>
                  </a:moveTo>
                  <a:cubicBezTo>
                    <a:pt x="115" y="1"/>
                    <a:pt x="58" y="58"/>
                    <a:pt x="29" y="144"/>
                  </a:cubicBezTo>
                  <a:cubicBezTo>
                    <a:pt x="0" y="230"/>
                    <a:pt x="0" y="287"/>
                    <a:pt x="0" y="287"/>
                  </a:cubicBezTo>
                  <a:cubicBezTo>
                    <a:pt x="5" y="292"/>
                    <a:pt x="11" y="294"/>
                    <a:pt x="18" y="294"/>
                  </a:cubicBezTo>
                  <a:cubicBezTo>
                    <a:pt x="48" y="294"/>
                    <a:pt x="91" y="243"/>
                    <a:pt x="115" y="173"/>
                  </a:cubicBezTo>
                  <a:cubicBezTo>
                    <a:pt x="143" y="87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64;p45">
              <a:extLst>
                <a:ext uri="{FF2B5EF4-FFF2-40B4-BE49-F238E27FC236}">
                  <a16:creationId xmlns:a16="http://schemas.microsoft.com/office/drawing/2014/main" id="{9FF697B3-8335-4ACB-94E5-A6CC75740739}"/>
                </a:ext>
              </a:extLst>
            </p:cNvPr>
            <p:cNvSpPr/>
            <p:nvPr/>
          </p:nvSpPr>
          <p:spPr>
            <a:xfrm>
              <a:off x="3423207" y="2095852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29" y="1"/>
                  </a:moveTo>
                  <a:cubicBezTo>
                    <a:pt x="0" y="1"/>
                    <a:pt x="0" y="87"/>
                    <a:pt x="0" y="173"/>
                  </a:cubicBezTo>
                  <a:cubicBezTo>
                    <a:pt x="0" y="258"/>
                    <a:pt x="0" y="316"/>
                    <a:pt x="29" y="316"/>
                  </a:cubicBezTo>
                  <a:cubicBezTo>
                    <a:pt x="58" y="316"/>
                    <a:pt x="86" y="258"/>
                    <a:pt x="58" y="173"/>
                  </a:cubicBezTo>
                  <a:cubicBezTo>
                    <a:pt x="58" y="87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165;p45">
              <a:extLst>
                <a:ext uri="{FF2B5EF4-FFF2-40B4-BE49-F238E27FC236}">
                  <a16:creationId xmlns:a16="http://schemas.microsoft.com/office/drawing/2014/main" id="{79A3ED21-041C-4667-A05A-1B734B320623}"/>
                </a:ext>
              </a:extLst>
            </p:cNvPr>
            <p:cNvSpPr/>
            <p:nvPr/>
          </p:nvSpPr>
          <p:spPr>
            <a:xfrm>
              <a:off x="3425710" y="2095852"/>
              <a:ext cx="17350" cy="24773"/>
            </a:xfrm>
            <a:custGeom>
              <a:avLst/>
              <a:gdLst/>
              <a:ahLst/>
              <a:cxnLst/>
              <a:rect l="l" t="t" r="r" b="b"/>
              <a:pathLst>
                <a:path w="201" h="287" extrusionOk="0">
                  <a:moveTo>
                    <a:pt x="29" y="1"/>
                  </a:moveTo>
                  <a:cubicBezTo>
                    <a:pt x="0" y="1"/>
                    <a:pt x="29" y="87"/>
                    <a:pt x="57" y="173"/>
                  </a:cubicBezTo>
                  <a:cubicBezTo>
                    <a:pt x="86" y="230"/>
                    <a:pt x="143" y="287"/>
                    <a:pt x="172" y="287"/>
                  </a:cubicBezTo>
                  <a:cubicBezTo>
                    <a:pt x="200" y="287"/>
                    <a:pt x="172" y="201"/>
                    <a:pt x="143" y="115"/>
                  </a:cubicBezTo>
                  <a:cubicBezTo>
                    <a:pt x="86" y="58"/>
                    <a:pt x="57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166;p45">
              <a:extLst>
                <a:ext uri="{FF2B5EF4-FFF2-40B4-BE49-F238E27FC236}">
                  <a16:creationId xmlns:a16="http://schemas.microsoft.com/office/drawing/2014/main" id="{4CE6760F-D41C-4128-9BFD-A3B1F89DEC99}"/>
                </a:ext>
              </a:extLst>
            </p:cNvPr>
            <p:cNvSpPr/>
            <p:nvPr/>
          </p:nvSpPr>
          <p:spPr>
            <a:xfrm>
              <a:off x="3430630" y="2092745"/>
              <a:ext cx="22270" cy="18990"/>
            </a:xfrm>
            <a:custGeom>
              <a:avLst/>
              <a:gdLst/>
              <a:ahLst/>
              <a:cxnLst/>
              <a:rect l="l" t="t" r="r" b="b"/>
              <a:pathLst>
                <a:path w="258" h="220" extrusionOk="0">
                  <a:moveTo>
                    <a:pt x="19" y="1"/>
                  </a:moveTo>
                  <a:cubicBezTo>
                    <a:pt x="12" y="1"/>
                    <a:pt x="6" y="3"/>
                    <a:pt x="0" y="8"/>
                  </a:cubicBezTo>
                  <a:cubicBezTo>
                    <a:pt x="0" y="37"/>
                    <a:pt x="29" y="94"/>
                    <a:pt x="86" y="151"/>
                  </a:cubicBezTo>
                  <a:cubicBezTo>
                    <a:pt x="149" y="193"/>
                    <a:pt x="197" y="220"/>
                    <a:pt x="229" y="220"/>
                  </a:cubicBezTo>
                  <a:cubicBezTo>
                    <a:pt x="240" y="220"/>
                    <a:pt x="250" y="216"/>
                    <a:pt x="258" y="209"/>
                  </a:cubicBezTo>
                  <a:cubicBezTo>
                    <a:pt x="258" y="209"/>
                    <a:pt x="229" y="151"/>
                    <a:pt x="143" y="94"/>
                  </a:cubicBezTo>
                  <a:cubicBezTo>
                    <a:pt x="97" y="47"/>
                    <a:pt x="50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167;p45">
              <a:extLst>
                <a:ext uri="{FF2B5EF4-FFF2-40B4-BE49-F238E27FC236}">
                  <a16:creationId xmlns:a16="http://schemas.microsoft.com/office/drawing/2014/main" id="{E743DE8B-F1C0-4F2B-8849-19173E4B8B48}"/>
                </a:ext>
              </a:extLst>
            </p:cNvPr>
            <p:cNvSpPr/>
            <p:nvPr/>
          </p:nvSpPr>
          <p:spPr>
            <a:xfrm>
              <a:off x="3430630" y="2089120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68" y="0"/>
                  </a:moveTo>
                  <a:cubicBezTo>
                    <a:pt x="43" y="0"/>
                    <a:pt x="29" y="7"/>
                    <a:pt x="29" y="22"/>
                  </a:cubicBezTo>
                  <a:cubicBezTo>
                    <a:pt x="0" y="50"/>
                    <a:pt x="86" y="79"/>
                    <a:pt x="172" y="107"/>
                  </a:cubicBezTo>
                  <a:cubicBezTo>
                    <a:pt x="215" y="122"/>
                    <a:pt x="251" y="129"/>
                    <a:pt x="276" y="129"/>
                  </a:cubicBezTo>
                  <a:cubicBezTo>
                    <a:pt x="301" y="129"/>
                    <a:pt x="315" y="122"/>
                    <a:pt x="315" y="107"/>
                  </a:cubicBezTo>
                  <a:cubicBezTo>
                    <a:pt x="315" y="79"/>
                    <a:pt x="258" y="50"/>
                    <a:pt x="172" y="22"/>
                  </a:cubicBezTo>
                  <a:cubicBezTo>
                    <a:pt x="129" y="7"/>
                    <a:pt x="93" y="0"/>
                    <a:pt x="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168;p45">
              <a:extLst>
                <a:ext uri="{FF2B5EF4-FFF2-40B4-BE49-F238E27FC236}">
                  <a16:creationId xmlns:a16="http://schemas.microsoft.com/office/drawing/2014/main" id="{A848CB8F-6F56-4DA0-80B4-486C534161A2}"/>
                </a:ext>
              </a:extLst>
            </p:cNvPr>
            <p:cNvSpPr/>
            <p:nvPr/>
          </p:nvSpPr>
          <p:spPr>
            <a:xfrm>
              <a:off x="3433047" y="2082387"/>
              <a:ext cx="27276" cy="7251"/>
            </a:xfrm>
            <a:custGeom>
              <a:avLst/>
              <a:gdLst/>
              <a:ahLst/>
              <a:cxnLst/>
              <a:rect l="l" t="t" r="r" b="b"/>
              <a:pathLst>
                <a:path w="316" h="84" extrusionOk="0">
                  <a:moveTo>
                    <a:pt x="227" y="1"/>
                  </a:moveTo>
                  <a:cubicBezTo>
                    <a:pt x="201" y="1"/>
                    <a:pt x="173" y="4"/>
                    <a:pt x="144" y="14"/>
                  </a:cubicBezTo>
                  <a:cubicBezTo>
                    <a:pt x="58" y="14"/>
                    <a:pt x="1" y="42"/>
                    <a:pt x="1" y="71"/>
                  </a:cubicBezTo>
                  <a:cubicBezTo>
                    <a:pt x="1" y="71"/>
                    <a:pt x="26" y="84"/>
                    <a:pt x="69" y="84"/>
                  </a:cubicBezTo>
                  <a:cubicBezTo>
                    <a:pt x="90" y="84"/>
                    <a:pt x="115" y="80"/>
                    <a:pt x="144" y="71"/>
                  </a:cubicBezTo>
                  <a:cubicBezTo>
                    <a:pt x="258" y="71"/>
                    <a:pt x="316" y="42"/>
                    <a:pt x="316" y="14"/>
                  </a:cubicBezTo>
                  <a:cubicBezTo>
                    <a:pt x="316" y="14"/>
                    <a:pt x="278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169;p45">
              <a:extLst>
                <a:ext uri="{FF2B5EF4-FFF2-40B4-BE49-F238E27FC236}">
                  <a16:creationId xmlns:a16="http://schemas.microsoft.com/office/drawing/2014/main" id="{B00DCFF1-8B3A-4173-905C-BCABB5DE6E87}"/>
                </a:ext>
              </a:extLst>
            </p:cNvPr>
            <p:cNvSpPr/>
            <p:nvPr/>
          </p:nvSpPr>
          <p:spPr>
            <a:xfrm>
              <a:off x="3430630" y="2070130"/>
              <a:ext cx="24773" cy="15969"/>
            </a:xfrm>
            <a:custGeom>
              <a:avLst/>
              <a:gdLst/>
              <a:ahLst/>
              <a:cxnLst/>
              <a:rect l="l" t="t" r="r" b="b"/>
              <a:pathLst>
                <a:path w="287" h="185" extrusionOk="0">
                  <a:moveTo>
                    <a:pt x="272" y="1"/>
                  </a:moveTo>
                  <a:cubicBezTo>
                    <a:pt x="248" y="1"/>
                    <a:pt x="196" y="21"/>
                    <a:pt x="115" y="41"/>
                  </a:cubicBezTo>
                  <a:cubicBezTo>
                    <a:pt x="58" y="98"/>
                    <a:pt x="0" y="156"/>
                    <a:pt x="0" y="184"/>
                  </a:cubicBezTo>
                  <a:cubicBezTo>
                    <a:pt x="29" y="184"/>
                    <a:pt x="86" y="184"/>
                    <a:pt x="172" y="127"/>
                  </a:cubicBezTo>
                  <a:cubicBezTo>
                    <a:pt x="229" y="70"/>
                    <a:pt x="286" y="13"/>
                    <a:pt x="286" y="13"/>
                  </a:cubicBezTo>
                  <a:cubicBezTo>
                    <a:pt x="286" y="4"/>
                    <a:pt x="282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170;p45">
              <a:extLst>
                <a:ext uri="{FF2B5EF4-FFF2-40B4-BE49-F238E27FC236}">
                  <a16:creationId xmlns:a16="http://schemas.microsoft.com/office/drawing/2014/main" id="{64A51056-D513-43BC-9A83-983E93E1891D}"/>
                </a:ext>
              </a:extLst>
            </p:cNvPr>
            <p:cNvSpPr/>
            <p:nvPr/>
          </p:nvSpPr>
          <p:spPr>
            <a:xfrm>
              <a:off x="3428127" y="2060635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83" y="1"/>
                  </a:moveTo>
                  <a:cubicBezTo>
                    <a:pt x="151" y="1"/>
                    <a:pt x="105" y="47"/>
                    <a:pt x="58" y="94"/>
                  </a:cubicBezTo>
                  <a:cubicBezTo>
                    <a:pt x="29" y="180"/>
                    <a:pt x="1" y="237"/>
                    <a:pt x="1" y="266"/>
                  </a:cubicBezTo>
                  <a:cubicBezTo>
                    <a:pt x="29" y="266"/>
                    <a:pt x="87" y="208"/>
                    <a:pt x="144" y="151"/>
                  </a:cubicBezTo>
                  <a:cubicBezTo>
                    <a:pt x="172" y="65"/>
                    <a:pt x="230" y="8"/>
                    <a:pt x="201" y="8"/>
                  </a:cubicBezTo>
                  <a:cubicBezTo>
                    <a:pt x="196" y="3"/>
                    <a:pt x="190" y="1"/>
                    <a:pt x="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171;p45">
              <a:extLst>
                <a:ext uri="{FF2B5EF4-FFF2-40B4-BE49-F238E27FC236}">
                  <a16:creationId xmlns:a16="http://schemas.microsoft.com/office/drawing/2014/main" id="{793DBF74-F931-40EC-B93A-8E3C375C5250}"/>
                </a:ext>
              </a:extLst>
            </p:cNvPr>
            <p:cNvSpPr/>
            <p:nvPr/>
          </p:nvSpPr>
          <p:spPr>
            <a:xfrm>
              <a:off x="3425710" y="2053902"/>
              <a:ext cx="7423" cy="27276"/>
            </a:xfrm>
            <a:custGeom>
              <a:avLst/>
              <a:gdLst/>
              <a:ahLst/>
              <a:cxnLst/>
              <a:rect l="l" t="t" r="r" b="b"/>
              <a:pathLst>
                <a:path w="86" h="316" extrusionOk="0">
                  <a:moveTo>
                    <a:pt x="57" y="0"/>
                  </a:moveTo>
                  <a:cubicBezTo>
                    <a:pt x="57" y="0"/>
                    <a:pt x="29" y="58"/>
                    <a:pt x="0" y="143"/>
                  </a:cubicBezTo>
                  <a:lnTo>
                    <a:pt x="0" y="315"/>
                  </a:lnTo>
                  <a:cubicBezTo>
                    <a:pt x="0" y="315"/>
                    <a:pt x="57" y="258"/>
                    <a:pt x="57" y="172"/>
                  </a:cubicBezTo>
                  <a:cubicBezTo>
                    <a:pt x="86" y="8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172;p45">
              <a:extLst>
                <a:ext uri="{FF2B5EF4-FFF2-40B4-BE49-F238E27FC236}">
                  <a16:creationId xmlns:a16="http://schemas.microsoft.com/office/drawing/2014/main" id="{1BCCA0F1-943D-42E8-A1DF-04B544D54520}"/>
                </a:ext>
              </a:extLst>
            </p:cNvPr>
            <p:cNvSpPr/>
            <p:nvPr/>
          </p:nvSpPr>
          <p:spPr>
            <a:xfrm>
              <a:off x="3415784" y="2053902"/>
              <a:ext cx="10013" cy="27276"/>
            </a:xfrm>
            <a:custGeom>
              <a:avLst/>
              <a:gdLst/>
              <a:ahLst/>
              <a:cxnLst/>
              <a:rect l="l" t="t" r="r" b="b"/>
              <a:pathLst>
                <a:path w="116" h="316" extrusionOk="0">
                  <a:moveTo>
                    <a:pt x="1" y="0"/>
                  </a:moveTo>
                  <a:cubicBezTo>
                    <a:pt x="1" y="29"/>
                    <a:pt x="1" y="86"/>
                    <a:pt x="1" y="172"/>
                  </a:cubicBezTo>
                  <a:cubicBezTo>
                    <a:pt x="29" y="258"/>
                    <a:pt x="58" y="315"/>
                    <a:pt x="86" y="315"/>
                  </a:cubicBezTo>
                  <a:cubicBezTo>
                    <a:pt x="115" y="315"/>
                    <a:pt x="115" y="229"/>
                    <a:pt x="86" y="143"/>
                  </a:cubicBezTo>
                  <a:cubicBezTo>
                    <a:pt x="58" y="58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173;p45">
              <a:extLst>
                <a:ext uri="{FF2B5EF4-FFF2-40B4-BE49-F238E27FC236}">
                  <a16:creationId xmlns:a16="http://schemas.microsoft.com/office/drawing/2014/main" id="{7FD0C54E-3DB5-4B70-8755-475C0C138274}"/>
                </a:ext>
              </a:extLst>
            </p:cNvPr>
            <p:cNvSpPr/>
            <p:nvPr/>
          </p:nvSpPr>
          <p:spPr>
            <a:xfrm>
              <a:off x="3403441" y="2060635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17" y="1"/>
                  </a:moveTo>
                  <a:cubicBezTo>
                    <a:pt x="11" y="1"/>
                    <a:pt x="6" y="3"/>
                    <a:pt x="0" y="8"/>
                  </a:cubicBezTo>
                  <a:cubicBezTo>
                    <a:pt x="0" y="8"/>
                    <a:pt x="29" y="94"/>
                    <a:pt x="58" y="151"/>
                  </a:cubicBezTo>
                  <a:cubicBezTo>
                    <a:pt x="115" y="237"/>
                    <a:pt x="172" y="266"/>
                    <a:pt x="201" y="266"/>
                  </a:cubicBezTo>
                  <a:cubicBezTo>
                    <a:pt x="229" y="237"/>
                    <a:pt x="201" y="180"/>
                    <a:pt x="144" y="94"/>
                  </a:cubicBezTo>
                  <a:cubicBezTo>
                    <a:pt x="73" y="47"/>
                    <a:pt x="42" y="1"/>
                    <a:pt x="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174;p45">
              <a:extLst>
                <a:ext uri="{FF2B5EF4-FFF2-40B4-BE49-F238E27FC236}">
                  <a16:creationId xmlns:a16="http://schemas.microsoft.com/office/drawing/2014/main" id="{4E88B2AA-0ED7-4CA7-B579-7046B1C5B6BB}"/>
                </a:ext>
              </a:extLst>
            </p:cNvPr>
            <p:cNvSpPr/>
            <p:nvPr/>
          </p:nvSpPr>
          <p:spPr>
            <a:xfrm>
              <a:off x="3398521" y="2065296"/>
              <a:ext cx="22270" cy="19249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29" y="0"/>
                  </a:moveTo>
                  <a:cubicBezTo>
                    <a:pt x="18" y="0"/>
                    <a:pt x="8" y="4"/>
                    <a:pt x="0" y="11"/>
                  </a:cubicBezTo>
                  <a:cubicBezTo>
                    <a:pt x="0" y="11"/>
                    <a:pt x="29" y="69"/>
                    <a:pt x="86" y="154"/>
                  </a:cubicBezTo>
                  <a:cubicBezTo>
                    <a:pt x="149" y="196"/>
                    <a:pt x="196" y="223"/>
                    <a:pt x="217" y="223"/>
                  </a:cubicBezTo>
                  <a:cubicBezTo>
                    <a:pt x="225" y="223"/>
                    <a:pt x="229" y="219"/>
                    <a:pt x="229" y="212"/>
                  </a:cubicBezTo>
                  <a:cubicBezTo>
                    <a:pt x="258" y="212"/>
                    <a:pt x="201" y="126"/>
                    <a:pt x="143" y="69"/>
                  </a:cubicBezTo>
                  <a:cubicBezTo>
                    <a:pt x="101" y="27"/>
                    <a:pt x="60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175;p45">
              <a:extLst>
                <a:ext uri="{FF2B5EF4-FFF2-40B4-BE49-F238E27FC236}">
                  <a16:creationId xmlns:a16="http://schemas.microsoft.com/office/drawing/2014/main" id="{703484B0-F76A-4930-99DC-810F00533344}"/>
                </a:ext>
              </a:extLst>
            </p:cNvPr>
            <p:cNvSpPr/>
            <p:nvPr/>
          </p:nvSpPr>
          <p:spPr>
            <a:xfrm>
              <a:off x="3391097" y="2076690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4" y="1"/>
                  </a:moveTo>
                  <a:cubicBezTo>
                    <a:pt x="22" y="1"/>
                    <a:pt x="0" y="8"/>
                    <a:pt x="0" y="22"/>
                  </a:cubicBezTo>
                  <a:cubicBezTo>
                    <a:pt x="0" y="51"/>
                    <a:pt x="58" y="80"/>
                    <a:pt x="143" y="108"/>
                  </a:cubicBezTo>
                  <a:cubicBezTo>
                    <a:pt x="186" y="123"/>
                    <a:pt x="229" y="130"/>
                    <a:pt x="262" y="130"/>
                  </a:cubicBezTo>
                  <a:cubicBezTo>
                    <a:pt x="294" y="130"/>
                    <a:pt x="315" y="123"/>
                    <a:pt x="315" y="108"/>
                  </a:cubicBezTo>
                  <a:cubicBezTo>
                    <a:pt x="315" y="80"/>
                    <a:pt x="258" y="51"/>
                    <a:pt x="172" y="22"/>
                  </a:cubicBezTo>
                  <a:cubicBezTo>
                    <a:pt x="129" y="8"/>
                    <a:pt x="86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176;p45">
              <a:extLst>
                <a:ext uri="{FF2B5EF4-FFF2-40B4-BE49-F238E27FC236}">
                  <a16:creationId xmlns:a16="http://schemas.microsoft.com/office/drawing/2014/main" id="{27A2F4DD-6C94-421F-8DA2-A14554637951}"/>
                </a:ext>
              </a:extLst>
            </p:cNvPr>
            <p:cNvSpPr/>
            <p:nvPr/>
          </p:nvSpPr>
          <p:spPr>
            <a:xfrm>
              <a:off x="3388594" y="2087480"/>
              <a:ext cx="29780" cy="8459"/>
            </a:xfrm>
            <a:custGeom>
              <a:avLst/>
              <a:gdLst/>
              <a:ahLst/>
              <a:cxnLst/>
              <a:rect l="l" t="t" r="r" b="b"/>
              <a:pathLst>
                <a:path w="345" h="98" extrusionOk="0">
                  <a:moveTo>
                    <a:pt x="246" y="0"/>
                  </a:moveTo>
                  <a:cubicBezTo>
                    <a:pt x="223" y="0"/>
                    <a:pt x="198" y="4"/>
                    <a:pt x="172" y="12"/>
                  </a:cubicBezTo>
                  <a:cubicBezTo>
                    <a:pt x="87" y="12"/>
                    <a:pt x="1" y="41"/>
                    <a:pt x="29" y="69"/>
                  </a:cubicBezTo>
                  <a:cubicBezTo>
                    <a:pt x="29" y="69"/>
                    <a:pt x="87" y="98"/>
                    <a:pt x="172" y="98"/>
                  </a:cubicBezTo>
                  <a:cubicBezTo>
                    <a:pt x="258" y="98"/>
                    <a:pt x="344" y="41"/>
                    <a:pt x="344" y="41"/>
                  </a:cubicBezTo>
                  <a:cubicBezTo>
                    <a:pt x="344" y="20"/>
                    <a:pt x="301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177;p45">
              <a:extLst>
                <a:ext uri="{FF2B5EF4-FFF2-40B4-BE49-F238E27FC236}">
                  <a16:creationId xmlns:a16="http://schemas.microsoft.com/office/drawing/2014/main" id="{B7919A16-16C8-4C2C-AB04-42169A629B39}"/>
                </a:ext>
              </a:extLst>
            </p:cNvPr>
            <p:cNvSpPr/>
            <p:nvPr/>
          </p:nvSpPr>
          <p:spPr>
            <a:xfrm>
              <a:off x="3393600" y="2092400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267" y="0"/>
                  </a:moveTo>
                  <a:cubicBezTo>
                    <a:pt x="238" y="0"/>
                    <a:pt x="184" y="21"/>
                    <a:pt x="143" y="41"/>
                  </a:cubicBezTo>
                  <a:cubicBezTo>
                    <a:pt x="57" y="98"/>
                    <a:pt x="0" y="155"/>
                    <a:pt x="0" y="155"/>
                  </a:cubicBezTo>
                  <a:cubicBezTo>
                    <a:pt x="8" y="164"/>
                    <a:pt x="19" y="167"/>
                    <a:pt x="33" y="167"/>
                  </a:cubicBezTo>
                  <a:cubicBezTo>
                    <a:pt x="65" y="167"/>
                    <a:pt x="111" y="147"/>
                    <a:pt x="172" y="127"/>
                  </a:cubicBezTo>
                  <a:cubicBezTo>
                    <a:pt x="258" y="69"/>
                    <a:pt x="286" y="12"/>
                    <a:pt x="286" y="12"/>
                  </a:cubicBezTo>
                  <a:cubicBezTo>
                    <a:pt x="286" y="4"/>
                    <a:pt x="279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178;p45">
              <a:extLst>
                <a:ext uri="{FF2B5EF4-FFF2-40B4-BE49-F238E27FC236}">
                  <a16:creationId xmlns:a16="http://schemas.microsoft.com/office/drawing/2014/main" id="{F43B51E2-9CBB-4B65-B04F-9172503FBA31}"/>
                </a:ext>
              </a:extLst>
            </p:cNvPr>
            <p:cNvSpPr/>
            <p:nvPr/>
          </p:nvSpPr>
          <p:spPr>
            <a:xfrm>
              <a:off x="3403441" y="2095248"/>
              <a:ext cx="17350" cy="22960"/>
            </a:xfrm>
            <a:custGeom>
              <a:avLst/>
              <a:gdLst/>
              <a:ahLst/>
              <a:cxnLst/>
              <a:rect l="l" t="t" r="r" b="b"/>
              <a:pathLst>
                <a:path w="201" h="266" extrusionOk="0">
                  <a:moveTo>
                    <a:pt x="182" y="0"/>
                  </a:moveTo>
                  <a:cubicBezTo>
                    <a:pt x="151" y="0"/>
                    <a:pt x="104" y="47"/>
                    <a:pt x="58" y="94"/>
                  </a:cubicBezTo>
                  <a:cubicBezTo>
                    <a:pt x="0" y="180"/>
                    <a:pt x="0" y="237"/>
                    <a:pt x="0" y="265"/>
                  </a:cubicBezTo>
                  <a:cubicBezTo>
                    <a:pt x="29" y="265"/>
                    <a:pt x="86" y="208"/>
                    <a:pt x="144" y="151"/>
                  </a:cubicBezTo>
                  <a:cubicBezTo>
                    <a:pt x="172" y="65"/>
                    <a:pt x="201" y="8"/>
                    <a:pt x="201" y="8"/>
                  </a:cubicBezTo>
                  <a:cubicBezTo>
                    <a:pt x="196" y="3"/>
                    <a:pt x="189" y="0"/>
                    <a:pt x="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179;p45">
              <a:extLst>
                <a:ext uri="{FF2B5EF4-FFF2-40B4-BE49-F238E27FC236}">
                  <a16:creationId xmlns:a16="http://schemas.microsoft.com/office/drawing/2014/main" id="{D43C29CF-DA03-419D-8A41-0B894EF98515}"/>
                </a:ext>
              </a:extLst>
            </p:cNvPr>
            <p:cNvSpPr/>
            <p:nvPr/>
          </p:nvSpPr>
          <p:spPr>
            <a:xfrm>
              <a:off x="3415784" y="2095852"/>
              <a:ext cx="10013" cy="27276"/>
            </a:xfrm>
            <a:custGeom>
              <a:avLst/>
              <a:gdLst/>
              <a:ahLst/>
              <a:cxnLst/>
              <a:rect l="l" t="t" r="r" b="b"/>
              <a:pathLst>
                <a:path w="116" h="316" extrusionOk="0">
                  <a:moveTo>
                    <a:pt x="86" y="1"/>
                  </a:moveTo>
                  <a:cubicBezTo>
                    <a:pt x="58" y="1"/>
                    <a:pt x="29" y="58"/>
                    <a:pt x="29" y="144"/>
                  </a:cubicBezTo>
                  <a:cubicBezTo>
                    <a:pt x="1" y="230"/>
                    <a:pt x="29" y="316"/>
                    <a:pt x="29" y="316"/>
                  </a:cubicBezTo>
                  <a:cubicBezTo>
                    <a:pt x="29" y="316"/>
                    <a:pt x="86" y="258"/>
                    <a:pt x="86" y="173"/>
                  </a:cubicBezTo>
                  <a:cubicBezTo>
                    <a:pt x="115" y="87"/>
                    <a:pt x="115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180;p45">
              <a:extLst>
                <a:ext uri="{FF2B5EF4-FFF2-40B4-BE49-F238E27FC236}">
                  <a16:creationId xmlns:a16="http://schemas.microsoft.com/office/drawing/2014/main" id="{790AE0CD-9E11-4D4E-B70C-D77D74C3190F}"/>
                </a:ext>
              </a:extLst>
            </p:cNvPr>
            <p:cNvSpPr/>
            <p:nvPr/>
          </p:nvSpPr>
          <p:spPr>
            <a:xfrm>
              <a:off x="3423207" y="2095852"/>
              <a:ext cx="12430" cy="27276"/>
            </a:xfrm>
            <a:custGeom>
              <a:avLst/>
              <a:gdLst/>
              <a:ahLst/>
              <a:cxnLst/>
              <a:rect l="l" t="t" r="r" b="b"/>
              <a:pathLst>
                <a:path w="144" h="316" extrusionOk="0">
                  <a:moveTo>
                    <a:pt x="29" y="1"/>
                  </a:moveTo>
                  <a:cubicBezTo>
                    <a:pt x="29" y="1"/>
                    <a:pt x="0" y="87"/>
                    <a:pt x="29" y="173"/>
                  </a:cubicBezTo>
                  <a:cubicBezTo>
                    <a:pt x="58" y="258"/>
                    <a:pt x="86" y="316"/>
                    <a:pt x="115" y="316"/>
                  </a:cubicBezTo>
                  <a:cubicBezTo>
                    <a:pt x="144" y="316"/>
                    <a:pt x="115" y="230"/>
                    <a:pt x="115" y="144"/>
                  </a:cubicBezTo>
                  <a:cubicBezTo>
                    <a:pt x="115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181;p45">
              <a:extLst>
                <a:ext uri="{FF2B5EF4-FFF2-40B4-BE49-F238E27FC236}">
                  <a16:creationId xmlns:a16="http://schemas.microsoft.com/office/drawing/2014/main" id="{0DAF01A3-DCE0-47E6-B640-2E80EE7ADCCE}"/>
                </a:ext>
              </a:extLst>
            </p:cNvPr>
            <p:cNvSpPr/>
            <p:nvPr/>
          </p:nvSpPr>
          <p:spPr>
            <a:xfrm>
              <a:off x="3428127" y="2095248"/>
              <a:ext cx="17436" cy="22960"/>
            </a:xfrm>
            <a:custGeom>
              <a:avLst/>
              <a:gdLst/>
              <a:ahLst/>
              <a:cxnLst/>
              <a:rect l="l" t="t" r="r" b="b"/>
              <a:pathLst>
                <a:path w="202" h="266" extrusionOk="0">
                  <a:moveTo>
                    <a:pt x="19" y="0"/>
                  </a:moveTo>
                  <a:cubicBezTo>
                    <a:pt x="12" y="0"/>
                    <a:pt x="6" y="3"/>
                    <a:pt x="1" y="8"/>
                  </a:cubicBezTo>
                  <a:cubicBezTo>
                    <a:pt x="1" y="8"/>
                    <a:pt x="1" y="65"/>
                    <a:pt x="87" y="151"/>
                  </a:cubicBezTo>
                  <a:cubicBezTo>
                    <a:pt x="144" y="237"/>
                    <a:pt x="172" y="265"/>
                    <a:pt x="201" y="265"/>
                  </a:cubicBezTo>
                  <a:cubicBezTo>
                    <a:pt x="201" y="237"/>
                    <a:pt x="201" y="180"/>
                    <a:pt x="144" y="94"/>
                  </a:cubicBezTo>
                  <a:cubicBezTo>
                    <a:pt x="97" y="47"/>
                    <a:pt x="50" y="0"/>
                    <a:pt x="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182;p45">
              <a:extLst>
                <a:ext uri="{FF2B5EF4-FFF2-40B4-BE49-F238E27FC236}">
                  <a16:creationId xmlns:a16="http://schemas.microsoft.com/office/drawing/2014/main" id="{353AF9C6-44CA-459F-8B1A-F92A59C28E99}"/>
                </a:ext>
              </a:extLst>
            </p:cNvPr>
            <p:cNvSpPr/>
            <p:nvPr/>
          </p:nvSpPr>
          <p:spPr>
            <a:xfrm>
              <a:off x="3430630" y="2092400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33" y="0"/>
                  </a:moveTo>
                  <a:cubicBezTo>
                    <a:pt x="20" y="0"/>
                    <a:pt x="9" y="4"/>
                    <a:pt x="0" y="12"/>
                  </a:cubicBezTo>
                  <a:cubicBezTo>
                    <a:pt x="0" y="12"/>
                    <a:pt x="58" y="69"/>
                    <a:pt x="115" y="127"/>
                  </a:cubicBezTo>
                  <a:cubicBezTo>
                    <a:pt x="175" y="147"/>
                    <a:pt x="236" y="167"/>
                    <a:pt x="267" y="167"/>
                  </a:cubicBezTo>
                  <a:cubicBezTo>
                    <a:pt x="279" y="167"/>
                    <a:pt x="286" y="164"/>
                    <a:pt x="286" y="155"/>
                  </a:cubicBezTo>
                  <a:cubicBezTo>
                    <a:pt x="286" y="155"/>
                    <a:pt x="229" y="98"/>
                    <a:pt x="172" y="41"/>
                  </a:cubicBezTo>
                  <a:cubicBezTo>
                    <a:pt x="111" y="21"/>
                    <a:pt x="65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183;p45">
              <a:extLst>
                <a:ext uri="{FF2B5EF4-FFF2-40B4-BE49-F238E27FC236}">
                  <a16:creationId xmlns:a16="http://schemas.microsoft.com/office/drawing/2014/main" id="{3A17A79A-423A-40AD-860C-0321F709EC53}"/>
                </a:ext>
              </a:extLst>
            </p:cNvPr>
            <p:cNvSpPr/>
            <p:nvPr/>
          </p:nvSpPr>
          <p:spPr>
            <a:xfrm>
              <a:off x="3430630" y="2088429"/>
              <a:ext cx="29693" cy="8545"/>
            </a:xfrm>
            <a:custGeom>
              <a:avLst/>
              <a:gdLst/>
              <a:ahLst/>
              <a:cxnLst/>
              <a:rect l="l" t="t" r="r" b="b"/>
              <a:pathLst>
                <a:path w="344" h="99" extrusionOk="0">
                  <a:moveTo>
                    <a:pt x="172" y="1"/>
                  </a:moveTo>
                  <a:cubicBezTo>
                    <a:pt x="86" y="1"/>
                    <a:pt x="29" y="1"/>
                    <a:pt x="29" y="30"/>
                  </a:cubicBezTo>
                  <a:cubicBezTo>
                    <a:pt x="0" y="58"/>
                    <a:pt x="86" y="87"/>
                    <a:pt x="172" y="87"/>
                  </a:cubicBezTo>
                  <a:cubicBezTo>
                    <a:pt x="197" y="95"/>
                    <a:pt x="222" y="99"/>
                    <a:pt x="245" y="99"/>
                  </a:cubicBezTo>
                  <a:cubicBezTo>
                    <a:pt x="301" y="99"/>
                    <a:pt x="344" y="78"/>
                    <a:pt x="344" y="58"/>
                  </a:cubicBezTo>
                  <a:cubicBezTo>
                    <a:pt x="344" y="58"/>
                    <a:pt x="286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184;p45">
              <a:extLst>
                <a:ext uri="{FF2B5EF4-FFF2-40B4-BE49-F238E27FC236}">
                  <a16:creationId xmlns:a16="http://schemas.microsoft.com/office/drawing/2014/main" id="{25D242EC-8FE3-43E3-9BF4-F91C49AF449B}"/>
                </a:ext>
              </a:extLst>
            </p:cNvPr>
            <p:cNvSpPr/>
            <p:nvPr/>
          </p:nvSpPr>
          <p:spPr>
            <a:xfrm>
              <a:off x="3430630" y="2077467"/>
              <a:ext cx="29693" cy="10444"/>
            </a:xfrm>
            <a:custGeom>
              <a:avLst/>
              <a:gdLst/>
              <a:ahLst/>
              <a:cxnLst/>
              <a:rect l="l" t="t" r="r" b="b"/>
              <a:pathLst>
                <a:path w="344" h="121" extrusionOk="0">
                  <a:moveTo>
                    <a:pt x="247" y="1"/>
                  </a:moveTo>
                  <a:cubicBezTo>
                    <a:pt x="226" y="1"/>
                    <a:pt x="201" y="4"/>
                    <a:pt x="172" y="13"/>
                  </a:cubicBezTo>
                  <a:cubicBezTo>
                    <a:pt x="86" y="42"/>
                    <a:pt x="0" y="99"/>
                    <a:pt x="29" y="99"/>
                  </a:cubicBezTo>
                  <a:cubicBezTo>
                    <a:pt x="29" y="114"/>
                    <a:pt x="43" y="121"/>
                    <a:pt x="68" y="121"/>
                  </a:cubicBezTo>
                  <a:cubicBezTo>
                    <a:pt x="93" y="121"/>
                    <a:pt x="129" y="114"/>
                    <a:pt x="172" y="99"/>
                  </a:cubicBezTo>
                  <a:cubicBezTo>
                    <a:pt x="258" y="99"/>
                    <a:pt x="344" y="42"/>
                    <a:pt x="315" y="13"/>
                  </a:cubicBezTo>
                  <a:cubicBezTo>
                    <a:pt x="315" y="13"/>
                    <a:pt x="290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185;p45">
              <a:extLst>
                <a:ext uri="{FF2B5EF4-FFF2-40B4-BE49-F238E27FC236}">
                  <a16:creationId xmlns:a16="http://schemas.microsoft.com/office/drawing/2014/main" id="{BAB88C9C-F843-4EA5-9D5F-E742C744E20C}"/>
                </a:ext>
              </a:extLst>
            </p:cNvPr>
            <p:cNvSpPr/>
            <p:nvPr/>
          </p:nvSpPr>
          <p:spPr>
            <a:xfrm>
              <a:off x="3428127" y="2065296"/>
              <a:ext cx="24773" cy="19249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258" y="0"/>
                  </a:moveTo>
                  <a:cubicBezTo>
                    <a:pt x="226" y="0"/>
                    <a:pt x="178" y="27"/>
                    <a:pt x="115" y="69"/>
                  </a:cubicBezTo>
                  <a:cubicBezTo>
                    <a:pt x="58" y="154"/>
                    <a:pt x="1" y="212"/>
                    <a:pt x="29" y="212"/>
                  </a:cubicBezTo>
                  <a:cubicBezTo>
                    <a:pt x="29" y="219"/>
                    <a:pt x="35" y="223"/>
                    <a:pt x="46" y="223"/>
                  </a:cubicBezTo>
                  <a:cubicBezTo>
                    <a:pt x="73" y="223"/>
                    <a:pt x="131" y="196"/>
                    <a:pt x="172" y="154"/>
                  </a:cubicBezTo>
                  <a:cubicBezTo>
                    <a:pt x="230" y="69"/>
                    <a:pt x="287" y="40"/>
                    <a:pt x="287" y="11"/>
                  </a:cubicBezTo>
                  <a:cubicBezTo>
                    <a:pt x="279" y="4"/>
                    <a:pt x="269" y="0"/>
                    <a:pt x="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186;p45">
              <a:extLst>
                <a:ext uri="{FF2B5EF4-FFF2-40B4-BE49-F238E27FC236}">
                  <a16:creationId xmlns:a16="http://schemas.microsoft.com/office/drawing/2014/main" id="{03F5BF45-E799-46AC-89F0-E7A946661963}"/>
                </a:ext>
              </a:extLst>
            </p:cNvPr>
            <p:cNvSpPr/>
            <p:nvPr/>
          </p:nvSpPr>
          <p:spPr>
            <a:xfrm>
              <a:off x="3425710" y="2056319"/>
              <a:ext cx="17350" cy="25464"/>
            </a:xfrm>
            <a:custGeom>
              <a:avLst/>
              <a:gdLst/>
              <a:ahLst/>
              <a:cxnLst/>
              <a:rect l="l" t="t" r="r" b="b"/>
              <a:pathLst>
                <a:path w="201" h="295" extrusionOk="0">
                  <a:moveTo>
                    <a:pt x="172" y="1"/>
                  </a:moveTo>
                  <a:cubicBezTo>
                    <a:pt x="143" y="1"/>
                    <a:pt x="86" y="58"/>
                    <a:pt x="57" y="144"/>
                  </a:cubicBezTo>
                  <a:cubicBezTo>
                    <a:pt x="29" y="230"/>
                    <a:pt x="0" y="287"/>
                    <a:pt x="29" y="287"/>
                  </a:cubicBezTo>
                  <a:cubicBezTo>
                    <a:pt x="34" y="292"/>
                    <a:pt x="39" y="295"/>
                    <a:pt x="44" y="295"/>
                  </a:cubicBezTo>
                  <a:cubicBezTo>
                    <a:pt x="68" y="295"/>
                    <a:pt x="96" y="243"/>
                    <a:pt x="143" y="173"/>
                  </a:cubicBezTo>
                  <a:cubicBezTo>
                    <a:pt x="172" y="87"/>
                    <a:pt x="200" y="30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187;p45">
              <a:extLst>
                <a:ext uri="{FF2B5EF4-FFF2-40B4-BE49-F238E27FC236}">
                  <a16:creationId xmlns:a16="http://schemas.microsoft.com/office/drawing/2014/main" id="{B4CFD157-FFB1-4473-9E90-A50C802397E8}"/>
                </a:ext>
              </a:extLst>
            </p:cNvPr>
            <p:cNvSpPr/>
            <p:nvPr/>
          </p:nvSpPr>
          <p:spPr>
            <a:xfrm>
              <a:off x="3423207" y="2053902"/>
              <a:ext cx="5006" cy="27276"/>
            </a:xfrm>
            <a:custGeom>
              <a:avLst/>
              <a:gdLst/>
              <a:ahLst/>
              <a:cxnLst/>
              <a:rect l="l" t="t" r="r" b="b"/>
              <a:pathLst>
                <a:path w="58" h="316" extrusionOk="0">
                  <a:moveTo>
                    <a:pt x="29" y="0"/>
                  </a:moveTo>
                  <a:cubicBezTo>
                    <a:pt x="0" y="0"/>
                    <a:pt x="0" y="58"/>
                    <a:pt x="0" y="172"/>
                  </a:cubicBezTo>
                  <a:cubicBezTo>
                    <a:pt x="0" y="258"/>
                    <a:pt x="0" y="315"/>
                    <a:pt x="29" y="315"/>
                  </a:cubicBezTo>
                  <a:cubicBezTo>
                    <a:pt x="58" y="315"/>
                    <a:pt x="58" y="258"/>
                    <a:pt x="58" y="172"/>
                  </a:cubicBezTo>
                  <a:cubicBezTo>
                    <a:pt x="58" y="58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188;p45">
              <a:extLst>
                <a:ext uri="{FF2B5EF4-FFF2-40B4-BE49-F238E27FC236}">
                  <a16:creationId xmlns:a16="http://schemas.microsoft.com/office/drawing/2014/main" id="{BDAB0A9D-0074-4234-BD1B-2FBF164832E4}"/>
                </a:ext>
              </a:extLst>
            </p:cNvPr>
            <p:cNvSpPr/>
            <p:nvPr/>
          </p:nvSpPr>
          <p:spPr>
            <a:xfrm>
              <a:off x="3410864" y="2056319"/>
              <a:ext cx="12430" cy="25464"/>
            </a:xfrm>
            <a:custGeom>
              <a:avLst/>
              <a:gdLst/>
              <a:ahLst/>
              <a:cxnLst/>
              <a:rect l="l" t="t" r="r" b="b"/>
              <a:pathLst>
                <a:path w="144" h="295" extrusionOk="0">
                  <a:moveTo>
                    <a:pt x="0" y="1"/>
                  </a:moveTo>
                  <a:cubicBezTo>
                    <a:pt x="0" y="1"/>
                    <a:pt x="0" y="87"/>
                    <a:pt x="29" y="173"/>
                  </a:cubicBezTo>
                  <a:cubicBezTo>
                    <a:pt x="53" y="243"/>
                    <a:pt x="95" y="295"/>
                    <a:pt x="126" y="295"/>
                  </a:cubicBezTo>
                  <a:cubicBezTo>
                    <a:pt x="132" y="295"/>
                    <a:pt x="138" y="292"/>
                    <a:pt x="143" y="287"/>
                  </a:cubicBezTo>
                  <a:cubicBezTo>
                    <a:pt x="143" y="287"/>
                    <a:pt x="143" y="230"/>
                    <a:pt x="115" y="144"/>
                  </a:cubicBezTo>
                  <a:cubicBezTo>
                    <a:pt x="86" y="58"/>
                    <a:pt x="29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189;p45">
              <a:extLst>
                <a:ext uri="{FF2B5EF4-FFF2-40B4-BE49-F238E27FC236}">
                  <a16:creationId xmlns:a16="http://schemas.microsoft.com/office/drawing/2014/main" id="{CC741725-0687-4649-9858-ADBF765D0D32}"/>
                </a:ext>
              </a:extLst>
            </p:cNvPr>
            <p:cNvSpPr/>
            <p:nvPr/>
          </p:nvSpPr>
          <p:spPr>
            <a:xfrm>
              <a:off x="3413281" y="2077381"/>
              <a:ext cx="29434" cy="22529"/>
            </a:xfrm>
            <a:custGeom>
              <a:avLst/>
              <a:gdLst/>
              <a:ahLst/>
              <a:cxnLst/>
              <a:rect l="l" t="t" r="r" b="b"/>
              <a:pathLst>
                <a:path w="341" h="261" extrusionOk="0">
                  <a:moveTo>
                    <a:pt x="133" y="0"/>
                  </a:moveTo>
                  <a:cubicBezTo>
                    <a:pt x="101" y="0"/>
                    <a:pt x="73" y="14"/>
                    <a:pt x="58" y="43"/>
                  </a:cubicBezTo>
                  <a:cubicBezTo>
                    <a:pt x="1" y="72"/>
                    <a:pt x="1" y="158"/>
                    <a:pt x="58" y="215"/>
                  </a:cubicBezTo>
                  <a:cubicBezTo>
                    <a:pt x="84" y="247"/>
                    <a:pt x="114" y="260"/>
                    <a:pt x="144" y="260"/>
                  </a:cubicBezTo>
                  <a:cubicBezTo>
                    <a:pt x="246" y="260"/>
                    <a:pt x="341" y="103"/>
                    <a:pt x="230" y="14"/>
                  </a:cubicBezTo>
                  <a:lnTo>
                    <a:pt x="230" y="14"/>
                  </a:lnTo>
                  <a:lnTo>
                    <a:pt x="230" y="43"/>
                  </a:lnTo>
                  <a:cubicBezTo>
                    <a:pt x="201" y="14"/>
                    <a:pt x="166" y="0"/>
                    <a:pt x="1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190;p45">
              <a:extLst>
                <a:ext uri="{FF2B5EF4-FFF2-40B4-BE49-F238E27FC236}">
                  <a16:creationId xmlns:a16="http://schemas.microsoft.com/office/drawing/2014/main" id="{D812BE63-8A71-4645-A596-DE77B3B06F8C}"/>
                </a:ext>
              </a:extLst>
            </p:cNvPr>
            <p:cNvSpPr/>
            <p:nvPr/>
          </p:nvSpPr>
          <p:spPr>
            <a:xfrm>
              <a:off x="3415784" y="2081092"/>
              <a:ext cx="19853" cy="18558"/>
            </a:xfrm>
            <a:custGeom>
              <a:avLst/>
              <a:gdLst/>
              <a:ahLst/>
              <a:cxnLst/>
              <a:rect l="l" t="t" r="r" b="b"/>
              <a:pathLst>
                <a:path w="230" h="215" extrusionOk="0">
                  <a:moveTo>
                    <a:pt x="201" y="0"/>
                  </a:moveTo>
                  <a:cubicBezTo>
                    <a:pt x="201" y="29"/>
                    <a:pt x="201" y="57"/>
                    <a:pt x="172" y="86"/>
                  </a:cubicBezTo>
                  <a:cubicBezTo>
                    <a:pt x="144" y="115"/>
                    <a:pt x="108" y="129"/>
                    <a:pt x="76" y="129"/>
                  </a:cubicBezTo>
                  <a:cubicBezTo>
                    <a:pt x="44" y="129"/>
                    <a:pt x="15" y="115"/>
                    <a:pt x="1" y="86"/>
                  </a:cubicBezTo>
                  <a:lnTo>
                    <a:pt x="1" y="86"/>
                  </a:lnTo>
                  <a:cubicBezTo>
                    <a:pt x="1" y="115"/>
                    <a:pt x="1" y="143"/>
                    <a:pt x="29" y="172"/>
                  </a:cubicBezTo>
                  <a:cubicBezTo>
                    <a:pt x="44" y="200"/>
                    <a:pt x="72" y="215"/>
                    <a:pt x="104" y="215"/>
                  </a:cubicBezTo>
                  <a:cubicBezTo>
                    <a:pt x="137" y="215"/>
                    <a:pt x="172" y="200"/>
                    <a:pt x="201" y="172"/>
                  </a:cubicBezTo>
                  <a:cubicBezTo>
                    <a:pt x="230" y="115"/>
                    <a:pt x="230" y="57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191;p45">
              <a:extLst>
                <a:ext uri="{FF2B5EF4-FFF2-40B4-BE49-F238E27FC236}">
                  <a16:creationId xmlns:a16="http://schemas.microsoft.com/office/drawing/2014/main" id="{39C83FDB-77CD-4A43-94BC-F569746FDB31}"/>
                </a:ext>
              </a:extLst>
            </p:cNvPr>
            <p:cNvSpPr/>
            <p:nvPr/>
          </p:nvSpPr>
          <p:spPr>
            <a:xfrm>
              <a:off x="3843139" y="1974836"/>
              <a:ext cx="22356" cy="19853"/>
            </a:xfrm>
            <a:custGeom>
              <a:avLst/>
              <a:gdLst/>
              <a:ahLst/>
              <a:cxnLst/>
              <a:rect l="l" t="t" r="r" b="b"/>
              <a:pathLst>
                <a:path w="259" h="230" extrusionOk="0">
                  <a:moveTo>
                    <a:pt x="230" y="0"/>
                  </a:moveTo>
                  <a:cubicBezTo>
                    <a:pt x="230" y="0"/>
                    <a:pt x="172" y="29"/>
                    <a:pt x="87" y="86"/>
                  </a:cubicBezTo>
                  <a:cubicBezTo>
                    <a:pt x="29" y="144"/>
                    <a:pt x="1" y="201"/>
                    <a:pt x="1" y="229"/>
                  </a:cubicBezTo>
                  <a:cubicBezTo>
                    <a:pt x="29" y="229"/>
                    <a:pt x="87" y="201"/>
                    <a:pt x="144" y="144"/>
                  </a:cubicBezTo>
                  <a:cubicBezTo>
                    <a:pt x="201" y="86"/>
                    <a:pt x="258" y="29"/>
                    <a:pt x="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192;p45">
              <a:extLst>
                <a:ext uri="{FF2B5EF4-FFF2-40B4-BE49-F238E27FC236}">
                  <a16:creationId xmlns:a16="http://schemas.microsoft.com/office/drawing/2014/main" id="{D7FB1F49-831B-4CE9-8791-72C13CE5ACBC}"/>
                </a:ext>
              </a:extLst>
            </p:cNvPr>
            <p:cNvSpPr/>
            <p:nvPr/>
          </p:nvSpPr>
          <p:spPr>
            <a:xfrm>
              <a:off x="3835716" y="1952566"/>
              <a:ext cx="27276" cy="14933"/>
            </a:xfrm>
            <a:custGeom>
              <a:avLst/>
              <a:gdLst/>
              <a:ahLst/>
              <a:cxnLst/>
              <a:rect l="l" t="t" r="r" b="b"/>
              <a:pathLst>
                <a:path w="316" h="173" extrusionOk="0">
                  <a:moveTo>
                    <a:pt x="29" y="1"/>
                  </a:moveTo>
                  <a:lnTo>
                    <a:pt x="29" y="1"/>
                  </a:lnTo>
                  <a:cubicBezTo>
                    <a:pt x="1" y="29"/>
                    <a:pt x="58" y="87"/>
                    <a:pt x="144" y="115"/>
                  </a:cubicBezTo>
                  <a:cubicBezTo>
                    <a:pt x="230" y="173"/>
                    <a:pt x="287" y="173"/>
                    <a:pt x="316" y="173"/>
                  </a:cubicBezTo>
                  <a:cubicBezTo>
                    <a:pt x="316" y="144"/>
                    <a:pt x="258" y="87"/>
                    <a:pt x="173" y="58"/>
                  </a:cubicBezTo>
                  <a:cubicBezTo>
                    <a:pt x="115" y="1"/>
                    <a:pt x="30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193;p45">
              <a:extLst>
                <a:ext uri="{FF2B5EF4-FFF2-40B4-BE49-F238E27FC236}">
                  <a16:creationId xmlns:a16="http://schemas.microsoft.com/office/drawing/2014/main" id="{B660D32E-0990-4C48-896F-49CE3BB7BBE7}"/>
                </a:ext>
              </a:extLst>
            </p:cNvPr>
            <p:cNvSpPr/>
            <p:nvPr/>
          </p:nvSpPr>
          <p:spPr>
            <a:xfrm>
              <a:off x="3833299" y="1964910"/>
              <a:ext cx="29693" cy="7510"/>
            </a:xfrm>
            <a:custGeom>
              <a:avLst/>
              <a:gdLst/>
              <a:ahLst/>
              <a:cxnLst/>
              <a:rect l="l" t="t" r="r" b="b"/>
              <a:pathLst>
                <a:path w="344" h="87" extrusionOk="0">
                  <a:moveTo>
                    <a:pt x="172" y="1"/>
                  </a:moveTo>
                  <a:cubicBezTo>
                    <a:pt x="86" y="1"/>
                    <a:pt x="0" y="1"/>
                    <a:pt x="0" y="30"/>
                  </a:cubicBezTo>
                  <a:cubicBezTo>
                    <a:pt x="0" y="58"/>
                    <a:pt x="86" y="87"/>
                    <a:pt x="172" y="87"/>
                  </a:cubicBezTo>
                  <a:cubicBezTo>
                    <a:pt x="258" y="87"/>
                    <a:pt x="315" y="87"/>
                    <a:pt x="315" y="58"/>
                  </a:cubicBezTo>
                  <a:cubicBezTo>
                    <a:pt x="344" y="30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194;p45">
              <a:extLst>
                <a:ext uri="{FF2B5EF4-FFF2-40B4-BE49-F238E27FC236}">
                  <a16:creationId xmlns:a16="http://schemas.microsoft.com/office/drawing/2014/main" id="{34F68700-8BC2-46CA-89D8-32AC6F72F91B}"/>
                </a:ext>
              </a:extLst>
            </p:cNvPr>
            <p:cNvSpPr/>
            <p:nvPr/>
          </p:nvSpPr>
          <p:spPr>
            <a:xfrm>
              <a:off x="3835716" y="1971297"/>
              <a:ext cx="27276" cy="11049"/>
            </a:xfrm>
            <a:custGeom>
              <a:avLst/>
              <a:gdLst/>
              <a:ahLst/>
              <a:cxnLst/>
              <a:rect l="l" t="t" r="r" b="b"/>
              <a:pathLst>
                <a:path w="316" h="128" extrusionOk="0">
                  <a:moveTo>
                    <a:pt x="296" y="1"/>
                  </a:moveTo>
                  <a:cubicBezTo>
                    <a:pt x="265" y="1"/>
                    <a:pt x="205" y="21"/>
                    <a:pt x="144" y="41"/>
                  </a:cubicBezTo>
                  <a:cubicBezTo>
                    <a:pt x="58" y="41"/>
                    <a:pt x="1" y="99"/>
                    <a:pt x="1" y="127"/>
                  </a:cubicBezTo>
                  <a:cubicBezTo>
                    <a:pt x="29" y="127"/>
                    <a:pt x="87" y="127"/>
                    <a:pt x="173" y="99"/>
                  </a:cubicBezTo>
                  <a:cubicBezTo>
                    <a:pt x="258" y="70"/>
                    <a:pt x="316" y="41"/>
                    <a:pt x="316" y="13"/>
                  </a:cubicBezTo>
                  <a:cubicBezTo>
                    <a:pt x="316" y="4"/>
                    <a:pt x="308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195;p45">
              <a:extLst>
                <a:ext uri="{FF2B5EF4-FFF2-40B4-BE49-F238E27FC236}">
                  <a16:creationId xmlns:a16="http://schemas.microsoft.com/office/drawing/2014/main" id="{9DE1EFF4-6A39-4FA3-A3CD-A95B122A4266}"/>
                </a:ext>
              </a:extLst>
            </p:cNvPr>
            <p:cNvSpPr/>
            <p:nvPr/>
          </p:nvSpPr>
          <p:spPr>
            <a:xfrm>
              <a:off x="3853066" y="1976649"/>
              <a:ext cx="14847" cy="25464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38" y="1"/>
                  </a:moveTo>
                  <a:cubicBezTo>
                    <a:pt x="124" y="1"/>
                    <a:pt x="81" y="52"/>
                    <a:pt x="57" y="123"/>
                  </a:cubicBezTo>
                  <a:cubicBezTo>
                    <a:pt x="29" y="208"/>
                    <a:pt x="0" y="294"/>
                    <a:pt x="29" y="294"/>
                  </a:cubicBezTo>
                  <a:cubicBezTo>
                    <a:pt x="57" y="294"/>
                    <a:pt x="86" y="237"/>
                    <a:pt x="143" y="151"/>
                  </a:cubicBezTo>
                  <a:cubicBezTo>
                    <a:pt x="172" y="94"/>
                    <a:pt x="172" y="8"/>
                    <a:pt x="143" y="8"/>
                  </a:cubicBezTo>
                  <a:cubicBezTo>
                    <a:pt x="143" y="3"/>
                    <a:pt x="141" y="1"/>
                    <a:pt x="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196;p45">
              <a:extLst>
                <a:ext uri="{FF2B5EF4-FFF2-40B4-BE49-F238E27FC236}">
                  <a16:creationId xmlns:a16="http://schemas.microsoft.com/office/drawing/2014/main" id="{FBC5294D-6CA2-4CE2-9FF6-9F00C0ABA17D}"/>
                </a:ext>
              </a:extLst>
            </p:cNvPr>
            <p:cNvSpPr/>
            <p:nvPr/>
          </p:nvSpPr>
          <p:spPr>
            <a:xfrm>
              <a:off x="3865409" y="1977339"/>
              <a:ext cx="7510" cy="27190"/>
            </a:xfrm>
            <a:custGeom>
              <a:avLst/>
              <a:gdLst/>
              <a:ahLst/>
              <a:cxnLst/>
              <a:rect l="l" t="t" r="r" b="b"/>
              <a:pathLst>
                <a:path w="87" h="315" extrusionOk="0">
                  <a:moveTo>
                    <a:pt x="58" y="0"/>
                  </a:moveTo>
                  <a:cubicBezTo>
                    <a:pt x="29" y="0"/>
                    <a:pt x="0" y="57"/>
                    <a:pt x="0" y="172"/>
                  </a:cubicBezTo>
                  <a:cubicBezTo>
                    <a:pt x="0" y="258"/>
                    <a:pt x="29" y="315"/>
                    <a:pt x="58" y="315"/>
                  </a:cubicBezTo>
                  <a:cubicBezTo>
                    <a:pt x="86" y="315"/>
                    <a:pt x="86" y="258"/>
                    <a:pt x="86" y="143"/>
                  </a:cubicBezTo>
                  <a:cubicBezTo>
                    <a:pt x="86" y="57"/>
                    <a:pt x="58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197;p45">
              <a:extLst>
                <a:ext uri="{FF2B5EF4-FFF2-40B4-BE49-F238E27FC236}">
                  <a16:creationId xmlns:a16="http://schemas.microsoft.com/office/drawing/2014/main" id="{23B32F15-2CC3-45BA-A237-D760FF6B7FAD}"/>
                </a:ext>
              </a:extLst>
            </p:cNvPr>
            <p:cNvSpPr/>
            <p:nvPr/>
          </p:nvSpPr>
          <p:spPr>
            <a:xfrm>
              <a:off x="3870329" y="1976649"/>
              <a:ext cx="14933" cy="25464"/>
            </a:xfrm>
            <a:custGeom>
              <a:avLst/>
              <a:gdLst/>
              <a:ahLst/>
              <a:cxnLst/>
              <a:rect l="l" t="t" r="r" b="b"/>
              <a:pathLst>
                <a:path w="173" h="295" extrusionOk="0">
                  <a:moveTo>
                    <a:pt x="45" y="1"/>
                  </a:moveTo>
                  <a:cubicBezTo>
                    <a:pt x="39" y="1"/>
                    <a:pt x="34" y="3"/>
                    <a:pt x="29" y="8"/>
                  </a:cubicBezTo>
                  <a:cubicBezTo>
                    <a:pt x="1" y="8"/>
                    <a:pt x="29" y="65"/>
                    <a:pt x="58" y="151"/>
                  </a:cubicBezTo>
                  <a:cubicBezTo>
                    <a:pt x="86" y="237"/>
                    <a:pt x="144" y="294"/>
                    <a:pt x="172" y="294"/>
                  </a:cubicBezTo>
                  <a:cubicBezTo>
                    <a:pt x="172" y="266"/>
                    <a:pt x="172" y="208"/>
                    <a:pt x="144" y="123"/>
                  </a:cubicBezTo>
                  <a:cubicBezTo>
                    <a:pt x="97" y="52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198;p45">
              <a:extLst>
                <a:ext uri="{FF2B5EF4-FFF2-40B4-BE49-F238E27FC236}">
                  <a16:creationId xmlns:a16="http://schemas.microsoft.com/office/drawing/2014/main" id="{8627FBCE-CA64-4605-A238-6DA697E9C294}"/>
                </a:ext>
              </a:extLst>
            </p:cNvPr>
            <p:cNvSpPr/>
            <p:nvPr/>
          </p:nvSpPr>
          <p:spPr>
            <a:xfrm>
              <a:off x="3872832" y="1973887"/>
              <a:ext cx="24773" cy="19249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45" y="0"/>
                  </a:moveTo>
                  <a:cubicBezTo>
                    <a:pt x="35" y="0"/>
                    <a:pt x="29" y="4"/>
                    <a:pt x="29" y="11"/>
                  </a:cubicBezTo>
                  <a:cubicBezTo>
                    <a:pt x="0" y="11"/>
                    <a:pt x="57" y="97"/>
                    <a:pt x="115" y="155"/>
                  </a:cubicBezTo>
                  <a:cubicBezTo>
                    <a:pt x="157" y="196"/>
                    <a:pt x="214" y="223"/>
                    <a:pt x="241" y="223"/>
                  </a:cubicBezTo>
                  <a:cubicBezTo>
                    <a:pt x="252" y="223"/>
                    <a:pt x="258" y="219"/>
                    <a:pt x="258" y="212"/>
                  </a:cubicBezTo>
                  <a:cubicBezTo>
                    <a:pt x="286" y="183"/>
                    <a:pt x="229" y="126"/>
                    <a:pt x="172" y="69"/>
                  </a:cubicBezTo>
                  <a:cubicBezTo>
                    <a:pt x="130" y="27"/>
                    <a:pt x="73" y="0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199;p45">
              <a:extLst>
                <a:ext uri="{FF2B5EF4-FFF2-40B4-BE49-F238E27FC236}">
                  <a16:creationId xmlns:a16="http://schemas.microsoft.com/office/drawing/2014/main" id="{043470F0-0FD8-4BA1-979C-DF3C94CC294F}"/>
                </a:ext>
              </a:extLst>
            </p:cNvPr>
            <p:cNvSpPr/>
            <p:nvPr/>
          </p:nvSpPr>
          <p:spPr>
            <a:xfrm>
              <a:off x="3875249" y="1970520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65" y="0"/>
                  </a:moveTo>
                  <a:cubicBezTo>
                    <a:pt x="37" y="0"/>
                    <a:pt x="15" y="8"/>
                    <a:pt x="1" y="22"/>
                  </a:cubicBezTo>
                  <a:cubicBezTo>
                    <a:pt x="1" y="50"/>
                    <a:pt x="58" y="79"/>
                    <a:pt x="144" y="108"/>
                  </a:cubicBezTo>
                  <a:cubicBezTo>
                    <a:pt x="187" y="122"/>
                    <a:pt x="230" y="129"/>
                    <a:pt x="262" y="129"/>
                  </a:cubicBezTo>
                  <a:cubicBezTo>
                    <a:pt x="294" y="129"/>
                    <a:pt x="316" y="122"/>
                    <a:pt x="316" y="108"/>
                  </a:cubicBezTo>
                  <a:cubicBezTo>
                    <a:pt x="316" y="79"/>
                    <a:pt x="258" y="50"/>
                    <a:pt x="172" y="22"/>
                  </a:cubicBezTo>
                  <a:cubicBezTo>
                    <a:pt x="130" y="8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00;p45">
              <a:extLst>
                <a:ext uri="{FF2B5EF4-FFF2-40B4-BE49-F238E27FC236}">
                  <a16:creationId xmlns:a16="http://schemas.microsoft.com/office/drawing/2014/main" id="{A0C9F6CF-C62A-4CA6-BE82-9AAD878DCD35}"/>
                </a:ext>
              </a:extLst>
            </p:cNvPr>
            <p:cNvSpPr/>
            <p:nvPr/>
          </p:nvSpPr>
          <p:spPr>
            <a:xfrm>
              <a:off x="3875249" y="1962493"/>
              <a:ext cx="29780" cy="8545"/>
            </a:xfrm>
            <a:custGeom>
              <a:avLst/>
              <a:gdLst/>
              <a:ahLst/>
              <a:cxnLst/>
              <a:rect l="l" t="t" r="r" b="b"/>
              <a:pathLst>
                <a:path w="345" h="99" extrusionOk="0">
                  <a:moveTo>
                    <a:pt x="172" y="0"/>
                  </a:moveTo>
                  <a:cubicBezTo>
                    <a:pt x="87" y="0"/>
                    <a:pt x="1" y="58"/>
                    <a:pt x="1" y="58"/>
                  </a:cubicBezTo>
                  <a:cubicBezTo>
                    <a:pt x="1" y="78"/>
                    <a:pt x="44" y="98"/>
                    <a:pt x="99" y="98"/>
                  </a:cubicBezTo>
                  <a:cubicBezTo>
                    <a:pt x="122" y="98"/>
                    <a:pt x="147" y="95"/>
                    <a:pt x="172" y="86"/>
                  </a:cubicBezTo>
                  <a:cubicBezTo>
                    <a:pt x="258" y="86"/>
                    <a:pt x="344" y="58"/>
                    <a:pt x="344" y="29"/>
                  </a:cubicBezTo>
                  <a:cubicBezTo>
                    <a:pt x="316" y="0"/>
                    <a:pt x="258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01;p45">
              <a:extLst>
                <a:ext uri="{FF2B5EF4-FFF2-40B4-BE49-F238E27FC236}">
                  <a16:creationId xmlns:a16="http://schemas.microsoft.com/office/drawing/2014/main" id="{5EDC3733-EA6A-4E50-A18D-BB06279EC74D}"/>
                </a:ext>
              </a:extLst>
            </p:cNvPr>
            <p:cNvSpPr/>
            <p:nvPr/>
          </p:nvSpPr>
          <p:spPr>
            <a:xfrm>
              <a:off x="3875249" y="1951617"/>
              <a:ext cx="24773" cy="14415"/>
            </a:xfrm>
            <a:custGeom>
              <a:avLst/>
              <a:gdLst/>
              <a:ahLst/>
              <a:cxnLst/>
              <a:rect l="l" t="t" r="r" b="b"/>
              <a:pathLst>
                <a:path w="287" h="167" extrusionOk="0">
                  <a:moveTo>
                    <a:pt x="244" y="0"/>
                  </a:moveTo>
                  <a:cubicBezTo>
                    <a:pt x="222" y="0"/>
                    <a:pt x="176" y="20"/>
                    <a:pt x="115" y="40"/>
                  </a:cubicBezTo>
                  <a:cubicBezTo>
                    <a:pt x="29" y="98"/>
                    <a:pt x="1" y="155"/>
                    <a:pt x="1" y="155"/>
                  </a:cubicBezTo>
                  <a:cubicBezTo>
                    <a:pt x="1" y="163"/>
                    <a:pt x="8" y="167"/>
                    <a:pt x="21" y="167"/>
                  </a:cubicBezTo>
                  <a:cubicBezTo>
                    <a:pt x="51" y="167"/>
                    <a:pt x="112" y="147"/>
                    <a:pt x="172" y="126"/>
                  </a:cubicBezTo>
                  <a:cubicBezTo>
                    <a:pt x="230" y="69"/>
                    <a:pt x="287" y="12"/>
                    <a:pt x="258" y="12"/>
                  </a:cubicBezTo>
                  <a:cubicBezTo>
                    <a:pt x="258" y="3"/>
                    <a:pt x="253" y="0"/>
                    <a:pt x="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02;p45">
              <a:extLst>
                <a:ext uri="{FF2B5EF4-FFF2-40B4-BE49-F238E27FC236}">
                  <a16:creationId xmlns:a16="http://schemas.microsoft.com/office/drawing/2014/main" id="{CDCB1A6E-9EFA-459B-B96A-4FDE566EE85A}"/>
                </a:ext>
              </a:extLst>
            </p:cNvPr>
            <p:cNvSpPr/>
            <p:nvPr/>
          </p:nvSpPr>
          <p:spPr>
            <a:xfrm>
              <a:off x="3870329" y="1940223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29" y="1"/>
                  </a:moveTo>
                  <a:cubicBezTo>
                    <a:pt x="201" y="1"/>
                    <a:pt x="144" y="29"/>
                    <a:pt x="86" y="115"/>
                  </a:cubicBezTo>
                  <a:cubicBezTo>
                    <a:pt x="29" y="201"/>
                    <a:pt x="1" y="258"/>
                    <a:pt x="29" y="258"/>
                  </a:cubicBezTo>
                  <a:cubicBezTo>
                    <a:pt x="34" y="264"/>
                    <a:pt x="41" y="266"/>
                    <a:pt x="48" y="266"/>
                  </a:cubicBezTo>
                  <a:cubicBezTo>
                    <a:pt x="79" y="266"/>
                    <a:pt x="126" y="219"/>
                    <a:pt x="172" y="172"/>
                  </a:cubicBezTo>
                  <a:cubicBezTo>
                    <a:pt x="201" y="87"/>
                    <a:pt x="229" y="29"/>
                    <a:pt x="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03;p45">
              <a:extLst>
                <a:ext uri="{FF2B5EF4-FFF2-40B4-BE49-F238E27FC236}">
                  <a16:creationId xmlns:a16="http://schemas.microsoft.com/office/drawing/2014/main" id="{A1A70397-26B9-4892-AD83-631E12F52897}"/>
                </a:ext>
              </a:extLst>
            </p:cNvPr>
            <p:cNvSpPr/>
            <p:nvPr/>
          </p:nvSpPr>
          <p:spPr>
            <a:xfrm>
              <a:off x="3870329" y="1935303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58" y="1"/>
                  </a:moveTo>
                  <a:cubicBezTo>
                    <a:pt x="58" y="1"/>
                    <a:pt x="1" y="58"/>
                    <a:pt x="1" y="144"/>
                  </a:cubicBezTo>
                  <a:lnTo>
                    <a:pt x="1" y="315"/>
                  </a:lnTo>
                  <a:cubicBezTo>
                    <a:pt x="1" y="315"/>
                    <a:pt x="58" y="258"/>
                    <a:pt x="58" y="172"/>
                  </a:cubicBezTo>
                  <a:cubicBezTo>
                    <a:pt x="86" y="86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04;p45">
              <a:extLst>
                <a:ext uri="{FF2B5EF4-FFF2-40B4-BE49-F238E27FC236}">
                  <a16:creationId xmlns:a16="http://schemas.microsoft.com/office/drawing/2014/main" id="{1C1BBA16-F7CD-428D-B997-4E3BD6C0BA1B}"/>
                </a:ext>
              </a:extLst>
            </p:cNvPr>
            <p:cNvSpPr/>
            <p:nvPr/>
          </p:nvSpPr>
          <p:spPr>
            <a:xfrm>
              <a:off x="3857986" y="1935303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29" y="1"/>
                  </a:moveTo>
                  <a:cubicBezTo>
                    <a:pt x="0" y="1"/>
                    <a:pt x="0" y="86"/>
                    <a:pt x="29" y="172"/>
                  </a:cubicBezTo>
                  <a:cubicBezTo>
                    <a:pt x="58" y="258"/>
                    <a:pt x="86" y="315"/>
                    <a:pt x="115" y="315"/>
                  </a:cubicBezTo>
                  <a:cubicBezTo>
                    <a:pt x="115" y="315"/>
                    <a:pt x="115" y="229"/>
                    <a:pt x="115" y="144"/>
                  </a:cubicBezTo>
                  <a:cubicBezTo>
                    <a:pt x="86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05;p45">
              <a:extLst>
                <a:ext uri="{FF2B5EF4-FFF2-40B4-BE49-F238E27FC236}">
                  <a16:creationId xmlns:a16="http://schemas.microsoft.com/office/drawing/2014/main" id="{D2E73E74-88D6-4C21-A163-EF79BBB19E87}"/>
                </a:ext>
              </a:extLst>
            </p:cNvPr>
            <p:cNvSpPr/>
            <p:nvPr/>
          </p:nvSpPr>
          <p:spPr>
            <a:xfrm>
              <a:off x="3845643" y="1940223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9" y="1"/>
                  </a:moveTo>
                  <a:cubicBezTo>
                    <a:pt x="0" y="29"/>
                    <a:pt x="29" y="87"/>
                    <a:pt x="86" y="172"/>
                  </a:cubicBezTo>
                  <a:cubicBezTo>
                    <a:pt x="133" y="219"/>
                    <a:pt x="180" y="266"/>
                    <a:pt x="211" y="266"/>
                  </a:cubicBezTo>
                  <a:cubicBezTo>
                    <a:pt x="218" y="266"/>
                    <a:pt x="224" y="264"/>
                    <a:pt x="229" y="258"/>
                  </a:cubicBezTo>
                  <a:cubicBezTo>
                    <a:pt x="229" y="258"/>
                    <a:pt x="229" y="201"/>
                    <a:pt x="143" y="115"/>
                  </a:cubicBezTo>
                  <a:cubicBezTo>
                    <a:pt x="86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06;p45">
              <a:extLst>
                <a:ext uri="{FF2B5EF4-FFF2-40B4-BE49-F238E27FC236}">
                  <a16:creationId xmlns:a16="http://schemas.microsoft.com/office/drawing/2014/main" id="{9AA89871-E6E7-48C8-9411-ACBAF427E3A5}"/>
                </a:ext>
              </a:extLst>
            </p:cNvPr>
            <p:cNvSpPr/>
            <p:nvPr/>
          </p:nvSpPr>
          <p:spPr>
            <a:xfrm>
              <a:off x="3840722" y="1945229"/>
              <a:ext cx="24773" cy="20457"/>
            </a:xfrm>
            <a:custGeom>
              <a:avLst/>
              <a:gdLst/>
              <a:ahLst/>
              <a:cxnLst/>
              <a:rect l="l" t="t" r="r" b="b"/>
              <a:pathLst>
                <a:path w="287" h="237" extrusionOk="0">
                  <a:moveTo>
                    <a:pt x="29" y="0"/>
                  </a:moveTo>
                  <a:lnTo>
                    <a:pt x="29" y="0"/>
                  </a:lnTo>
                  <a:cubicBezTo>
                    <a:pt x="0" y="29"/>
                    <a:pt x="57" y="86"/>
                    <a:pt x="115" y="143"/>
                  </a:cubicBezTo>
                  <a:cubicBezTo>
                    <a:pt x="161" y="190"/>
                    <a:pt x="227" y="237"/>
                    <a:pt x="250" y="237"/>
                  </a:cubicBezTo>
                  <a:cubicBezTo>
                    <a:pt x="255" y="237"/>
                    <a:pt x="258" y="234"/>
                    <a:pt x="258" y="229"/>
                  </a:cubicBezTo>
                  <a:cubicBezTo>
                    <a:pt x="286" y="200"/>
                    <a:pt x="229" y="143"/>
                    <a:pt x="172" y="86"/>
                  </a:cubicBezTo>
                  <a:cubicBezTo>
                    <a:pt x="115" y="29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07;p45">
              <a:extLst>
                <a:ext uri="{FF2B5EF4-FFF2-40B4-BE49-F238E27FC236}">
                  <a16:creationId xmlns:a16="http://schemas.microsoft.com/office/drawing/2014/main" id="{283B3528-8B5D-4EF2-9E57-774928894283}"/>
                </a:ext>
              </a:extLst>
            </p:cNvPr>
            <p:cNvSpPr/>
            <p:nvPr/>
          </p:nvSpPr>
          <p:spPr>
            <a:xfrm>
              <a:off x="3835716" y="1955674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5" y="1"/>
                  </a:moveTo>
                  <a:cubicBezTo>
                    <a:pt x="22" y="1"/>
                    <a:pt x="1" y="8"/>
                    <a:pt x="1" y="22"/>
                  </a:cubicBezTo>
                  <a:cubicBezTo>
                    <a:pt x="1" y="51"/>
                    <a:pt x="58" y="108"/>
                    <a:pt x="144" y="108"/>
                  </a:cubicBezTo>
                  <a:cubicBezTo>
                    <a:pt x="187" y="122"/>
                    <a:pt x="223" y="129"/>
                    <a:pt x="251" y="129"/>
                  </a:cubicBezTo>
                  <a:cubicBezTo>
                    <a:pt x="280" y="129"/>
                    <a:pt x="301" y="122"/>
                    <a:pt x="316" y="108"/>
                  </a:cubicBezTo>
                  <a:cubicBezTo>
                    <a:pt x="316" y="79"/>
                    <a:pt x="258" y="51"/>
                    <a:pt x="173" y="22"/>
                  </a:cubicBezTo>
                  <a:cubicBezTo>
                    <a:pt x="130" y="8"/>
                    <a:pt x="87" y="1"/>
                    <a:pt x="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08;p45">
              <a:extLst>
                <a:ext uri="{FF2B5EF4-FFF2-40B4-BE49-F238E27FC236}">
                  <a16:creationId xmlns:a16="http://schemas.microsoft.com/office/drawing/2014/main" id="{18B49677-2ED0-4430-904E-39939ECAD4C0}"/>
                </a:ext>
              </a:extLst>
            </p:cNvPr>
            <p:cNvSpPr/>
            <p:nvPr/>
          </p:nvSpPr>
          <p:spPr>
            <a:xfrm>
              <a:off x="3833299" y="1967413"/>
              <a:ext cx="29693" cy="8545"/>
            </a:xfrm>
            <a:custGeom>
              <a:avLst/>
              <a:gdLst/>
              <a:ahLst/>
              <a:cxnLst/>
              <a:rect l="l" t="t" r="r" b="b"/>
              <a:pathLst>
                <a:path w="344" h="99" extrusionOk="0">
                  <a:moveTo>
                    <a:pt x="172" y="1"/>
                  </a:moveTo>
                  <a:cubicBezTo>
                    <a:pt x="86" y="29"/>
                    <a:pt x="0" y="58"/>
                    <a:pt x="0" y="58"/>
                  </a:cubicBezTo>
                  <a:cubicBezTo>
                    <a:pt x="0" y="78"/>
                    <a:pt x="43" y="98"/>
                    <a:pt x="99" y="98"/>
                  </a:cubicBezTo>
                  <a:cubicBezTo>
                    <a:pt x="122" y="98"/>
                    <a:pt x="147" y="95"/>
                    <a:pt x="172" y="86"/>
                  </a:cubicBezTo>
                  <a:cubicBezTo>
                    <a:pt x="258" y="86"/>
                    <a:pt x="344" y="58"/>
                    <a:pt x="315" y="29"/>
                  </a:cubicBezTo>
                  <a:cubicBezTo>
                    <a:pt x="315" y="29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09;p45">
              <a:extLst>
                <a:ext uri="{FF2B5EF4-FFF2-40B4-BE49-F238E27FC236}">
                  <a16:creationId xmlns:a16="http://schemas.microsoft.com/office/drawing/2014/main" id="{93244B0B-4933-4522-B443-A213EE5239DA}"/>
                </a:ext>
              </a:extLst>
            </p:cNvPr>
            <p:cNvSpPr/>
            <p:nvPr/>
          </p:nvSpPr>
          <p:spPr>
            <a:xfrm>
              <a:off x="3835716" y="1972333"/>
              <a:ext cx="27276" cy="15882"/>
            </a:xfrm>
            <a:custGeom>
              <a:avLst/>
              <a:gdLst/>
              <a:ahLst/>
              <a:cxnLst/>
              <a:rect l="l" t="t" r="r" b="b"/>
              <a:pathLst>
                <a:path w="316" h="184" extrusionOk="0">
                  <a:moveTo>
                    <a:pt x="287" y="1"/>
                  </a:moveTo>
                  <a:lnTo>
                    <a:pt x="287" y="1"/>
                  </a:lnTo>
                  <a:cubicBezTo>
                    <a:pt x="287" y="1"/>
                    <a:pt x="201" y="1"/>
                    <a:pt x="144" y="58"/>
                  </a:cubicBezTo>
                  <a:cubicBezTo>
                    <a:pt x="58" y="115"/>
                    <a:pt x="1" y="144"/>
                    <a:pt x="29" y="173"/>
                  </a:cubicBezTo>
                  <a:cubicBezTo>
                    <a:pt x="29" y="180"/>
                    <a:pt x="36" y="184"/>
                    <a:pt x="46" y="184"/>
                  </a:cubicBezTo>
                  <a:cubicBezTo>
                    <a:pt x="73" y="184"/>
                    <a:pt x="131" y="157"/>
                    <a:pt x="173" y="115"/>
                  </a:cubicBezTo>
                  <a:cubicBezTo>
                    <a:pt x="258" y="87"/>
                    <a:pt x="316" y="29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10;p45">
              <a:extLst>
                <a:ext uri="{FF2B5EF4-FFF2-40B4-BE49-F238E27FC236}">
                  <a16:creationId xmlns:a16="http://schemas.microsoft.com/office/drawing/2014/main" id="{348DD88F-3208-44DC-99DF-1A5B0BD53B15}"/>
                </a:ext>
              </a:extLst>
            </p:cNvPr>
            <p:cNvSpPr/>
            <p:nvPr/>
          </p:nvSpPr>
          <p:spPr>
            <a:xfrm>
              <a:off x="3845643" y="1974836"/>
              <a:ext cx="19853" cy="23219"/>
            </a:xfrm>
            <a:custGeom>
              <a:avLst/>
              <a:gdLst/>
              <a:ahLst/>
              <a:cxnLst/>
              <a:rect l="l" t="t" r="r" b="b"/>
              <a:pathLst>
                <a:path w="230" h="269" extrusionOk="0">
                  <a:moveTo>
                    <a:pt x="229" y="0"/>
                  </a:moveTo>
                  <a:cubicBezTo>
                    <a:pt x="201" y="0"/>
                    <a:pt x="143" y="58"/>
                    <a:pt x="86" y="115"/>
                  </a:cubicBezTo>
                  <a:cubicBezTo>
                    <a:pt x="29" y="201"/>
                    <a:pt x="0" y="258"/>
                    <a:pt x="29" y="258"/>
                  </a:cubicBezTo>
                  <a:cubicBezTo>
                    <a:pt x="36" y="265"/>
                    <a:pt x="45" y="269"/>
                    <a:pt x="55" y="269"/>
                  </a:cubicBezTo>
                  <a:cubicBezTo>
                    <a:pt x="84" y="269"/>
                    <a:pt x="122" y="237"/>
                    <a:pt x="143" y="172"/>
                  </a:cubicBezTo>
                  <a:cubicBezTo>
                    <a:pt x="201" y="86"/>
                    <a:pt x="229" y="29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11;p45">
              <a:extLst>
                <a:ext uri="{FF2B5EF4-FFF2-40B4-BE49-F238E27FC236}">
                  <a16:creationId xmlns:a16="http://schemas.microsoft.com/office/drawing/2014/main" id="{10D00309-C335-43C3-BC10-D8792585FD60}"/>
                </a:ext>
              </a:extLst>
            </p:cNvPr>
            <p:cNvSpPr/>
            <p:nvPr/>
          </p:nvSpPr>
          <p:spPr>
            <a:xfrm>
              <a:off x="3860489" y="1976821"/>
              <a:ext cx="9927" cy="27708"/>
            </a:xfrm>
            <a:custGeom>
              <a:avLst/>
              <a:gdLst/>
              <a:ahLst/>
              <a:cxnLst/>
              <a:rect l="l" t="t" r="r" b="b"/>
              <a:pathLst>
                <a:path w="115" h="321" extrusionOk="0">
                  <a:moveTo>
                    <a:pt x="74" y="0"/>
                  </a:moveTo>
                  <a:cubicBezTo>
                    <a:pt x="50" y="0"/>
                    <a:pt x="25" y="75"/>
                    <a:pt x="0" y="149"/>
                  </a:cubicBezTo>
                  <a:cubicBezTo>
                    <a:pt x="0" y="235"/>
                    <a:pt x="0" y="321"/>
                    <a:pt x="0" y="321"/>
                  </a:cubicBezTo>
                  <a:cubicBezTo>
                    <a:pt x="0" y="321"/>
                    <a:pt x="57" y="264"/>
                    <a:pt x="86" y="178"/>
                  </a:cubicBezTo>
                  <a:cubicBezTo>
                    <a:pt x="115" y="92"/>
                    <a:pt x="115" y="6"/>
                    <a:pt x="86" y="6"/>
                  </a:cubicBezTo>
                  <a:cubicBezTo>
                    <a:pt x="82" y="2"/>
                    <a:pt x="78" y="0"/>
                    <a:pt x="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12;p45">
              <a:extLst>
                <a:ext uri="{FF2B5EF4-FFF2-40B4-BE49-F238E27FC236}">
                  <a16:creationId xmlns:a16="http://schemas.microsoft.com/office/drawing/2014/main" id="{4D9CF67E-C8D2-4005-B3DE-ABBD58241403}"/>
                </a:ext>
              </a:extLst>
            </p:cNvPr>
            <p:cNvSpPr/>
            <p:nvPr/>
          </p:nvSpPr>
          <p:spPr>
            <a:xfrm>
              <a:off x="3867826" y="1977339"/>
              <a:ext cx="10013" cy="27190"/>
            </a:xfrm>
            <a:custGeom>
              <a:avLst/>
              <a:gdLst/>
              <a:ahLst/>
              <a:cxnLst/>
              <a:rect l="l" t="t" r="r" b="b"/>
              <a:pathLst>
                <a:path w="116" h="315" extrusionOk="0">
                  <a:moveTo>
                    <a:pt x="30" y="0"/>
                  </a:moveTo>
                  <a:cubicBezTo>
                    <a:pt x="1" y="0"/>
                    <a:pt x="1" y="86"/>
                    <a:pt x="30" y="172"/>
                  </a:cubicBezTo>
                  <a:cubicBezTo>
                    <a:pt x="58" y="258"/>
                    <a:pt x="87" y="315"/>
                    <a:pt x="87" y="315"/>
                  </a:cubicBezTo>
                  <a:cubicBezTo>
                    <a:pt x="115" y="315"/>
                    <a:pt x="115" y="229"/>
                    <a:pt x="115" y="143"/>
                  </a:cubicBezTo>
                  <a:cubicBezTo>
                    <a:pt x="87" y="57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13;p45">
              <a:extLst>
                <a:ext uri="{FF2B5EF4-FFF2-40B4-BE49-F238E27FC236}">
                  <a16:creationId xmlns:a16="http://schemas.microsoft.com/office/drawing/2014/main" id="{97DC948F-8594-45B2-849D-35BCE1FBC5B7}"/>
                </a:ext>
              </a:extLst>
            </p:cNvPr>
            <p:cNvSpPr/>
            <p:nvPr/>
          </p:nvSpPr>
          <p:spPr>
            <a:xfrm>
              <a:off x="3872832" y="1974836"/>
              <a:ext cx="17350" cy="24773"/>
            </a:xfrm>
            <a:custGeom>
              <a:avLst/>
              <a:gdLst/>
              <a:ahLst/>
              <a:cxnLst/>
              <a:rect l="l" t="t" r="r" b="b"/>
              <a:pathLst>
                <a:path w="201" h="287" extrusionOk="0">
                  <a:moveTo>
                    <a:pt x="0" y="0"/>
                  </a:moveTo>
                  <a:cubicBezTo>
                    <a:pt x="0" y="29"/>
                    <a:pt x="0" y="86"/>
                    <a:pt x="57" y="172"/>
                  </a:cubicBezTo>
                  <a:cubicBezTo>
                    <a:pt x="115" y="229"/>
                    <a:pt x="172" y="287"/>
                    <a:pt x="200" y="287"/>
                  </a:cubicBezTo>
                  <a:cubicBezTo>
                    <a:pt x="200" y="258"/>
                    <a:pt x="172" y="201"/>
                    <a:pt x="143" y="115"/>
                  </a:cubicBezTo>
                  <a:cubicBezTo>
                    <a:pt x="86" y="58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14;p45">
              <a:extLst>
                <a:ext uri="{FF2B5EF4-FFF2-40B4-BE49-F238E27FC236}">
                  <a16:creationId xmlns:a16="http://schemas.microsoft.com/office/drawing/2014/main" id="{027F8FBA-EC1A-4633-8A57-AB17195E9670}"/>
                </a:ext>
              </a:extLst>
            </p:cNvPr>
            <p:cNvSpPr/>
            <p:nvPr/>
          </p:nvSpPr>
          <p:spPr>
            <a:xfrm>
              <a:off x="3875249" y="1972333"/>
              <a:ext cx="24773" cy="15969"/>
            </a:xfrm>
            <a:custGeom>
              <a:avLst/>
              <a:gdLst/>
              <a:ahLst/>
              <a:cxnLst/>
              <a:rect l="l" t="t" r="r" b="b"/>
              <a:pathLst>
                <a:path w="287" h="185" extrusionOk="0">
                  <a:moveTo>
                    <a:pt x="1" y="1"/>
                  </a:moveTo>
                  <a:cubicBezTo>
                    <a:pt x="1" y="29"/>
                    <a:pt x="29" y="87"/>
                    <a:pt x="115" y="144"/>
                  </a:cubicBezTo>
                  <a:cubicBezTo>
                    <a:pt x="176" y="164"/>
                    <a:pt x="222" y="184"/>
                    <a:pt x="244" y="184"/>
                  </a:cubicBezTo>
                  <a:cubicBezTo>
                    <a:pt x="253" y="184"/>
                    <a:pt x="258" y="181"/>
                    <a:pt x="258" y="173"/>
                  </a:cubicBezTo>
                  <a:cubicBezTo>
                    <a:pt x="287" y="144"/>
                    <a:pt x="230" y="115"/>
                    <a:pt x="172" y="58"/>
                  </a:cubicBezTo>
                  <a:cubicBezTo>
                    <a:pt x="87" y="2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15;p45">
              <a:extLst>
                <a:ext uri="{FF2B5EF4-FFF2-40B4-BE49-F238E27FC236}">
                  <a16:creationId xmlns:a16="http://schemas.microsoft.com/office/drawing/2014/main" id="{2F59BD7E-A5A1-4F60-B405-2767D40F6C35}"/>
                </a:ext>
              </a:extLst>
            </p:cNvPr>
            <p:cNvSpPr/>
            <p:nvPr/>
          </p:nvSpPr>
          <p:spPr>
            <a:xfrm>
              <a:off x="3875249" y="1969916"/>
              <a:ext cx="29780" cy="6129"/>
            </a:xfrm>
            <a:custGeom>
              <a:avLst/>
              <a:gdLst/>
              <a:ahLst/>
              <a:cxnLst/>
              <a:rect l="l" t="t" r="r" b="b"/>
              <a:pathLst>
                <a:path w="345" h="71" extrusionOk="0">
                  <a:moveTo>
                    <a:pt x="1" y="0"/>
                  </a:moveTo>
                  <a:cubicBezTo>
                    <a:pt x="1" y="29"/>
                    <a:pt x="87" y="57"/>
                    <a:pt x="172" y="57"/>
                  </a:cubicBezTo>
                  <a:cubicBezTo>
                    <a:pt x="201" y="67"/>
                    <a:pt x="227" y="70"/>
                    <a:pt x="249" y="70"/>
                  </a:cubicBezTo>
                  <a:cubicBezTo>
                    <a:pt x="293" y="70"/>
                    <a:pt x="325" y="57"/>
                    <a:pt x="344" y="57"/>
                  </a:cubicBezTo>
                  <a:cubicBezTo>
                    <a:pt x="344" y="29"/>
                    <a:pt x="258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16;p45">
              <a:extLst>
                <a:ext uri="{FF2B5EF4-FFF2-40B4-BE49-F238E27FC236}">
                  <a16:creationId xmlns:a16="http://schemas.microsoft.com/office/drawing/2014/main" id="{12E74134-FB6E-40C2-9D40-DE9584A29C68}"/>
                </a:ext>
              </a:extLst>
            </p:cNvPr>
            <p:cNvSpPr/>
            <p:nvPr/>
          </p:nvSpPr>
          <p:spPr>
            <a:xfrm>
              <a:off x="3875249" y="1958177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262" y="0"/>
                  </a:moveTo>
                  <a:cubicBezTo>
                    <a:pt x="230" y="0"/>
                    <a:pt x="187" y="7"/>
                    <a:pt x="144" y="22"/>
                  </a:cubicBezTo>
                  <a:cubicBezTo>
                    <a:pt x="58" y="50"/>
                    <a:pt x="1" y="79"/>
                    <a:pt x="1" y="108"/>
                  </a:cubicBezTo>
                  <a:cubicBezTo>
                    <a:pt x="1" y="122"/>
                    <a:pt x="22" y="129"/>
                    <a:pt x="54" y="129"/>
                  </a:cubicBezTo>
                  <a:cubicBezTo>
                    <a:pt x="87" y="129"/>
                    <a:pt x="130" y="122"/>
                    <a:pt x="172" y="108"/>
                  </a:cubicBezTo>
                  <a:cubicBezTo>
                    <a:pt x="258" y="79"/>
                    <a:pt x="316" y="50"/>
                    <a:pt x="316" y="22"/>
                  </a:cubicBezTo>
                  <a:cubicBezTo>
                    <a:pt x="316" y="7"/>
                    <a:pt x="294" y="0"/>
                    <a:pt x="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17;p45">
              <a:extLst>
                <a:ext uri="{FF2B5EF4-FFF2-40B4-BE49-F238E27FC236}">
                  <a16:creationId xmlns:a16="http://schemas.microsoft.com/office/drawing/2014/main" id="{BF1606AE-8031-4ED4-8740-9B38CF2503E5}"/>
                </a:ext>
              </a:extLst>
            </p:cNvPr>
            <p:cNvSpPr/>
            <p:nvPr/>
          </p:nvSpPr>
          <p:spPr>
            <a:xfrm>
              <a:off x="3872832" y="1946697"/>
              <a:ext cx="22270" cy="19249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229" y="0"/>
                  </a:moveTo>
                  <a:cubicBezTo>
                    <a:pt x="198" y="0"/>
                    <a:pt x="157" y="27"/>
                    <a:pt x="115" y="69"/>
                  </a:cubicBezTo>
                  <a:cubicBezTo>
                    <a:pt x="29" y="126"/>
                    <a:pt x="0" y="183"/>
                    <a:pt x="0" y="212"/>
                  </a:cubicBezTo>
                  <a:cubicBezTo>
                    <a:pt x="7" y="219"/>
                    <a:pt x="16" y="223"/>
                    <a:pt x="27" y="223"/>
                  </a:cubicBezTo>
                  <a:cubicBezTo>
                    <a:pt x="57" y="223"/>
                    <a:pt x="100" y="191"/>
                    <a:pt x="143" y="126"/>
                  </a:cubicBezTo>
                  <a:cubicBezTo>
                    <a:pt x="229" y="69"/>
                    <a:pt x="258" y="12"/>
                    <a:pt x="258" y="12"/>
                  </a:cubicBezTo>
                  <a:cubicBezTo>
                    <a:pt x="250" y="4"/>
                    <a:pt x="240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18;p45">
              <a:extLst>
                <a:ext uri="{FF2B5EF4-FFF2-40B4-BE49-F238E27FC236}">
                  <a16:creationId xmlns:a16="http://schemas.microsoft.com/office/drawing/2014/main" id="{2FE9F40D-E5E0-498A-A84F-91391BB0C350}"/>
                </a:ext>
              </a:extLst>
            </p:cNvPr>
            <p:cNvSpPr/>
            <p:nvPr/>
          </p:nvSpPr>
          <p:spPr>
            <a:xfrm>
              <a:off x="3870329" y="1937806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172" y="0"/>
                  </a:moveTo>
                  <a:cubicBezTo>
                    <a:pt x="144" y="0"/>
                    <a:pt x="86" y="57"/>
                    <a:pt x="58" y="143"/>
                  </a:cubicBezTo>
                  <a:cubicBezTo>
                    <a:pt x="29" y="200"/>
                    <a:pt x="1" y="286"/>
                    <a:pt x="29" y="286"/>
                  </a:cubicBezTo>
                  <a:cubicBezTo>
                    <a:pt x="29" y="286"/>
                    <a:pt x="86" y="258"/>
                    <a:pt x="115" y="172"/>
                  </a:cubicBezTo>
                  <a:cubicBezTo>
                    <a:pt x="172" y="86"/>
                    <a:pt x="172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19;p45">
              <a:extLst>
                <a:ext uri="{FF2B5EF4-FFF2-40B4-BE49-F238E27FC236}">
                  <a16:creationId xmlns:a16="http://schemas.microsoft.com/office/drawing/2014/main" id="{9BC95923-F5F9-49AB-B809-40ACE85F292B}"/>
                </a:ext>
              </a:extLst>
            </p:cNvPr>
            <p:cNvSpPr/>
            <p:nvPr/>
          </p:nvSpPr>
          <p:spPr>
            <a:xfrm>
              <a:off x="3865409" y="1935303"/>
              <a:ext cx="7510" cy="27276"/>
            </a:xfrm>
            <a:custGeom>
              <a:avLst/>
              <a:gdLst/>
              <a:ahLst/>
              <a:cxnLst/>
              <a:rect l="l" t="t" r="r" b="b"/>
              <a:pathLst>
                <a:path w="87" h="316" extrusionOk="0">
                  <a:moveTo>
                    <a:pt x="58" y="1"/>
                  </a:moveTo>
                  <a:cubicBezTo>
                    <a:pt x="29" y="1"/>
                    <a:pt x="0" y="58"/>
                    <a:pt x="0" y="144"/>
                  </a:cubicBezTo>
                  <a:cubicBezTo>
                    <a:pt x="0" y="229"/>
                    <a:pt x="0" y="315"/>
                    <a:pt x="29" y="315"/>
                  </a:cubicBezTo>
                  <a:cubicBezTo>
                    <a:pt x="86" y="315"/>
                    <a:pt x="86" y="229"/>
                    <a:pt x="86" y="144"/>
                  </a:cubicBezTo>
                  <a:cubicBezTo>
                    <a:pt x="86" y="58"/>
                    <a:pt x="86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20;p45">
              <a:extLst>
                <a:ext uri="{FF2B5EF4-FFF2-40B4-BE49-F238E27FC236}">
                  <a16:creationId xmlns:a16="http://schemas.microsoft.com/office/drawing/2014/main" id="{91B4A114-BFDA-4F3A-849A-D18A75C98480}"/>
                </a:ext>
              </a:extLst>
            </p:cNvPr>
            <p:cNvSpPr/>
            <p:nvPr/>
          </p:nvSpPr>
          <p:spPr>
            <a:xfrm>
              <a:off x="3853066" y="1937288"/>
              <a:ext cx="14847" cy="25291"/>
            </a:xfrm>
            <a:custGeom>
              <a:avLst/>
              <a:gdLst/>
              <a:ahLst/>
              <a:cxnLst/>
              <a:rect l="l" t="t" r="r" b="b"/>
              <a:pathLst>
                <a:path w="172" h="293" extrusionOk="0">
                  <a:moveTo>
                    <a:pt x="42" y="0"/>
                  </a:moveTo>
                  <a:cubicBezTo>
                    <a:pt x="37" y="0"/>
                    <a:pt x="33" y="2"/>
                    <a:pt x="29" y="6"/>
                  </a:cubicBezTo>
                  <a:cubicBezTo>
                    <a:pt x="0" y="6"/>
                    <a:pt x="29" y="92"/>
                    <a:pt x="57" y="149"/>
                  </a:cubicBezTo>
                  <a:cubicBezTo>
                    <a:pt x="86" y="235"/>
                    <a:pt x="143" y="292"/>
                    <a:pt x="143" y="292"/>
                  </a:cubicBezTo>
                  <a:cubicBezTo>
                    <a:pt x="172" y="292"/>
                    <a:pt x="143" y="206"/>
                    <a:pt x="115" y="121"/>
                  </a:cubicBezTo>
                  <a:cubicBezTo>
                    <a:pt x="115" y="71"/>
                    <a:pt x="7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21;p45">
              <a:extLst>
                <a:ext uri="{FF2B5EF4-FFF2-40B4-BE49-F238E27FC236}">
                  <a16:creationId xmlns:a16="http://schemas.microsoft.com/office/drawing/2014/main" id="{16502F33-352E-4F8B-8928-D58F6D4ADADA}"/>
                </a:ext>
              </a:extLst>
            </p:cNvPr>
            <p:cNvSpPr/>
            <p:nvPr/>
          </p:nvSpPr>
          <p:spPr>
            <a:xfrm>
              <a:off x="3855483" y="1958781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158" y="0"/>
                  </a:moveTo>
                  <a:cubicBezTo>
                    <a:pt x="122" y="0"/>
                    <a:pt x="87" y="15"/>
                    <a:pt x="58" y="43"/>
                  </a:cubicBezTo>
                  <a:cubicBezTo>
                    <a:pt x="1" y="101"/>
                    <a:pt x="80" y="129"/>
                    <a:pt x="158" y="129"/>
                  </a:cubicBezTo>
                  <a:cubicBezTo>
                    <a:pt x="237" y="129"/>
                    <a:pt x="316" y="101"/>
                    <a:pt x="258" y="43"/>
                  </a:cubicBezTo>
                  <a:cubicBezTo>
                    <a:pt x="230" y="15"/>
                    <a:pt x="194" y="0"/>
                    <a:pt x="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22;p45">
              <a:extLst>
                <a:ext uri="{FF2B5EF4-FFF2-40B4-BE49-F238E27FC236}">
                  <a16:creationId xmlns:a16="http://schemas.microsoft.com/office/drawing/2014/main" id="{A455B0FC-5942-48F0-B638-DA97196991FF}"/>
                </a:ext>
              </a:extLst>
            </p:cNvPr>
            <p:cNvSpPr/>
            <p:nvPr/>
          </p:nvSpPr>
          <p:spPr>
            <a:xfrm>
              <a:off x="3857986" y="1962493"/>
              <a:ext cx="27449" cy="18127"/>
            </a:xfrm>
            <a:custGeom>
              <a:avLst/>
              <a:gdLst/>
              <a:ahLst/>
              <a:cxnLst/>
              <a:rect l="l" t="t" r="r" b="b"/>
              <a:pathLst>
                <a:path w="318" h="210" extrusionOk="0">
                  <a:moveTo>
                    <a:pt x="229" y="0"/>
                  </a:moveTo>
                  <a:cubicBezTo>
                    <a:pt x="229" y="29"/>
                    <a:pt x="201" y="58"/>
                    <a:pt x="201" y="86"/>
                  </a:cubicBezTo>
                  <a:cubicBezTo>
                    <a:pt x="172" y="115"/>
                    <a:pt x="136" y="129"/>
                    <a:pt x="101" y="129"/>
                  </a:cubicBezTo>
                  <a:cubicBezTo>
                    <a:pt x="65" y="129"/>
                    <a:pt x="29" y="115"/>
                    <a:pt x="0" y="86"/>
                  </a:cubicBezTo>
                  <a:lnTo>
                    <a:pt x="0" y="86"/>
                  </a:lnTo>
                  <a:cubicBezTo>
                    <a:pt x="0" y="115"/>
                    <a:pt x="29" y="143"/>
                    <a:pt x="29" y="172"/>
                  </a:cubicBezTo>
                  <a:cubicBezTo>
                    <a:pt x="56" y="199"/>
                    <a:pt x="87" y="210"/>
                    <a:pt x="118" y="210"/>
                  </a:cubicBezTo>
                  <a:cubicBezTo>
                    <a:pt x="220" y="210"/>
                    <a:pt x="317" y="88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23;p45">
              <a:extLst>
                <a:ext uri="{FF2B5EF4-FFF2-40B4-BE49-F238E27FC236}">
                  <a16:creationId xmlns:a16="http://schemas.microsoft.com/office/drawing/2014/main" id="{BB026716-DA85-45F6-B27C-FF6AF26F4C0F}"/>
                </a:ext>
              </a:extLst>
            </p:cNvPr>
            <p:cNvSpPr/>
            <p:nvPr/>
          </p:nvSpPr>
          <p:spPr>
            <a:xfrm>
              <a:off x="3576334" y="2085322"/>
              <a:ext cx="24859" cy="20544"/>
            </a:xfrm>
            <a:custGeom>
              <a:avLst/>
              <a:gdLst/>
              <a:ahLst/>
              <a:cxnLst/>
              <a:rect l="l" t="t" r="r" b="b"/>
              <a:pathLst>
                <a:path w="288" h="238" extrusionOk="0">
                  <a:moveTo>
                    <a:pt x="250" y="1"/>
                  </a:moveTo>
                  <a:cubicBezTo>
                    <a:pt x="228" y="1"/>
                    <a:pt x="162" y="47"/>
                    <a:pt x="115" y="94"/>
                  </a:cubicBezTo>
                  <a:cubicBezTo>
                    <a:pt x="58" y="151"/>
                    <a:pt x="1" y="209"/>
                    <a:pt x="29" y="237"/>
                  </a:cubicBezTo>
                  <a:cubicBezTo>
                    <a:pt x="58" y="237"/>
                    <a:pt x="115" y="209"/>
                    <a:pt x="173" y="151"/>
                  </a:cubicBezTo>
                  <a:cubicBezTo>
                    <a:pt x="230" y="94"/>
                    <a:pt x="287" y="8"/>
                    <a:pt x="258" y="8"/>
                  </a:cubicBezTo>
                  <a:cubicBezTo>
                    <a:pt x="258" y="3"/>
                    <a:pt x="256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24;p45">
              <a:extLst>
                <a:ext uri="{FF2B5EF4-FFF2-40B4-BE49-F238E27FC236}">
                  <a16:creationId xmlns:a16="http://schemas.microsoft.com/office/drawing/2014/main" id="{2CD0B979-B8AD-467A-8357-8F7EFBAB68AF}"/>
                </a:ext>
              </a:extLst>
            </p:cNvPr>
            <p:cNvSpPr/>
            <p:nvPr/>
          </p:nvSpPr>
          <p:spPr>
            <a:xfrm>
              <a:off x="3571413" y="2063743"/>
              <a:ext cx="27276" cy="14070"/>
            </a:xfrm>
            <a:custGeom>
              <a:avLst/>
              <a:gdLst/>
              <a:ahLst/>
              <a:cxnLst/>
              <a:rect l="l" t="t" r="r" b="b"/>
              <a:pathLst>
                <a:path w="316" h="163" extrusionOk="0">
                  <a:moveTo>
                    <a:pt x="29" y="1"/>
                  </a:moveTo>
                  <a:lnTo>
                    <a:pt x="29" y="1"/>
                  </a:lnTo>
                  <a:cubicBezTo>
                    <a:pt x="1" y="29"/>
                    <a:pt x="58" y="87"/>
                    <a:pt x="144" y="115"/>
                  </a:cubicBezTo>
                  <a:cubicBezTo>
                    <a:pt x="194" y="149"/>
                    <a:pt x="234" y="163"/>
                    <a:pt x="259" y="163"/>
                  </a:cubicBezTo>
                  <a:cubicBezTo>
                    <a:pt x="277" y="163"/>
                    <a:pt x="287" y="156"/>
                    <a:pt x="287" y="144"/>
                  </a:cubicBezTo>
                  <a:cubicBezTo>
                    <a:pt x="315" y="144"/>
                    <a:pt x="258" y="87"/>
                    <a:pt x="172" y="58"/>
                  </a:cubicBezTo>
                  <a:cubicBezTo>
                    <a:pt x="86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225;p45">
              <a:extLst>
                <a:ext uri="{FF2B5EF4-FFF2-40B4-BE49-F238E27FC236}">
                  <a16:creationId xmlns:a16="http://schemas.microsoft.com/office/drawing/2014/main" id="{010C6D71-6CA7-425F-9296-2C9EAFF980A6}"/>
                </a:ext>
              </a:extLst>
            </p:cNvPr>
            <p:cNvSpPr/>
            <p:nvPr/>
          </p:nvSpPr>
          <p:spPr>
            <a:xfrm>
              <a:off x="3568910" y="2076086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73" y="1"/>
                  </a:moveTo>
                  <a:cubicBezTo>
                    <a:pt x="87" y="1"/>
                    <a:pt x="1" y="1"/>
                    <a:pt x="1" y="29"/>
                  </a:cubicBezTo>
                  <a:cubicBezTo>
                    <a:pt x="1" y="58"/>
                    <a:pt x="58" y="58"/>
                    <a:pt x="144" y="87"/>
                  </a:cubicBezTo>
                  <a:cubicBezTo>
                    <a:pt x="259" y="87"/>
                    <a:pt x="316" y="87"/>
                    <a:pt x="316" y="58"/>
                  </a:cubicBezTo>
                  <a:cubicBezTo>
                    <a:pt x="316" y="1"/>
                    <a:pt x="259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226;p45">
              <a:extLst>
                <a:ext uri="{FF2B5EF4-FFF2-40B4-BE49-F238E27FC236}">
                  <a16:creationId xmlns:a16="http://schemas.microsoft.com/office/drawing/2014/main" id="{D9AAD084-1CA7-48FA-8337-97ED8A955AC3}"/>
                </a:ext>
              </a:extLst>
            </p:cNvPr>
            <p:cNvSpPr/>
            <p:nvPr/>
          </p:nvSpPr>
          <p:spPr>
            <a:xfrm>
              <a:off x="3568910" y="2082387"/>
              <a:ext cx="29780" cy="11135"/>
            </a:xfrm>
            <a:custGeom>
              <a:avLst/>
              <a:gdLst/>
              <a:ahLst/>
              <a:cxnLst/>
              <a:rect l="l" t="t" r="r" b="b"/>
              <a:pathLst>
                <a:path w="345" h="129" extrusionOk="0">
                  <a:moveTo>
                    <a:pt x="290" y="1"/>
                  </a:moveTo>
                  <a:cubicBezTo>
                    <a:pt x="259" y="1"/>
                    <a:pt x="201" y="14"/>
                    <a:pt x="144" y="14"/>
                  </a:cubicBezTo>
                  <a:cubicBezTo>
                    <a:pt x="58" y="42"/>
                    <a:pt x="1" y="100"/>
                    <a:pt x="30" y="128"/>
                  </a:cubicBezTo>
                  <a:cubicBezTo>
                    <a:pt x="30" y="128"/>
                    <a:pt x="115" y="128"/>
                    <a:pt x="173" y="100"/>
                  </a:cubicBezTo>
                  <a:cubicBezTo>
                    <a:pt x="287" y="71"/>
                    <a:pt x="344" y="42"/>
                    <a:pt x="316" y="14"/>
                  </a:cubicBezTo>
                  <a:cubicBezTo>
                    <a:pt x="316" y="4"/>
                    <a:pt x="306" y="1"/>
                    <a:pt x="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27;p45">
              <a:extLst>
                <a:ext uri="{FF2B5EF4-FFF2-40B4-BE49-F238E27FC236}">
                  <a16:creationId xmlns:a16="http://schemas.microsoft.com/office/drawing/2014/main" id="{81F3836E-7808-49E2-B2E7-43CBBBC92873}"/>
                </a:ext>
              </a:extLst>
            </p:cNvPr>
            <p:cNvSpPr/>
            <p:nvPr/>
          </p:nvSpPr>
          <p:spPr>
            <a:xfrm>
              <a:off x="3588677" y="2087825"/>
              <a:ext cx="14933" cy="25464"/>
            </a:xfrm>
            <a:custGeom>
              <a:avLst/>
              <a:gdLst/>
              <a:ahLst/>
              <a:cxnLst/>
              <a:rect l="l" t="t" r="r" b="b"/>
              <a:pathLst>
                <a:path w="173" h="295" extrusionOk="0">
                  <a:moveTo>
                    <a:pt x="129" y="0"/>
                  </a:moveTo>
                  <a:cubicBezTo>
                    <a:pt x="105" y="0"/>
                    <a:pt x="82" y="52"/>
                    <a:pt x="58" y="122"/>
                  </a:cubicBezTo>
                  <a:cubicBezTo>
                    <a:pt x="1" y="208"/>
                    <a:pt x="1" y="294"/>
                    <a:pt x="30" y="294"/>
                  </a:cubicBezTo>
                  <a:cubicBezTo>
                    <a:pt x="58" y="294"/>
                    <a:pt x="87" y="237"/>
                    <a:pt x="115" y="151"/>
                  </a:cubicBezTo>
                  <a:cubicBezTo>
                    <a:pt x="144" y="65"/>
                    <a:pt x="173" y="8"/>
                    <a:pt x="144" y="8"/>
                  </a:cubicBezTo>
                  <a:cubicBezTo>
                    <a:pt x="139" y="3"/>
                    <a:pt x="134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28;p45">
              <a:extLst>
                <a:ext uri="{FF2B5EF4-FFF2-40B4-BE49-F238E27FC236}">
                  <a16:creationId xmlns:a16="http://schemas.microsoft.com/office/drawing/2014/main" id="{CF1B0E34-A9E9-499A-938E-8C8105B7B43B}"/>
                </a:ext>
              </a:extLst>
            </p:cNvPr>
            <p:cNvSpPr/>
            <p:nvPr/>
          </p:nvSpPr>
          <p:spPr>
            <a:xfrm>
              <a:off x="3601107" y="2088429"/>
              <a:ext cx="7423" cy="27276"/>
            </a:xfrm>
            <a:custGeom>
              <a:avLst/>
              <a:gdLst/>
              <a:ahLst/>
              <a:cxnLst/>
              <a:rect l="l" t="t" r="r" b="b"/>
              <a:pathLst>
                <a:path w="86" h="316" extrusionOk="0">
                  <a:moveTo>
                    <a:pt x="29" y="1"/>
                  </a:moveTo>
                  <a:cubicBezTo>
                    <a:pt x="29" y="1"/>
                    <a:pt x="0" y="58"/>
                    <a:pt x="0" y="144"/>
                  </a:cubicBezTo>
                  <a:cubicBezTo>
                    <a:pt x="0" y="259"/>
                    <a:pt x="29" y="316"/>
                    <a:pt x="57" y="316"/>
                  </a:cubicBezTo>
                  <a:cubicBezTo>
                    <a:pt x="57" y="316"/>
                    <a:pt x="86" y="230"/>
                    <a:pt x="86" y="144"/>
                  </a:cubicBezTo>
                  <a:cubicBezTo>
                    <a:pt x="86" y="58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229;p45">
              <a:extLst>
                <a:ext uri="{FF2B5EF4-FFF2-40B4-BE49-F238E27FC236}">
                  <a16:creationId xmlns:a16="http://schemas.microsoft.com/office/drawing/2014/main" id="{4561F367-9622-4FAD-BF55-5B4E5D6A3AA7}"/>
                </a:ext>
              </a:extLst>
            </p:cNvPr>
            <p:cNvSpPr/>
            <p:nvPr/>
          </p:nvSpPr>
          <p:spPr>
            <a:xfrm>
              <a:off x="3606027" y="2086012"/>
              <a:ext cx="14847" cy="27276"/>
            </a:xfrm>
            <a:custGeom>
              <a:avLst/>
              <a:gdLst/>
              <a:ahLst/>
              <a:cxnLst/>
              <a:rect l="l" t="t" r="r" b="b"/>
              <a:pathLst>
                <a:path w="172" h="316" extrusionOk="0">
                  <a:moveTo>
                    <a:pt x="29" y="0"/>
                  </a:moveTo>
                  <a:lnTo>
                    <a:pt x="29" y="0"/>
                  </a:lnTo>
                  <a:cubicBezTo>
                    <a:pt x="0" y="29"/>
                    <a:pt x="29" y="86"/>
                    <a:pt x="58" y="172"/>
                  </a:cubicBezTo>
                  <a:cubicBezTo>
                    <a:pt x="86" y="258"/>
                    <a:pt x="143" y="315"/>
                    <a:pt x="143" y="315"/>
                  </a:cubicBezTo>
                  <a:cubicBezTo>
                    <a:pt x="172" y="287"/>
                    <a:pt x="172" y="229"/>
                    <a:pt x="115" y="143"/>
                  </a:cubicBezTo>
                  <a:cubicBezTo>
                    <a:pt x="86" y="58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230;p45">
              <a:extLst>
                <a:ext uri="{FF2B5EF4-FFF2-40B4-BE49-F238E27FC236}">
                  <a16:creationId xmlns:a16="http://schemas.microsoft.com/office/drawing/2014/main" id="{172380E5-8493-41F1-9FFA-5BF178EE0096}"/>
                </a:ext>
              </a:extLst>
            </p:cNvPr>
            <p:cNvSpPr/>
            <p:nvPr/>
          </p:nvSpPr>
          <p:spPr>
            <a:xfrm>
              <a:off x="3608443" y="2085063"/>
              <a:ext cx="24859" cy="18990"/>
            </a:xfrm>
            <a:custGeom>
              <a:avLst/>
              <a:gdLst/>
              <a:ahLst/>
              <a:cxnLst/>
              <a:rect l="l" t="t" r="r" b="b"/>
              <a:pathLst>
                <a:path w="288" h="220" extrusionOk="0">
                  <a:moveTo>
                    <a:pt x="30" y="0"/>
                  </a:moveTo>
                  <a:cubicBezTo>
                    <a:pt x="18" y="0"/>
                    <a:pt x="9" y="4"/>
                    <a:pt x="1" y="11"/>
                  </a:cubicBezTo>
                  <a:cubicBezTo>
                    <a:pt x="1" y="11"/>
                    <a:pt x="30" y="69"/>
                    <a:pt x="115" y="126"/>
                  </a:cubicBezTo>
                  <a:cubicBezTo>
                    <a:pt x="162" y="173"/>
                    <a:pt x="228" y="219"/>
                    <a:pt x="250" y="219"/>
                  </a:cubicBezTo>
                  <a:cubicBezTo>
                    <a:pt x="256" y="219"/>
                    <a:pt x="258" y="217"/>
                    <a:pt x="258" y="212"/>
                  </a:cubicBezTo>
                  <a:cubicBezTo>
                    <a:pt x="287" y="183"/>
                    <a:pt x="230" y="126"/>
                    <a:pt x="173" y="69"/>
                  </a:cubicBezTo>
                  <a:cubicBezTo>
                    <a:pt x="110" y="27"/>
                    <a:pt x="62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231;p45">
              <a:extLst>
                <a:ext uri="{FF2B5EF4-FFF2-40B4-BE49-F238E27FC236}">
                  <a16:creationId xmlns:a16="http://schemas.microsoft.com/office/drawing/2014/main" id="{6F6B1303-2313-424B-89EF-BF8A4D4B17B7}"/>
                </a:ext>
              </a:extLst>
            </p:cNvPr>
            <p:cNvSpPr/>
            <p:nvPr/>
          </p:nvSpPr>
          <p:spPr>
            <a:xfrm>
              <a:off x="3610947" y="2081696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54" y="0"/>
                  </a:moveTo>
                  <a:cubicBezTo>
                    <a:pt x="22" y="0"/>
                    <a:pt x="1" y="7"/>
                    <a:pt x="1" y="22"/>
                  </a:cubicBezTo>
                  <a:cubicBezTo>
                    <a:pt x="1" y="50"/>
                    <a:pt x="58" y="79"/>
                    <a:pt x="144" y="108"/>
                  </a:cubicBezTo>
                  <a:cubicBezTo>
                    <a:pt x="187" y="122"/>
                    <a:pt x="229" y="129"/>
                    <a:pt x="262" y="129"/>
                  </a:cubicBezTo>
                  <a:cubicBezTo>
                    <a:pt x="294" y="129"/>
                    <a:pt x="315" y="122"/>
                    <a:pt x="315" y="108"/>
                  </a:cubicBezTo>
                  <a:cubicBezTo>
                    <a:pt x="315" y="79"/>
                    <a:pt x="258" y="50"/>
                    <a:pt x="172" y="22"/>
                  </a:cubicBezTo>
                  <a:cubicBezTo>
                    <a:pt x="129" y="7"/>
                    <a:pt x="86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232;p45">
              <a:extLst>
                <a:ext uri="{FF2B5EF4-FFF2-40B4-BE49-F238E27FC236}">
                  <a16:creationId xmlns:a16="http://schemas.microsoft.com/office/drawing/2014/main" id="{67C5D434-7F9A-4F8B-8E48-274EC6F22686}"/>
                </a:ext>
              </a:extLst>
            </p:cNvPr>
            <p:cNvSpPr/>
            <p:nvPr/>
          </p:nvSpPr>
          <p:spPr>
            <a:xfrm>
              <a:off x="3610947" y="2073669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72" y="0"/>
                  </a:moveTo>
                  <a:cubicBezTo>
                    <a:pt x="58" y="0"/>
                    <a:pt x="1" y="57"/>
                    <a:pt x="1" y="57"/>
                  </a:cubicBezTo>
                  <a:cubicBezTo>
                    <a:pt x="1" y="86"/>
                    <a:pt x="86" y="86"/>
                    <a:pt x="172" y="86"/>
                  </a:cubicBezTo>
                  <a:cubicBezTo>
                    <a:pt x="258" y="86"/>
                    <a:pt x="315" y="57"/>
                    <a:pt x="315" y="29"/>
                  </a:cubicBezTo>
                  <a:cubicBezTo>
                    <a:pt x="315" y="0"/>
                    <a:pt x="258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233;p45">
              <a:extLst>
                <a:ext uri="{FF2B5EF4-FFF2-40B4-BE49-F238E27FC236}">
                  <a16:creationId xmlns:a16="http://schemas.microsoft.com/office/drawing/2014/main" id="{CDF7ABA2-A45F-4946-9C19-F804CDE20D2F}"/>
                </a:ext>
              </a:extLst>
            </p:cNvPr>
            <p:cNvSpPr/>
            <p:nvPr/>
          </p:nvSpPr>
          <p:spPr>
            <a:xfrm>
              <a:off x="3608443" y="2061326"/>
              <a:ext cx="27276" cy="15882"/>
            </a:xfrm>
            <a:custGeom>
              <a:avLst/>
              <a:gdLst/>
              <a:ahLst/>
              <a:cxnLst/>
              <a:rect l="l" t="t" r="r" b="b"/>
              <a:pathLst>
                <a:path w="316" h="184" extrusionOk="0">
                  <a:moveTo>
                    <a:pt x="287" y="0"/>
                  </a:moveTo>
                  <a:lnTo>
                    <a:pt x="287" y="0"/>
                  </a:lnTo>
                  <a:cubicBezTo>
                    <a:pt x="287" y="0"/>
                    <a:pt x="201" y="0"/>
                    <a:pt x="144" y="57"/>
                  </a:cubicBezTo>
                  <a:cubicBezTo>
                    <a:pt x="58" y="115"/>
                    <a:pt x="1" y="172"/>
                    <a:pt x="30" y="172"/>
                  </a:cubicBezTo>
                  <a:cubicBezTo>
                    <a:pt x="30" y="180"/>
                    <a:pt x="34" y="184"/>
                    <a:pt x="44" y="184"/>
                  </a:cubicBezTo>
                  <a:cubicBezTo>
                    <a:pt x="65" y="184"/>
                    <a:pt x="112" y="163"/>
                    <a:pt x="173" y="143"/>
                  </a:cubicBezTo>
                  <a:cubicBezTo>
                    <a:pt x="258" y="86"/>
                    <a:pt x="316" y="29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234;p45">
              <a:extLst>
                <a:ext uri="{FF2B5EF4-FFF2-40B4-BE49-F238E27FC236}">
                  <a16:creationId xmlns:a16="http://schemas.microsoft.com/office/drawing/2014/main" id="{06D028D4-0B39-4FFD-BDEB-B534E21036DB}"/>
                </a:ext>
              </a:extLst>
            </p:cNvPr>
            <p:cNvSpPr/>
            <p:nvPr/>
          </p:nvSpPr>
          <p:spPr>
            <a:xfrm>
              <a:off x="3606027" y="2051399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01" y="1"/>
                  </a:moveTo>
                  <a:cubicBezTo>
                    <a:pt x="201" y="1"/>
                    <a:pt x="143" y="29"/>
                    <a:pt x="86" y="115"/>
                  </a:cubicBezTo>
                  <a:cubicBezTo>
                    <a:pt x="29" y="172"/>
                    <a:pt x="0" y="258"/>
                    <a:pt x="29" y="258"/>
                  </a:cubicBezTo>
                  <a:cubicBezTo>
                    <a:pt x="34" y="263"/>
                    <a:pt x="39" y="266"/>
                    <a:pt x="45" y="266"/>
                  </a:cubicBezTo>
                  <a:cubicBezTo>
                    <a:pt x="69" y="266"/>
                    <a:pt x="97" y="219"/>
                    <a:pt x="143" y="172"/>
                  </a:cubicBezTo>
                  <a:cubicBezTo>
                    <a:pt x="201" y="87"/>
                    <a:pt x="229" y="29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235;p45">
              <a:extLst>
                <a:ext uri="{FF2B5EF4-FFF2-40B4-BE49-F238E27FC236}">
                  <a16:creationId xmlns:a16="http://schemas.microsoft.com/office/drawing/2014/main" id="{252214DD-F38D-4F6F-99A0-15FD13CB4E47}"/>
                </a:ext>
              </a:extLst>
            </p:cNvPr>
            <p:cNvSpPr/>
            <p:nvPr/>
          </p:nvSpPr>
          <p:spPr>
            <a:xfrm>
              <a:off x="3603523" y="2045961"/>
              <a:ext cx="7510" cy="27794"/>
            </a:xfrm>
            <a:custGeom>
              <a:avLst/>
              <a:gdLst/>
              <a:ahLst/>
              <a:cxnLst/>
              <a:rect l="l" t="t" r="r" b="b"/>
              <a:pathLst>
                <a:path w="87" h="322" extrusionOk="0">
                  <a:moveTo>
                    <a:pt x="84" y="1"/>
                  </a:moveTo>
                  <a:cubicBezTo>
                    <a:pt x="72" y="1"/>
                    <a:pt x="25" y="75"/>
                    <a:pt x="1" y="150"/>
                  </a:cubicBezTo>
                  <a:cubicBezTo>
                    <a:pt x="1" y="235"/>
                    <a:pt x="1" y="293"/>
                    <a:pt x="1" y="321"/>
                  </a:cubicBezTo>
                  <a:cubicBezTo>
                    <a:pt x="1" y="321"/>
                    <a:pt x="58" y="235"/>
                    <a:pt x="87" y="150"/>
                  </a:cubicBezTo>
                  <a:cubicBezTo>
                    <a:pt x="87" y="64"/>
                    <a:pt x="87" y="6"/>
                    <a:pt x="87" y="6"/>
                  </a:cubicBezTo>
                  <a:cubicBezTo>
                    <a:pt x="87" y="3"/>
                    <a:pt x="8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236;p45">
              <a:extLst>
                <a:ext uri="{FF2B5EF4-FFF2-40B4-BE49-F238E27FC236}">
                  <a16:creationId xmlns:a16="http://schemas.microsoft.com/office/drawing/2014/main" id="{9096E36A-523C-4202-ABF6-92ED50AAD392}"/>
                </a:ext>
              </a:extLst>
            </p:cNvPr>
            <p:cNvSpPr/>
            <p:nvPr/>
          </p:nvSpPr>
          <p:spPr>
            <a:xfrm>
              <a:off x="3593683" y="2046479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29" y="0"/>
                  </a:moveTo>
                  <a:cubicBezTo>
                    <a:pt x="0" y="0"/>
                    <a:pt x="0" y="86"/>
                    <a:pt x="29" y="172"/>
                  </a:cubicBezTo>
                  <a:cubicBezTo>
                    <a:pt x="29" y="258"/>
                    <a:pt x="86" y="315"/>
                    <a:pt x="86" y="315"/>
                  </a:cubicBezTo>
                  <a:cubicBezTo>
                    <a:pt x="115" y="315"/>
                    <a:pt x="115" y="229"/>
                    <a:pt x="86" y="144"/>
                  </a:cubicBezTo>
                  <a:cubicBezTo>
                    <a:pt x="86" y="58"/>
                    <a:pt x="57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237;p45">
              <a:extLst>
                <a:ext uri="{FF2B5EF4-FFF2-40B4-BE49-F238E27FC236}">
                  <a16:creationId xmlns:a16="http://schemas.microsoft.com/office/drawing/2014/main" id="{F9F416CB-53BF-4AAC-8713-5155A23A59B7}"/>
                </a:ext>
              </a:extLst>
            </p:cNvPr>
            <p:cNvSpPr/>
            <p:nvPr/>
          </p:nvSpPr>
          <p:spPr>
            <a:xfrm>
              <a:off x="3581340" y="2051399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9" y="1"/>
                  </a:moveTo>
                  <a:lnTo>
                    <a:pt x="29" y="1"/>
                  </a:lnTo>
                  <a:cubicBezTo>
                    <a:pt x="0" y="29"/>
                    <a:pt x="29" y="87"/>
                    <a:pt x="86" y="172"/>
                  </a:cubicBezTo>
                  <a:cubicBezTo>
                    <a:pt x="133" y="219"/>
                    <a:pt x="179" y="266"/>
                    <a:pt x="195" y="266"/>
                  </a:cubicBezTo>
                  <a:cubicBezTo>
                    <a:pt x="198" y="266"/>
                    <a:pt x="200" y="263"/>
                    <a:pt x="200" y="258"/>
                  </a:cubicBezTo>
                  <a:cubicBezTo>
                    <a:pt x="229" y="258"/>
                    <a:pt x="200" y="201"/>
                    <a:pt x="143" y="115"/>
                  </a:cubicBezTo>
                  <a:cubicBezTo>
                    <a:pt x="86" y="58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238;p45">
              <a:extLst>
                <a:ext uri="{FF2B5EF4-FFF2-40B4-BE49-F238E27FC236}">
                  <a16:creationId xmlns:a16="http://schemas.microsoft.com/office/drawing/2014/main" id="{4EBEB88D-B1B7-4541-8015-1B92C0F912F5}"/>
                </a:ext>
              </a:extLst>
            </p:cNvPr>
            <p:cNvSpPr/>
            <p:nvPr/>
          </p:nvSpPr>
          <p:spPr>
            <a:xfrm>
              <a:off x="3576334" y="2056319"/>
              <a:ext cx="22356" cy="19853"/>
            </a:xfrm>
            <a:custGeom>
              <a:avLst/>
              <a:gdLst/>
              <a:ahLst/>
              <a:cxnLst/>
              <a:rect l="l" t="t" r="r" b="b"/>
              <a:pathLst>
                <a:path w="259" h="230" extrusionOk="0">
                  <a:moveTo>
                    <a:pt x="29" y="1"/>
                  </a:moveTo>
                  <a:cubicBezTo>
                    <a:pt x="1" y="30"/>
                    <a:pt x="29" y="87"/>
                    <a:pt x="115" y="144"/>
                  </a:cubicBezTo>
                  <a:cubicBezTo>
                    <a:pt x="173" y="201"/>
                    <a:pt x="230" y="230"/>
                    <a:pt x="258" y="230"/>
                  </a:cubicBezTo>
                  <a:cubicBezTo>
                    <a:pt x="258" y="201"/>
                    <a:pt x="230" y="144"/>
                    <a:pt x="173" y="87"/>
                  </a:cubicBezTo>
                  <a:cubicBezTo>
                    <a:pt x="87" y="30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239;p45">
              <a:extLst>
                <a:ext uri="{FF2B5EF4-FFF2-40B4-BE49-F238E27FC236}">
                  <a16:creationId xmlns:a16="http://schemas.microsoft.com/office/drawing/2014/main" id="{82D32A87-3817-45ED-895A-99CBD9C9FABA}"/>
                </a:ext>
              </a:extLst>
            </p:cNvPr>
            <p:cNvSpPr/>
            <p:nvPr/>
          </p:nvSpPr>
          <p:spPr>
            <a:xfrm>
              <a:off x="3568910" y="2066850"/>
              <a:ext cx="29780" cy="12948"/>
            </a:xfrm>
            <a:custGeom>
              <a:avLst/>
              <a:gdLst/>
              <a:ahLst/>
              <a:cxnLst/>
              <a:rect l="l" t="t" r="r" b="b"/>
              <a:pathLst>
                <a:path w="345" h="150" extrusionOk="0">
                  <a:moveTo>
                    <a:pt x="80" y="1"/>
                  </a:moveTo>
                  <a:cubicBezTo>
                    <a:pt x="51" y="1"/>
                    <a:pt x="30" y="8"/>
                    <a:pt x="30" y="22"/>
                  </a:cubicBezTo>
                  <a:cubicBezTo>
                    <a:pt x="1" y="79"/>
                    <a:pt x="87" y="108"/>
                    <a:pt x="173" y="136"/>
                  </a:cubicBezTo>
                  <a:cubicBezTo>
                    <a:pt x="211" y="136"/>
                    <a:pt x="262" y="149"/>
                    <a:pt x="291" y="149"/>
                  </a:cubicBezTo>
                  <a:cubicBezTo>
                    <a:pt x="306" y="149"/>
                    <a:pt x="316" y="146"/>
                    <a:pt x="316" y="136"/>
                  </a:cubicBezTo>
                  <a:cubicBezTo>
                    <a:pt x="344" y="79"/>
                    <a:pt x="259" y="51"/>
                    <a:pt x="173" y="22"/>
                  </a:cubicBezTo>
                  <a:cubicBezTo>
                    <a:pt x="144" y="8"/>
                    <a:pt x="108" y="1"/>
                    <a:pt x="80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240;p45">
              <a:extLst>
                <a:ext uri="{FF2B5EF4-FFF2-40B4-BE49-F238E27FC236}">
                  <a16:creationId xmlns:a16="http://schemas.microsoft.com/office/drawing/2014/main" id="{04500594-EBDB-4564-97E8-2EDE7E1CE1B8}"/>
                </a:ext>
              </a:extLst>
            </p:cNvPr>
            <p:cNvSpPr/>
            <p:nvPr/>
          </p:nvSpPr>
          <p:spPr>
            <a:xfrm>
              <a:off x="3568910" y="2078589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44" y="0"/>
                  </a:moveTo>
                  <a:cubicBezTo>
                    <a:pt x="58" y="29"/>
                    <a:pt x="1" y="58"/>
                    <a:pt x="1" y="58"/>
                  </a:cubicBezTo>
                  <a:cubicBezTo>
                    <a:pt x="1" y="86"/>
                    <a:pt x="87" y="86"/>
                    <a:pt x="173" y="86"/>
                  </a:cubicBezTo>
                  <a:cubicBezTo>
                    <a:pt x="259" y="86"/>
                    <a:pt x="316" y="58"/>
                    <a:pt x="316" y="29"/>
                  </a:cubicBezTo>
                  <a:cubicBezTo>
                    <a:pt x="316" y="0"/>
                    <a:pt x="230" y="0"/>
                    <a:pt x="144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241;p45">
              <a:extLst>
                <a:ext uri="{FF2B5EF4-FFF2-40B4-BE49-F238E27FC236}">
                  <a16:creationId xmlns:a16="http://schemas.microsoft.com/office/drawing/2014/main" id="{87B995C8-8649-4888-948F-5F3C8253D8BA}"/>
                </a:ext>
              </a:extLst>
            </p:cNvPr>
            <p:cNvSpPr/>
            <p:nvPr/>
          </p:nvSpPr>
          <p:spPr>
            <a:xfrm>
              <a:off x="3571413" y="2083509"/>
              <a:ext cx="27276" cy="15882"/>
            </a:xfrm>
            <a:custGeom>
              <a:avLst/>
              <a:gdLst/>
              <a:ahLst/>
              <a:cxnLst/>
              <a:rect l="l" t="t" r="r" b="b"/>
              <a:pathLst>
                <a:path w="316" h="184" extrusionOk="0">
                  <a:moveTo>
                    <a:pt x="315" y="1"/>
                  </a:moveTo>
                  <a:cubicBezTo>
                    <a:pt x="287" y="1"/>
                    <a:pt x="230" y="1"/>
                    <a:pt x="144" y="58"/>
                  </a:cubicBezTo>
                  <a:cubicBezTo>
                    <a:pt x="58" y="115"/>
                    <a:pt x="1" y="144"/>
                    <a:pt x="29" y="172"/>
                  </a:cubicBezTo>
                  <a:cubicBezTo>
                    <a:pt x="29" y="180"/>
                    <a:pt x="35" y="184"/>
                    <a:pt x="46" y="184"/>
                  </a:cubicBezTo>
                  <a:cubicBezTo>
                    <a:pt x="73" y="184"/>
                    <a:pt x="130" y="157"/>
                    <a:pt x="172" y="115"/>
                  </a:cubicBezTo>
                  <a:cubicBezTo>
                    <a:pt x="258" y="87"/>
                    <a:pt x="315" y="29"/>
                    <a:pt x="315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242;p45">
              <a:extLst>
                <a:ext uri="{FF2B5EF4-FFF2-40B4-BE49-F238E27FC236}">
                  <a16:creationId xmlns:a16="http://schemas.microsoft.com/office/drawing/2014/main" id="{D587F71C-8F6D-4356-999B-277C8EB1DE6E}"/>
                </a:ext>
              </a:extLst>
            </p:cNvPr>
            <p:cNvSpPr/>
            <p:nvPr/>
          </p:nvSpPr>
          <p:spPr>
            <a:xfrm>
              <a:off x="3581340" y="2086012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00" y="0"/>
                  </a:moveTo>
                  <a:cubicBezTo>
                    <a:pt x="200" y="0"/>
                    <a:pt x="143" y="29"/>
                    <a:pt x="86" y="115"/>
                  </a:cubicBezTo>
                  <a:cubicBezTo>
                    <a:pt x="29" y="172"/>
                    <a:pt x="0" y="258"/>
                    <a:pt x="29" y="258"/>
                  </a:cubicBezTo>
                  <a:cubicBezTo>
                    <a:pt x="29" y="263"/>
                    <a:pt x="31" y="265"/>
                    <a:pt x="34" y="265"/>
                  </a:cubicBezTo>
                  <a:cubicBezTo>
                    <a:pt x="50" y="265"/>
                    <a:pt x="96" y="219"/>
                    <a:pt x="143" y="172"/>
                  </a:cubicBezTo>
                  <a:cubicBezTo>
                    <a:pt x="200" y="86"/>
                    <a:pt x="229" y="29"/>
                    <a:pt x="200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243;p45">
              <a:extLst>
                <a:ext uri="{FF2B5EF4-FFF2-40B4-BE49-F238E27FC236}">
                  <a16:creationId xmlns:a16="http://schemas.microsoft.com/office/drawing/2014/main" id="{84A7A789-C0D4-49F2-BCF7-ABAA361BA986}"/>
                </a:ext>
              </a:extLst>
            </p:cNvPr>
            <p:cNvSpPr/>
            <p:nvPr/>
          </p:nvSpPr>
          <p:spPr>
            <a:xfrm>
              <a:off x="3596100" y="2087998"/>
              <a:ext cx="10013" cy="27708"/>
            </a:xfrm>
            <a:custGeom>
              <a:avLst/>
              <a:gdLst/>
              <a:ahLst/>
              <a:cxnLst/>
              <a:rect l="l" t="t" r="r" b="b"/>
              <a:pathLst>
                <a:path w="116" h="321" extrusionOk="0">
                  <a:moveTo>
                    <a:pt x="84" y="0"/>
                  </a:moveTo>
                  <a:cubicBezTo>
                    <a:pt x="72" y="0"/>
                    <a:pt x="29" y="75"/>
                    <a:pt x="29" y="149"/>
                  </a:cubicBezTo>
                  <a:cubicBezTo>
                    <a:pt x="1" y="235"/>
                    <a:pt x="1" y="321"/>
                    <a:pt x="29" y="321"/>
                  </a:cubicBezTo>
                  <a:cubicBezTo>
                    <a:pt x="29" y="321"/>
                    <a:pt x="58" y="264"/>
                    <a:pt x="87" y="178"/>
                  </a:cubicBezTo>
                  <a:cubicBezTo>
                    <a:pt x="115" y="63"/>
                    <a:pt x="87" y="6"/>
                    <a:pt x="87" y="6"/>
                  </a:cubicBezTo>
                  <a:cubicBezTo>
                    <a:pt x="87" y="2"/>
                    <a:pt x="86" y="0"/>
                    <a:pt x="84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244;p45">
              <a:extLst>
                <a:ext uri="{FF2B5EF4-FFF2-40B4-BE49-F238E27FC236}">
                  <a16:creationId xmlns:a16="http://schemas.microsoft.com/office/drawing/2014/main" id="{6DADCF49-B6C8-49FD-8D9D-C5BEB51A94E0}"/>
                </a:ext>
              </a:extLst>
            </p:cNvPr>
            <p:cNvSpPr/>
            <p:nvPr/>
          </p:nvSpPr>
          <p:spPr>
            <a:xfrm>
              <a:off x="3603523" y="2088429"/>
              <a:ext cx="10013" cy="27276"/>
            </a:xfrm>
            <a:custGeom>
              <a:avLst/>
              <a:gdLst/>
              <a:ahLst/>
              <a:cxnLst/>
              <a:rect l="l" t="t" r="r" b="b"/>
              <a:pathLst>
                <a:path w="116" h="316" extrusionOk="0">
                  <a:moveTo>
                    <a:pt x="29" y="1"/>
                  </a:moveTo>
                  <a:cubicBezTo>
                    <a:pt x="1" y="1"/>
                    <a:pt x="1" y="58"/>
                    <a:pt x="29" y="173"/>
                  </a:cubicBezTo>
                  <a:cubicBezTo>
                    <a:pt x="58" y="259"/>
                    <a:pt x="58" y="316"/>
                    <a:pt x="87" y="316"/>
                  </a:cubicBezTo>
                  <a:cubicBezTo>
                    <a:pt x="115" y="287"/>
                    <a:pt x="115" y="230"/>
                    <a:pt x="87" y="144"/>
                  </a:cubicBezTo>
                  <a:cubicBezTo>
                    <a:pt x="87" y="58"/>
                    <a:pt x="58" y="1"/>
                    <a:pt x="29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245;p45">
              <a:extLst>
                <a:ext uri="{FF2B5EF4-FFF2-40B4-BE49-F238E27FC236}">
                  <a16:creationId xmlns:a16="http://schemas.microsoft.com/office/drawing/2014/main" id="{3831EABA-36BE-4C7F-8181-DCFA0650890B}"/>
                </a:ext>
              </a:extLst>
            </p:cNvPr>
            <p:cNvSpPr/>
            <p:nvPr/>
          </p:nvSpPr>
          <p:spPr>
            <a:xfrm>
              <a:off x="3606027" y="2086012"/>
              <a:ext cx="19853" cy="22960"/>
            </a:xfrm>
            <a:custGeom>
              <a:avLst/>
              <a:gdLst/>
              <a:ahLst/>
              <a:cxnLst/>
              <a:rect l="l" t="t" r="r" b="b"/>
              <a:pathLst>
                <a:path w="230" h="266" extrusionOk="0">
                  <a:moveTo>
                    <a:pt x="29" y="0"/>
                  </a:moveTo>
                  <a:cubicBezTo>
                    <a:pt x="0" y="29"/>
                    <a:pt x="29" y="86"/>
                    <a:pt x="86" y="172"/>
                  </a:cubicBezTo>
                  <a:cubicBezTo>
                    <a:pt x="133" y="219"/>
                    <a:pt x="180" y="265"/>
                    <a:pt x="195" y="265"/>
                  </a:cubicBezTo>
                  <a:cubicBezTo>
                    <a:pt x="199" y="265"/>
                    <a:pt x="201" y="263"/>
                    <a:pt x="201" y="258"/>
                  </a:cubicBezTo>
                  <a:cubicBezTo>
                    <a:pt x="229" y="258"/>
                    <a:pt x="201" y="201"/>
                    <a:pt x="143" y="115"/>
                  </a:cubicBezTo>
                  <a:cubicBezTo>
                    <a:pt x="115" y="29"/>
                    <a:pt x="58" y="0"/>
                    <a:pt x="29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246;p45">
              <a:extLst>
                <a:ext uri="{FF2B5EF4-FFF2-40B4-BE49-F238E27FC236}">
                  <a16:creationId xmlns:a16="http://schemas.microsoft.com/office/drawing/2014/main" id="{B305F5C2-EF01-4DEB-965C-14BF43F6D072}"/>
                </a:ext>
              </a:extLst>
            </p:cNvPr>
            <p:cNvSpPr/>
            <p:nvPr/>
          </p:nvSpPr>
          <p:spPr>
            <a:xfrm>
              <a:off x="3608443" y="2084977"/>
              <a:ext cx="27276" cy="14501"/>
            </a:xfrm>
            <a:custGeom>
              <a:avLst/>
              <a:gdLst/>
              <a:ahLst/>
              <a:cxnLst/>
              <a:rect l="l" t="t" r="r" b="b"/>
              <a:pathLst>
                <a:path w="316" h="168" extrusionOk="0">
                  <a:moveTo>
                    <a:pt x="49" y="0"/>
                  </a:moveTo>
                  <a:cubicBezTo>
                    <a:pt x="37" y="0"/>
                    <a:pt x="30" y="4"/>
                    <a:pt x="30" y="12"/>
                  </a:cubicBezTo>
                  <a:cubicBezTo>
                    <a:pt x="1" y="12"/>
                    <a:pt x="58" y="70"/>
                    <a:pt x="144" y="127"/>
                  </a:cubicBezTo>
                  <a:cubicBezTo>
                    <a:pt x="184" y="147"/>
                    <a:pt x="239" y="167"/>
                    <a:pt x="268" y="167"/>
                  </a:cubicBezTo>
                  <a:cubicBezTo>
                    <a:pt x="280" y="167"/>
                    <a:pt x="287" y="164"/>
                    <a:pt x="287" y="155"/>
                  </a:cubicBezTo>
                  <a:cubicBezTo>
                    <a:pt x="316" y="155"/>
                    <a:pt x="258" y="98"/>
                    <a:pt x="173" y="41"/>
                  </a:cubicBezTo>
                  <a:cubicBezTo>
                    <a:pt x="132" y="21"/>
                    <a:pt x="77" y="0"/>
                    <a:pt x="49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247;p45">
              <a:extLst>
                <a:ext uri="{FF2B5EF4-FFF2-40B4-BE49-F238E27FC236}">
                  <a16:creationId xmlns:a16="http://schemas.microsoft.com/office/drawing/2014/main" id="{F5CE1860-C1F5-41D0-A707-C786C2BE9F0B}"/>
                </a:ext>
              </a:extLst>
            </p:cNvPr>
            <p:cNvSpPr/>
            <p:nvPr/>
          </p:nvSpPr>
          <p:spPr>
            <a:xfrm>
              <a:off x="3610947" y="2078589"/>
              <a:ext cx="27276" cy="8632"/>
            </a:xfrm>
            <a:custGeom>
              <a:avLst/>
              <a:gdLst/>
              <a:ahLst/>
              <a:cxnLst/>
              <a:rect l="l" t="t" r="r" b="b"/>
              <a:pathLst>
                <a:path w="316" h="100" extrusionOk="0">
                  <a:moveTo>
                    <a:pt x="172" y="0"/>
                  </a:moveTo>
                  <a:cubicBezTo>
                    <a:pt x="86" y="0"/>
                    <a:pt x="1" y="0"/>
                    <a:pt x="1" y="29"/>
                  </a:cubicBezTo>
                  <a:cubicBezTo>
                    <a:pt x="1" y="58"/>
                    <a:pt x="58" y="86"/>
                    <a:pt x="172" y="86"/>
                  </a:cubicBezTo>
                  <a:cubicBezTo>
                    <a:pt x="201" y="96"/>
                    <a:pt x="226" y="99"/>
                    <a:pt x="247" y="99"/>
                  </a:cubicBezTo>
                  <a:cubicBezTo>
                    <a:pt x="290" y="99"/>
                    <a:pt x="315" y="86"/>
                    <a:pt x="315" y="86"/>
                  </a:cubicBezTo>
                  <a:cubicBezTo>
                    <a:pt x="315" y="58"/>
                    <a:pt x="258" y="29"/>
                    <a:pt x="172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248;p45">
              <a:extLst>
                <a:ext uri="{FF2B5EF4-FFF2-40B4-BE49-F238E27FC236}">
                  <a16:creationId xmlns:a16="http://schemas.microsoft.com/office/drawing/2014/main" id="{E0AA0110-8EF1-4A16-8131-8608AB827DE8}"/>
                </a:ext>
              </a:extLst>
            </p:cNvPr>
            <p:cNvSpPr/>
            <p:nvPr/>
          </p:nvSpPr>
          <p:spPr>
            <a:xfrm>
              <a:off x="3610947" y="2069353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262" y="0"/>
                  </a:moveTo>
                  <a:cubicBezTo>
                    <a:pt x="229" y="0"/>
                    <a:pt x="187" y="7"/>
                    <a:pt x="144" y="22"/>
                  </a:cubicBezTo>
                  <a:cubicBezTo>
                    <a:pt x="58" y="50"/>
                    <a:pt x="1" y="79"/>
                    <a:pt x="1" y="107"/>
                  </a:cubicBezTo>
                  <a:cubicBezTo>
                    <a:pt x="1" y="122"/>
                    <a:pt x="22" y="129"/>
                    <a:pt x="54" y="129"/>
                  </a:cubicBezTo>
                  <a:cubicBezTo>
                    <a:pt x="86" y="129"/>
                    <a:pt x="129" y="122"/>
                    <a:pt x="172" y="107"/>
                  </a:cubicBezTo>
                  <a:cubicBezTo>
                    <a:pt x="258" y="79"/>
                    <a:pt x="315" y="50"/>
                    <a:pt x="315" y="22"/>
                  </a:cubicBezTo>
                  <a:cubicBezTo>
                    <a:pt x="315" y="7"/>
                    <a:pt x="294" y="0"/>
                    <a:pt x="262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249;p45">
              <a:extLst>
                <a:ext uri="{FF2B5EF4-FFF2-40B4-BE49-F238E27FC236}">
                  <a16:creationId xmlns:a16="http://schemas.microsoft.com/office/drawing/2014/main" id="{75540471-F1CF-4A70-A274-E3F65DFAF17A}"/>
                </a:ext>
              </a:extLst>
            </p:cNvPr>
            <p:cNvSpPr/>
            <p:nvPr/>
          </p:nvSpPr>
          <p:spPr>
            <a:xfrm>
              <a:off x="3608443" y="2057873"/>
              <a:ext cx="22356" cy="18299"/>
            </a:xfrm>
            <a:custGeom>
              <a:avLst/>
              <a:gdLst/>
              <a:ahLst/>
              <a:cxnLst/>
              <a:rect l="l" t="t" r="r" b="b"/>
              <a:pathLst>
                <a:path w="259" h="212" extrusionOk="0">
                  <a:moveTo>
                    <a:pt x="230" y="0"/>
                  </a:moveTo>
                  <a:cubicBezTo>
                    <a:pt x="199" y="0"/>
                    <a:pt x="157" y="27"/>
                    <a:pt x="115" y="69"/>
                  </a:cubicBezTo>
                  <a:cubicBezTo>
                    <a:pt x="30" y="126"/>
                    <a:pt x="1" y="183"/>
                    <a:pt x="1" y="212"/>
                  </a:cubicBezTo>
                  <a:cubicBezTo>
                    <a:pt x="30" y="212"/>
                    <a:pt x="87" y="212"/>
                    <a:pt x="144" y="126"/>
                  </a:cubicBezTo>
                  <a:cubicBezTo>
                    <a:pt x="230" y="69"/>
                    <a:pt x="258" y="12"/>
                    <a:pt x="258" y="12"/>
                  </a:cubicBezTo>
                  <a:cubicBezTo>
                    <a:pt x="251" y="4"/>
                    <a:pt x="241" y="0"/>
                    <a:pt x="230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250;p45">
              <a:extLst>
                <a:ext uri="{FF2B5EF4-FFF2-40B4-BE49-F238E27FC236}">
                  <a16:creationId xmlns:a16="http://schemas.microsoft.com/office/drawing/2014/main" id="{220CE631-B8C6-4502-BA99-16C2B22FC09C}"/>
                </a:ext>
              </a:extLst>
            </p:cNvPr>
            <p:cNvSpPr/>
            <p:nvPr/>
          </p:nvSpPr>
          <p:spPr>
            <a:xfrm>
              <a:off x="3606027" y="2048982"/>
              <a:ext cx="14847" cy="24773"/>
            </a:xfrm>
            <a:custGeom>
              <a:avLst/>
              <a:gdLst/>
              <a:ahLst/>
              <a:cxnLst/>
              <a:rect l="l" t="t" r="r" b="b"/>
              <a:pathLst>
                <a:path w="172" h="287" extrusionOk="0">
                  <a:moveTo>
                    <a:pt x="143" y="0"/>
                  </a:moveTo>
                  <a:cubicBezTo>
                    <a:pt x="143" y="0"/>
                    <a:pt x="86" y="57"/>
                    <a:pt x="58" y="115"/>
                  </a:cubicBezTo>
                  <a:cubicBezTo>
                    <a:pt x="0" y="200"/>
                    <a:pt x="0" y="286"/>
                    <a:pt x="0" y="286"/>
                  </a:cubicBezTo>
                  <a:cubicBezTo>
                    <a:pt x="29" y="286"/>
                    <a:pt x="86" y="229"/>
                    <a:pt x="115" y="172"/>
                  </a:cubicBezTo>
                  <a:cubicBezTo>
                    <a:pt x="172" y="86"/>
                    <a:pt x="172" y="0"/>
                    <a:pt x="143" y="0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251;p45">
              <a:extLst>
                <a:ext uri="{FF2B5EF4-FFF2-40B4-BE49-F238E27FC236}">
                  <a16:creationId xmlns:a16="http://schemas.microsoft.com/office/drawing/2014/main" id="{22D7B432-9F7C-46C4-9200-1150CEEE0151}"/>
                </a:ext>
              </a:extLst>
            </p:cNvPr>
            <p:cNvSpPr/>
            <p:nvPr/>
          </p:nvSpPr>
          <p:spPr>
            <a:xfrm>
              <a:off x="3601107" y="2043976"/>
              <a:ext cx="7423" cy="27276"/>
            </a:xfrm>
            <a:custGeom>
              <a:avLst/>
              <a:gdLst/>
              <a:ahLst/>
              <a:cxnLst/>
              <a:rect l="l" t="t" r="r" b="b"/>
              <a:pathLst>
                <a:path w="86" h="316" extrusionOk="0">
                  <a:moveTo>
                    <a:pt x="57" y="1"/>
                  </a:moveTo>
                  <a:cubicBezTo>
                    <a:pt x="0" y="1"/>
                    <a:pt x="0" y="87"/>
                    <a:pt x="0" y="173"/>
                  </a:cubicBezTo>
                  <a:cubicBezTo>
                    <a:pt x="0" y="258"/>
                    <a:pt x="0" y="316"/>
                    <a:pt x="29" y="316"/>
                  </a:cubicBezTo>
                  <a:cubicBezTo>
                    <a:pt x="57" y="316"/>
                    <a:pt x="86" y="258"/>
                    <a:pt x="86" y="173"/>
                  </a:cubicBezTo>
                  <a:cubicBezTo>
                    <a:pt x="86" y="87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252;p45">
              <a:extLst>
                <a:ext uri="{FF2B5EF4-FFF2-40B4-BE49-F238E27FC236}">
                  <a16:creationId xmlns:a16="http://schemas.microsoft.com/office/drawing/2014/main" id="{CC0A6C4C-4663-409D-BE3C-1553B6AC7C8A}"/>
                </a:ext>
              </a:extLst>
            </p:cNvPr>
            <p:cNvSpPr/>
            <p:nvPr/>
          </p:nvSpPr>
          <p:spPr>
            <a:xfrm>
              <a:off x="3588677" y="2048292"/>
              <a:ext cx="14933" cy="25464"/>
            </a:xfrm>
            <a:custGeom>
              <a:avLst/>
              <a:gdLst/>
              <a:ahLst/>
              <a:cxnLst/>
              <a:rect l="l" t="t" r="r" b="b"/>
              <a:pathLst>
                <a:path w="173" h="295" extrusionOk="0">
                  <a:moveTo>
                    <a:pt x="45" y="1"/>
                  </a:moveTo>
                  <a:cubicBezTo>
                    <a:pt x="40" y="1"/>
                    <a:pt x="35" y="3"/>
                    <a:pt x="30" y="8"/>
                  </a:cubicBezTo>
                  <a:cubicBezTo>
                    <a:pt x="1" y="8"/>
                    <a:pt x="1" y="65"/>
                    <a:pt x="58" y="151"/>
                  </a:cubicBezTo>
                  <a:cubicBezTo>
                    <a:pt x="87" y="237"/>
                    <a:pt x="115" y="294"/>
                    <a:pt x="144" y="294"/>
                  </a:cubicBezTo>
                  <a:cubicBezTo>
                    <a:pt x="173" y="294"/>
                    <a:pt x="144" y="208"/>
                    <a:pt x="115" y="123"/>
                  </a:cubicBezTo>
                  <a:cubicBezTo>
                    <a:pt x="92" y="52"/>
                    <a:pt x="68" y="1"/>
                    <a:pt x="45" y="1"/>
                  </a:cubicBezTo>
                  <a:close/>
                </a:path>
              </a:pathLst>
            </a:custGeom>
            <a:solidFill>
              <a:srgbClr val="E3C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253;p45">
              <a:extLst>
                <a:ext uri="{FF2B5EF4-FFF2-40B4-BE49-F238E27FC236}">
                  <a16:creationId xmlns:a16="http://schemas.microsoft.com/office/drawing/2014/main" id="{28D7C05B-C878-466A-A93A-29C4864635F4}"/>
                </a:ext>
              </a:extLst>
            </p:cNvPr>
            <p:cNvSpPr/>
            <p:nvPr/>
          </p:nvSpPr>
          <p:spPr>
            <a:xfrm>
              <a:off x="3589972" y="2069353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168" y="0"/>
                  </a:moveTo>
                  <a:cubicBezTo>
                    <a:pt x="136" y="0"/>
                    <a:pt x="100" y="7"/>
                    <a:pt x="72" y="22"/>
                  </a:cubicBezTo>
                  <a:cubicBezTo>
                    <a:pt x="0" y="93"/>
                    <a:pt x="79" y="129"/>
                    <a:pt x="158" y="129"/>
                  </a:cubicBezTo>
                  <a:cubicBezTo>
                    <a:pt x="236" y="129"/>
                    <a:pt x="315" y="93"/>
                    <a:pt x="244" y="22"/>
                  </a:cubicBezTo>
                  <a:cubicBezTo>
                    <a:pt x="229" y="7"/>
                    <a:pt x="201" y="0"/>
                    <a:pt x="168" y="0"/>
                  </a:cubicBezTo>
                  <a:close/>
                </a:path>
              </a:pathLst>
            </a:custGeom>
            <a:solidFill>
              <a:srgbClr val="BA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254;p45">
              <a:extLst>
                <a:ext uri="{FF2B5EF4-FFF2-40B4-BE49-F238E27FC236}">
                  <a16:creationId xmlns:a16="http://schemas.microsoft.com/office/drawing/2014/main" id="{8FAE069F-083F-47DD-B706-7454472BC982}"/>
                </a:ext>
              </a:extLst>
            </p:cNvPr>
            <p:cNvSpPr/>
            <p:nvPr/>
          </p:nvSpPr>
          <p:spPr>
            <a:xfrm>
              <a:off x="3593683" y="2073669"/>
              <a:ext cx="24946" cy="18127"/>
            </a:xfrm>
            <a:custGeom>
              <a:avLst/>
              <a:gdLst/>
              <a:ahLst/>
              <a:cxnLst/>
              <a:rect l="l" t="t" r="r" b="b"/>
              <a:pathLst>
                <a:path w="289" h="210" extrusionOk="0">
                  <a:moveTo>
                    <a:pt x="201" y="0"/>
                  </a:moveTo>
                  <a:cubicBezTo>
                    <a:pt x="201" y="29"/>
                    <a:pt x="201" y="57"/>
                    <a:pt x="172" y="86"/>
                  </a:cubicBezTo>
                  <a:cubicBezTo>
                    <a:pt x="158" y="115"/>
                    <a:pt x="129" y="129"/>
                    <a:pt x="97" y="129"/>
                  </a:cubicBezTo>
                  <a:cubicBezTo>
                    <a:pt x="65" y="129"/>
                    <a:pt x="29" y="115"/>
                    <a:pt x="0" y="86"/>
                  </a:cubicBezTo>
                  <a:lnTo>
                    <a:pt x="0" y="86"/>
                  </a:lnTo>
                  <a:cubicBezTo>
                    <a:pt x="0" y="115"/>
                    <a:pt x="0" y="143"/>
                    <a:pt x="29" y="172"/>
                  </a:cubicBezTo>
                  <a:cubicBezTo>
                    <a:pt x="55" y="199"/>
                    <a:pt x="85" y="210"/>
                    <a:pt x="114" y="210"/>
                  </a:cubicBezTo>
                  <a:cubicBezTo>
                    <a:pt x="208" y="210"/>
                    <a:pt x="288" y="88"/>
                    <a:pt x="201" y="0"/>
                  </a:cubicBezTo>
                  <a:close/>
                </a:path>
              </a:pathLst>
            </a:custGeom>
            <a:solidFill>
              <a:srgbClr val="BA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255;p45">
              <a:extLst>
                <a:ext uri="{FF2B5EF4-FFF2-40B4-BE49-F238E27FC236}">
                  <a16:creationId xmlns:a16="http://schemas.microsoft.com/office/drawing/2014/main" id="{AF43DC00-E27E-4164-A7C5-C4C792E78688}"/>
                </a:ext>
              </a:extLst>
            </p:cNvPr>
            <p:cNvSpPr/>
            <p:nvPr/>
          </p:nvSpPr>
          <p:spPr>
            <a:xfrm>
              <a:off x="3974082" y="1961802"/>
              <a:ext cx="32196" cy="28571"/>
            </a:xfrm>
            <a:custGeom>
              <a:avLst/>
              <a:gdLst/>
              <a:ahLst/>
              <a:cxnLst/>
              <a:rect l="l" t="t" r="r" b="b"/>
              <a:pathLst>
                <a:path w="373" h="331" extrusionOk="0">
                  <a:moveTo>
                    <a:pt x="324" y="1"/>
                  </a:moveTo>
                  <a:cubicBezTo>
                    <a:pt x="285" y="1"/>
                    <a:pt x="214" y="52"/>
                    <a:pt x="144" y="123"/>
                  </a:cubicBezTo>
                  <a:cubicBezTo>
                    <a:pt x="58" y="209"/>
                    <a:pt x="1" y="295"/>
                    <a:pt x="29" y="323"/>
                  </a:cubicBezTo>
                  <a:cubicBezTo>
                    <a:pt x="29" y="328"/>
                    <a:pt x="33" y="331"/>
                    <a:pt x="39" y="331"/>
                  </a:cubicBezTo>
                  <a:cubicBezTo>
                    <a:pt x="69" y="331"/>
                    <a:pt x="159" y="279"/>
                    <a:pt x="229" y="209"/>
                  </a:cubicBezTo>
                  <a:cubicBezTo>
                    <a:pt x="315" y="123"/>
                    <a:pt x="373" y="37"/>
                    <a:pt x="344" y="8"/>
                  </a:cubicBezTo>
                  <a:cubicBezTo>
                    <a:pt x="339" y="3"/>
                    <a:pt x="332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256;p45">
              <a:extLst>
                <a:ext uri="{FF2B5EF4-FFF2-40B4-BE49-F238E27FC236}">
                  <a16:creationId xmlns:a16="http://schemas.microsoft.com/office/drawing/2014/main" id="{18A9F71D-9E68-47C5-81A2-7CCB8FD44260}"/>
                </a:ext>
              </a:extLst>
            </p:cNvPr>
            <p:cNvSpPr/>
            <p:nvPr/>
          </p:nvSpPr>
          <p:spPr>
            <a:xfrm>
              <a:off x="3966659" y="1929433"/>
              <a:ext cx="37117" cy="21752"/>
            </a:xfrm>
            <a:custGeom>
              <a:avLst/>
              <a:gdLst/>
              <a:ahLst/>
              <a:cxnLst/>
              <a:rect l="l" t="t" r="r" b="b"/>
              <a:pathLst>
                <a:path w="430" h="252" extrusionOk="0">
                  <a:moveTo>
                    <a:pt x="35" y="0"/>
                  </a:moveTo>
                  <a:cubicBezTo>
                    <a:pt x="20" y="0"/>
                    <a:pt x="8" y="4"/>
                    <a:pt x="1" y="11"/>
                  </a:cubicBezTo>
                  <a:cubicBezTo>
                    <a:pt x="1" y="40"/>
                    <a:pt x="58" y="126"/>
                    <a:pt x="172" y="183"/>
                  </a:cubicBezTo>
                  <a:cubicBezTo>
                    <a:pt x="256" y="225"/>
                    <a:pt x="340" y="251"/>
                    <a:pt x="390" y="251"/>
                  </a:cubicBezTo>
                  <a:cubicBezTo>
                    <a:pt x="408" y="251"/>
                    <a:pt x="422" y="248"/>
                    <a:pt x="430" y="240"/>
                  </a:cubicBezTo>
                  <a:cubicBezTo>
                    <a:pt x="430" y="212"/>
                    <a:pt x="344" y="126"/>
                    <a:pt x="230" y="69"/>
                  </a:cubicBezTo>
                  <a:cubicBezTo>
                    <a:pt x="146" y="27"/>
                    <a:pt x="77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257;p45">
              <a:extLst>
                <a:ext uri="{FF2B5EF4-FFF2-40B4-BE49-F238E27FC236}">
                  <a16:creationId xmlns:a16="http://schemas.microsoft.com/office/drawing/2014/main" id="{A4C4DB62-1F06-4250-8749-2038927E88B8}"/>
                </a:ext>
              </a:extLst>
            </p:cNvPr>
            <p:cNvSpPr/>
            <p:nvPr/>
          </p:nvSpPr>
          <p:spPr>
            <a:xfrm>
              <a:off x="3961739" y="1947646"/>
              <a:ext cx="39620" cy="10013"/>
            </a:xfrm>
            <a:custGeom>
              <a:avLst/>
              <a:gdLst/>
              <a:ahLst/>
              <a:cxnLst/>
              <a:rect l="l" t="t" r="r" b="b"/>
              <a:pathLst>
                <a:path w="459" h="116" extrusionOk="0">
                  <a:moveTo>
                    <a:pt x="229" y="1"/>
                  </a:moveTo>
                  <a:cubicBezTo>
                    <a:pt x="115" y="1"/>
                    <a:pt x="0" y="1"/>
                    <a:pt x="0" y="58"/>
                  </a:cubicBezTo>
                  <a:cubicBezTo>
                    <a:pt x="0" y="86"/>
                    <a:pt x="86" y="115"/>
                    <a:pt x="229" y="115"/>
                  </a:cubicBezTo>
                  <a:cubicBezTo>
                    <a:pt x="344" y="115"/>
                    <a:pt x="458" y="115"/>
                    <a:pt x="458" y="86"/>
                  </a:cubicBezTo>
                  <a:cubicBezTo>
                    <a:pt x="458" y="29"/>
                    <a:pt x="372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258;p45">
              <a:extLst>
                <a:ext uri="{FF2B5EF4-FFF2-40B4-BE49-F238E27FC236}">
                  <a16:creationId xmlns:a16="http://schemas.microsoft.com/office/drawing/2014/main" id="{E6376D78-85F8-4CB7-8F34-2EFDB34BC6FB}"/>
                </a:ext>
              </a:extLst>
            </p:cNvPr>
            <p:cNvSpPr/>
            <p:nvPr/>
          </p:nvSpPr>
          <p:spPr>
            <a:xfrm>
              <a:off x="3964242" y="1956537"/>
              <a:ext cx="39533" cy="17522"/>
            </a:xfrm>
            <a:custGeom>
              <a:avLst/>
              <a:gdLst/>
              <a:ahLst/>
              <a:cxnLst/>
              <a:rect l="l" t="t" r="r" b="b"/>
              <a:pathLst>
                <a:path w="458" h="203" extrusionOk="0">
                  <a:moveTo>
                    <a:pt x="403" y="0"/>
                  </a:moveTo>
                  <a:cubicBezTo>
                    <a:pt x="362" y="0"/>
                    <a:pt x="281" y="20"/>
                    <a:pt x="200" y="41"/>
                  </a:cubicBezTo>
                  <a:cubicBezTo>
                    <a:pt x="86" y="98"/>
                    <a:pt x="0" y="155"/>
                    <a:pt x="0" y="184"/>
                  </a:cubicBezTo>
                  <a:cubicBezTo>
                    <a:pt x="12" y="196"/>
                    <a:pt x="34" y="203"/>
                    <a:pt x="63" y="203"/>
                  </a:cubicBezTo>
                  <a:cubicBezTo>
                    <a:pt x="105" y="203"/>
                    <a:pt x="162" y="189"/>
                    <a:pt x="229" y="155"/>
                  </a:cubicBezTo>
                  <a:cubicBezTo>
                    <a:pt x="372" y="127"/>
                    <a:pt x="458" y="41"/>
                    <a:pt x="429" y="12"/>
                  </a:cubicBezTo>
                  <a:cubicBezTo>
                    <a:pt x="429" y="4"/>
                    <a:pt x="420" y="0"/>
                    <a:pt x="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259;p45">
              <a:extLst>
                <a:ext uri="{FF2B5EF4-FFF2-40B4-BE49-F238E27FC236}">
                  <a16:creationId xmlns:a16="http://schemas.microsoft.com/office/drawing/2014/main" id="{05208936-4F2A-4B15-BC9F-46AB7692334B}"/>
                </a:ext>
              </a:extLst>
            </p:cNvPr>
            <p:cNvSpPr/>
            <p:nvPr/>
          </p:nvSpPr>
          <p:spPr>
            <a:xfrm>
              <a:off x="3991346" y="1964478"/>
              <a:ext cx="19853" cy="37634"/>
            </a:xfrm>
            <a:custGeom>
              <a:avLst/>
              <a:gdLst/>
              <a:ahLst/>
              <a:cxnLst/>
              <a:rect l="l" t="t" r="r" b="b"/>
              <a:pathLst>
                <a:path w="230" h="436" extrusionOk="0">
                  <a:moveTo>
                    <a:pt x="187" y="0"/>
                  </a:moveTo>
                  <a:cubicBezTo>
                    <a:pt x="151" y="0"/>
                    <a:pt x="83" y="82"/>
                    <a:pt x="58" y="206"/>
                  </a:cubicBezTo>
                  <a:cubicBezTo>
                    <a:pt x="1" y="321"/>
                    <a:pt x="1" y="407"/>
                    <a:pt x="29" y="435"/>
                  </a:cubicBezTo>
                  <a:cubicBezTo>
                    <a:pt x="58" y="435"/>
                    <a:pt x="115" y="378"/>
                    <a:pt x="173" y="235"/>
                  </a:cubicBezTo>
                  <a:cubicBezTo>
                    <a:pt x="201" y="120"/>
                    <a:pt x="230" y="6"/>
                    <a:pt x="201" y="6"/>
                  </a:cubicBezTo>
                  <a:cubicBezTo>
                    <a:pt x="198" y="2"/>
                    <a:pt x="193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260;p45">
              <a:extLst>
                <a:ext uri="{FF2B5EF4-FFF2-40B4-BE49-F238E27FC236}">
                  <a16:creationId xmlns:a16="http://schemas.microsoft.com/office/drawing/2014/main" id="{C734FEA0-BF93-4DA1-A338-109CA7571639}"/>
                </a:ext>
              </a:extLst>
            </p:cNvPr>
            <p:cNvSpPr/>
            <p:nvPr/>
          </p:nvSpPr>
          <p:spPr>
            <a:xfrm>
              <a:off x="4008695" y="1964910"/>
              <a:ext cx="9927" cy="39620"/>
            </a:xfrm>
            <a:custGeom>
              <a:avLst/>
              <a:gdLst/>
              <a:ahLst/>
              <a:cxnLst/>
              <a:rect l="l" t="t" r="r" b="b"/>
              <a:pathLst>
                <a:path w="115" h="459" extrusionOk="0">
                  <a:moveTo>
                    <a:pt x="57" y="1"/>
                  </a:moveTo>
                  <a:cubicBezTo>
                    <a:pt x="0" y="1"/>
                    <a:pt x="0" y="115"/>
                    <a:pt x="0" y="230"/>
                  </a:cubicBezTo>
                  <a:cubicBezTo>
                    <a:pt x="0" y="373"/>
                    <a:pt x="29" y="459"/>
                    <a:pt x="57" y="459"/>
                  </a:cubicBezTo>
                  <a:cubicBezTo>
                    <a:pt x="86" y="459"/>
                    <a:pt x="115" y="373"/>
                    <a:pt x="115" y="230"/>
                  </a:cubicBezTo>
                  <a:cubicBezTo>
                    <a:pt x="115" y="115"/>
                    <a:pt x="86" y="1"/>
                    <a:pt x="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261;p45">
              <a:extLst>
                <a:ext uri="{FF2B5EF4-FFF2-40B4-BE49-F238E27FC236}">
                  <a16:creationId xmlns:a16="http://schemas.microsoft.com/office/drawing/2014/main" id="{82802FF0-D020-411D-AD74-5DA6EC7204B7}"/>
                </a:ext>
              </a:extLst>
            </p:cNvPr>
            <p:cNvSpPr/>
            <p:nvPr/>
          </p:nvSpPr>
          <p:spPr>
            <a:xfrm>
              <a:off x="4013615" y="1964478"/>
              <a:ext cx="22356" cy="35649"/>
            </a:xfrm>
            <a:custGeom>
              <a:avLst/>
              <a:gdLst/>
              <a:ahLst/>
              <a:cxnLst/>
              <a:rect l="l" t="t" r="r" b="b"/>
              <a:pathLst>
                <a:path w="259" h="413" extrusionOk="0">
                  <a:moveTo>
                    <a:pt x="43" y="0"/>
                  </a:moveTo>
                  <a:cubicBezTo>
                    <a:pt x="38" y="0"/>
                    <a:pt x="33" y="2"/>
                    <a:pt x="29" y="6"/>
                  </a:cubicBezTo>
                  <a:cubicBezTo>
                    <a:pt x="0" y="6"/>
                    <a:pt x="29" y="120"/>
                    <a:pt x="86" y="235"/>
                  </a:cubicBezTo>
                  <a:cubicBezTo>
                    <a:pt x="136" y="334"/>
                    <a:pt x="186" y="412"/>
                    <a:pt x="217" y="412"/>
                  </a:cubicBezTo>
                  <a:cubicBezTo>
                    <a:pt x="221" y="412"/>
                    <a:pt x="226" y="410"/>
                    <a:pt x="229" y="407"/>
                  </a:cubicBezTo>
                  <a:cubicBezTo>
                    <a:pt x="258" y="407"/>
                    <a:pt x="258" y="292"/>
                    <a:pt x="201" y="178"/>
                  </a:cubicBezTo>
                  <a:cubicBezTo>
                    <a:pt x="151" y="78"/>
                    <a:pt x="80" y="0"/>
                    <a:pt x="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262;p45">
              <a:extLst>
                <a:ext uri="{FF2B5EF4-FFF2-40B4-BE49-F238E27FC236}">
                  <a16:creationId xmlns:a16="http://schemas.microsoft.com/office/drawing/2014/main" id="{B2566C04-2A8F-42AF-B68F-DCC8A7B11B44}"/>
                </a:ext>
              </a:extLst>
            </p:cNvPr>
            <p:cNvSpPr/>
            <p:nvPr/>
          </p:nvSpPr>
          <p:spPr>
            <a:xfrm>
              <a:off x="4018535" y="1961543"/>
              <a:ext cx="34700" cy="26327"/>
            </a:xfrm>
            <a:custGeom>
              <a:avLst/>
              <a:gdLst/>
              <a:ahLst/>
              <a:cxnLst/>
              <a:rect l="l" t="t" r="r" b="b"/>
              <a:pathLst>
                <a:path w="402" h="305" extrusionOk="0">
                  <a:moveTo>
                    <a:pt x="61" y="1"/>
                  </a:moveTo>
                  <a:cubicBezTo>
                    <a:pt x="47" y="1"/>
                    <a:pt x="36" y="4"/>
                    <a:pt x="29" y="11"/>
                  </a:cubicBezTo>
                  <a:cubicBezTo>
                    <a:pt x="1" y="11"/>
                    <a:pt x="58" y="97"/>
                    <a:pt x="172" y="183"/>
                  </a:cubicBezTo>
                  <a:cubicBezTo>
                    <a:pt x="243" y="254"/>
                    <a:pt x="314" y="305"/>
                    <a:pt x="352" y="305"/>
                  </a:cubicBezTo>
                  <a:cubicBezTo>
                    <a:pt x="361" y="305"/>
                    <a:pt x="368" y="303"/>
                    <a:pt x="373" y="298"/>
                  </a:cubicBezTo>
                  <a:cubicBezTo>
                    <a:pt x="401" y="269"/>
                    <a:pt x="344" y="183"/>
                    <a:pt x="230" y="97"/>
                  </a:cubicBezTo>
                  <a:cubicBezTo>
                    <a:pt x="165" y="33"/>
                    <a:pt x="101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263;p45">
              <a:extLst>
                <a:ext uri="{FF2B5EF4-FFF2-40B4-BE49-F238E27FC236}">
                  <a16:creationId xmlns:a16="http://schemas.microsoft.com/office/drawing/2014/main" id="{AF88ECBF-29D3-4715-A398-C878DA7C6D61}"/>
                </a:ext>
              </a:extLst>
            </p:cNvPr>
            <p:cNvSpPr/>
            <p:nvPr/>
          </p:nvSpPr>
          <p:spPr>
            <a:xfrm>
              <a:off x="4021039" y="1955674"/>
              <a:ext cx="42037" cy="16141"/>
            </a:xfrm>
            <a:custGeom>
              <a:avLst/>
              <a:gdLst/>
              <a:ahLst/>
              <a:cxnLst/>
              <a:rect l="l" t="t" r="r" b="b"/>
              <a:pathLst>
                <a:path w="487" h="187" extrusionOk="0">
                  <a:moveTo>
                    <a:pt x="100" y="1"/>
                  </a:moveTo>
                  <a:cubicBezTo>
                    <a:pt x="58" y="1"/>
                    <a:pt x="29" y="8"/>
                    <a:pt x="29" y="22"/>
                  </a:cubicBezTo>
                  <a:cubicBezTo>
                    <a:pt x="0" y="79"/>
                    <a:pt x="115" y="108"/>
                    <a:pt x="229" y="165"/>
                  </a:cubicBezTo>
                  <a:cubicBezTo>
                    <a:pt x="286" y="180"/>
                    <a:pt x="344" y="187"/>
                    <a:pt x="387" y="187"/>
                  </a:cubicBezTo>
                  <a:cubicBezTo>
                    <a:pt x="430" y="187"/>
                    <a:pt x="458" y="180"/>
                    <a:pt x="458" y="165"/>
                  </a:cubicBezTo>
                  <a:cubicBezTo>
                    <a:pt x="487" y="108"/>
                    <a:pt x="372" y="79"/>
                    <a:pt x="258" y="22"/>
                  </a:cubicBezTo>
                  <a:cubicBezTo>
                    <a:pt x="201" y="8"/>
                    <a:pt x="143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264;p45">
              <a:extLst>
                <a:ext uri="{FF2B5EF4-FFF2-40B4-BE49-F238E27FC236}">
                  <a16:creationId xmlns:a16="http://schemas.microsoft.com/office/drawing/2014/main" id="{87AB872C-7799-4EE8-B4F2-B9751B038EBC}"/>
                </a:ext>
              </a:extLst>
            </p:cNvPr>
            <p:cNvSpPr/>
            <p:nvPr/>
          </p:nvSpPr>
          <p:spPr>
            <a:xfrm>
              <a:off x="4023456" y="1945229"/>
              <a:ext cx="39620" cy="10962"/>
            </a:xfrm>
            <a:custGeom>
              <a:avLst/>
              <a:gdLst/>
              <a:ahLst/>
              <a:cxnLst/>
              <a:rect l="l" t="t" r="r" b="b"/>
              <a:pathLst>
                <a:path w="459" h="127" extrusionOk="0">
                  <a:moveTo>
                    <a:pt x="230" y="0"/>
                  </a:moveTo>
                  <a:cubicBezTo>
                    <a:pt x="87" y="29"/>
                    <a:pt x="1" y="57"/>
                    <a:pt x="1" y="86"/>
                  </a:cubicBezTo>
                  <a:cubicBezTo>
                    <a:pt x="1" y="106"/>
                    <a:pt x="58" y="126"/>
                    <a:pt x="132" y="126"/>
                  </a:cubicBezTo>
                  <a:cubicBezTo>
                    <a:pt x="163" y="126"/>
                    <a:pt x="196" y="123"/>
                    <a:pt x="230" y="114"/>
                  </a:cubicBezTo>
                  <a:cubicBezTo>
                    <a:pt x="344" y="114"/>
                    <a:pt x="459" y="57"/>
                    <a:pt x="459" y="29"/>
                  </a:cubicBezTo>
                  <a:cubicBezTo>
                    <a:pt x="459" y="0"/>
                    <a:pt x="344" y="0"/>
                    <a:pt x="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265;p45">
              <a:extLst>
                <a:ext uri="{FF2B5EF4-FFF2-40B4-BE49-F238E27FC236}">
                  <a16:creationId xmlns:a16="http://schemas.microsoft.com/office/drawing/2014/main" id="{DFA624D5-DABD-4EBE-B2FD-2C7D0F9742A5}"/>
                </a:ext>
              </a:extLst>
            </p:cNvPr>
            <p:cNvSpPr/>
            <p:nvPr/>
          </p:nvSpPr>
          <p:spPr>
            <a:xfrm>
              <a:off x="4021039" y="1926930"/>
              <a:ext cx="37117" cy="24169"/>
            </a:xfrm>
            <a:custGeom>
              <a:avLst/>
              <a:gdLst/>
              <a:ahLst/>
              <a:cxnLst/>
              <a:rect l="l" t="t" r="r" b="b"/>
              <a:pathLst>
                <a:path w="430" h="280" extrusionOk="0">
                  <a:moveTo>
                    <a:pt x="381" y="1"/>
                  </a:moveTo>
                  <a:cubicBezTo>
                    <a:pt x="344" y="1"/>
                    <a:pt x="258" y="33"/>
                    <a:pt x="172" y="98"/>
                  </a:cubicBezTo>
                  <a:cubicBezTo>
                    <a:pt x="58" y="155"/>
                    <a:pt x="0" y="241"/>
                    <a:pt x="0" y="269"/>
                  </a:cubicBezTo>
                  <a:cubicBezTo>
                    <a:pt x="7" y="276"/>
                    <a:pt x="18" y="280"/>
                    <a:pt x="32" y="280"/>
                  </a:cubicBezTo>
                  <a:cubicBezTo>
                    <a:pt x="74" y="280"/>
                    <a:pt x="143" y="248"/>
                    <a:pt x="229" y="183"/>
                  </a:cubicBezTo>
                  <a:cubicBezTo>
                    <a:pt x="344" y="126"/>
                    <a:pt x="430" y="40"/>
                    <a:pt x="401" y="12"/>
                  </a:cubicBezTo>
                  <a:cubicBezTo>
                    <a:pt x="401" y="5"/>
                    <a:pt x="394" y="1"/>
                    <a:pt x="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266;p45">
              <a:extLst>
                <a:ext uri="{FF2B5EF4-FFF2-40B4-BE49-F238E27FC236}">
                  <a16:creationId xmlns:a16="http://schemas.microsoft.com/office/drawing/2014/main" id="{55ADA5AF-81B9-44B4-BC91-9BA43B92A280}"/>
                </a:ext>
              </a:extLst>
            </p:cNvPr>
            <p:cNvSpPr/>
            <p:nvPr/>
          </p:nvSpPr>
          <p:spPr>
            <a:xfrm>
              <a:off x="4016119" y="1912601"/>
              <a:ext cx="27190" cy="33146"/>
            </a:xfrm>
            <a:custGeom>
              <a:avLst/>
              <a:gdLst/>
              <a:ahLst/>
              <a:cxnLst/>
              <a:rect l="l" t="t" r="r" b="b"/>
              <a:pathLst>
                <a:path w="315" h="384" extrusionOk="0">
                  <a:moveTo>
                    <a:pt x="273" y="0"/>
                  </a:moveTo>
                  <a:cubicBezTo>
                    <a:pt x="242" y="0"/>
                    <a:pt x="189" y="75"/>
                    <a:pt x="115" y="149"/>
                  </a:cubicBezTo>
                  <a:cubicBezTo>
                    <a:pt x="29" y="264"/>
                    <a:pt x="0" y="349"/>
                    <a:pt x="29" y="378"/>
                  </a:cubicBezTo>
                  <a:cubicBezTo>
                    <a:pt x="33" y="382"/>
                    <a:pt x="37" y="384"/>
                    <a:pt x="43" y="384"/>
                  </a:cubicBezTo>
                  <a:cubicBezTo>
                    <a:pt x="80" y="384"/>
                    <a:pt x="151" y="309"/>
                    <a:pt x="200" y="235"/>
                  </a:cubicBezTo>
                  <a:cubicBezTo>
                    <a:pt x="286" y="120"/>
                    <a:pt x="315" y="35"/>
                    <a:pt x="286" y="6"/>
                  </a:cubicBezTo>
                  <a:cubicBezTo>
                    <a:pt x="282" y="2"/>
                    <a:pt x="278" y="0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267;p45">
              <a:extLst>
                <a:ext uri="{FF2B5EF4-FFF2-40B4-BE49-F238E27FC236}">
                  <a16:creationId xmlns:a16="http://schemas.microsoft.com/office/drawing/2014/main" id="{FCB87E4A-BFEE-43CE-9DC7-9A42B841051C}"/>
                </a:ext>
              </a:extLst>
            </p:cNvPr>
            <p:cNvSpPr/>
            <p:nvPr/>
          </p:nvSpPr>
          <p:spPr>
            <a:xfrm>
              <a:off x="4011112" y="1905265"/>
              <a:ext cx="12430" cy="37893"/>
            </a:xfrm>
            <a:custGeom>
              <a:avLst/>
              <a:gdLst/>
              <a:ahLst/>
              <a:cxnLst/>
              <a:rect l="l" t="t" r="r" b="b"/>
              <a:pathLst>
                <a:path w="144" h="439" extrusionOk="0">
                  <a:moveTo>
                    <a:pt x="113" y="1"/>
                  </a:moveTo>
                  <a:cubicBezTo>
                    <a:pt x="104" y="1"/>
                    <a:pt x="55" y="103"/>
                    <a:pt x="29" y="205"/>
                  </a:cubicBezTo>
                  <a:cubicBezTo>
                    <a:pt x="1" y="320"/>
                    <a:pt x="1" y="434"/>
                    <a:pt x="29" y="434"/>
                  </a:cubicBezTo>
                  <a:cubicBezTo>
                    <a:pt x="29" y="437"/>
                    <a:pt x="30" y="439"/>
                    <a:pt x="31" y="439"/>
                  </a:cubicBezTo>
                  <a:cubicBezTo>
                    <a:pt x="41" y="439"/>
                    <a:pt x="90" y="336"/>
                    <a:pt x="115" y="234"/>
                  </a:cubicBezTo>
                  <a:cubicBezTo>
                    <a:pt x="144" y="120"/>
                    <a:pt x="115" y="5"/>
                    <a:pt x="115" y="5"/>
                  </a:cubicBezTo>
                  <a:cubicBezTo>
                    <a:pt x="115" y="2"/>
                    <a:pt x="115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268;p45">
              <a:extLst>
                <a:ext uri="{FF2B5EF4-FFF2-40B4-BE49-F238E27FC236}">
                  <a16:creationId xmlns:a16="http://schemas.microsoft.com/office/drawing/2014/main" id="{0D950756-C939-44D6-A08C-C2C67EF25D26}"/>
                </a:ext>
              </a:extLst>
            </p:cNvPr>
            <p:cNvSpPr/>
            <p:nvPr/>
          </p:nvSpPr>
          <p:spPr>
            <a:xfrm>
              <a:off x="3998769" y="1905265"/>
              <a:ext cx="14933" cy="37893"/>
            </a:xfrm>
            <a:custGeom>
              <a:avLst/>
              <a:gdLst/>
              <a:ahLst/>
              <a:cxnLst/>
              <a:rect l="l" t="t" r="r" b="b"/>
              <a:pathLst>
                <a:path w="173" h="439" extrusionOk="0">
                  <a:moveTo>
                    <a:pt x="38" y="1"/>
                  </a:moveTo>
                  <a:cubicBezTo>
                    <a:pt x="35" y="1"/>
                    <a:pt x="32" y="2"/>
                    <a:pt x="29" y="5"/>
                  </a:cubicBezTo>
                  <a:cubicBezTo>
                    <a:pt x="1" y="5"/>
                    <a:pt x="1" y="120"/>
                    <a:pt x="29" y="234"/>
                  </a:cubicBezTo>
                  <a:cubicBezTo>
                    <a:pt x="55" y="336"/>
                    <a:pt x="81" y="439"/>
                    <a:pt x="106" y="439"/>
                  </a:cubicBezTo>
                  <a:cubicBezTo>
                    <a:pt x="109" y="439"/>
                    <a:pt x="112" y="437"/>
                    <a:pt x="115" y="434"/>
                  </a:cubicBezTo>
                  <a:cubicBezTo>
                    <a:pt x="172" y="434"/>
                    <a:pt x="172" y="320"/>
                    <a:pt x="115" y="205"/>
                  </a:cubicBezTo>
                  <a:cubicBezTo>
                    <a:pt x="90" y="103"/>
                    <a:pt x="64" y="1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269;p45">
              <a:extLst>
                <a:ext uri="{FF2B5EF4-FFF2-40B4-BE49-F238E27FC236}">
                  <a16:creationId xmlns:a16="http://schemas.microsoft.com/office/drawing/2014/main" id="{4E0EB2EE-C656-4001-BFC2-33CE9BD399C3}"/>
                </a:ext>
              </a:extLst>
            </p:cNvPr>
            <p:cNvSpPr/>
            <p:nvPr/>
          </p:nvSpPr>
          <p:spPr>
            <a:xfrm>
              <a:off x="3979002" y="1912601"/>
              <a:ext cx="29780" cy="33319"/>
            </a:xfrm>
            <a:custGeom>
              <a:avLst/>
              <a:gdLst/>
              <a:ahLst/>
              <a:cxnLst/>
              <a:rect l="l" t="t" r="r" b="b"/>
              <a:pathLst>
                <a:path w="345" h="386" extrusionOk="0">
                  <a:moveTo>
                    <a:pt x="44" y="0"/>
                  </a:moveTo>
                  <a:cubicBezTo>
                    <a:pt x="38" y="0"/>
                    <a:pt x="33" y="2"/>
                    <a:pt x="29" y="6"/>
                  </a:cubicBezTo>
                  <a:cubicBezTo>
                    <a:pt x="1" y="35"/>
                    <a:pt x="58" y="120"/>
                    <a:pt x="115" y="235"/>
                  </a:cubicBezTo>
                  <a:cubicBezTo>
                    <a:pt x="186" y="330"/>
                    <a:pt x="257" y="385"/>
                    <a:pt x="296" y="385"/>
                  </a:cubicBezTo>
                  <a:cubicBezTo>
                    <a:pt x="304" y="385"/>
                    <a:pt x="311" y="383"/>
                    <a:pt x="316" y="378"/>
                  </a:cubicBezTo>
                  <a:cubicBezTo>
                    <a:pt x="344" y="378"/>
                    <a:pt x="316" y="264"/>
                    <a:pt x="230" y="149"/>
                  </a:cubicBezTo>
                  <a:cubicBezTo>
                    <a:pt x="155" y="75"/>
                    <a:pt x="8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270;p45">
              <a:extLst>
                <a:ext uri="{FF2B5EF4-FFF2-40B4-BE49-F238E27FC236}">
                  <a16:creationId xmlns:a16="http://schemas.microsoft.com/office/drawing/2014/main" id="{F0C31C2E-30F1-4C5C-9160-FC26380F136C}"/>
                </a:ext>
              </a:extLst>
            </p:cNvPr>
            <p:cNvSpPr/>
            <p:nvPr/>
          </p:nvSpPr>
          <p:spPr>
            <a:xfrm>
              <a:off x="3971579" y="1919852"/>
              <a:ext cx="34700" cy="28571"/>
            </a:xfrm>
            <a:custGeom>
              <a:avLst/>
              <a:gdLst/>
              <a:ahLst/>
              <a:cxnLst/>
              <a:rect l="l" t="t" r="r" b="b"/>
              <a:pathLst>
                <a:path w="402" h="331" extrusionOk="0">
                  <a:moveTo>
                    <a:pt x="50" y="0"/>
                  </a:moveTo>
                  <a:cubicBezTo>
                    <a:pt x="41" y="0"/>
                    <a:pt x="35" y="3"/>
                    <a:pt x="30" y="8"/>
                  </a:cubicBezTo>
                  <a:cubicBezTo>
                    <a:pt x="1" y="36"/>
                    <a:pt x="58" y="122"/>
                    <a:pt x="173" y="208"/>
                  </a:cubicBezTo>
                  <a:cubicBezTo>
                    <a:pt x="243" y="279"/>
                    <a:pt x="314" y="330"/>
                    <a:pt x="353" y="330"/>
                  </a:cubicBezTo>
                  <a:cubicBezTo>
                    <a:pt x="361" y="330"/>
                    <a:pt x="368" y="328"/>
                    <a:pt x="373" y="323"/>
                  </a:cubicBezTo>
                  <a:cubicBezTo>
                    <a:pt x="402" y="294"/>
                    <a:pt x="344" y="208"/>
                    <a:pt x="230" y="122"/>
                  </a:cubicBezTo>
                  <a:cubicBezTo>
                    <a:pt x="159" y="52"/>
                    <a:pt x="89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271;p45">
              <a:extLst>
                <a:ext uri="{FF2B5EF4-FFF2-40B4-BE49-F238E27FC236}">
                  <a16:creationId xmlns:a16="http://schemas.microsoft.com/office/drawing/2014/main" id="{C776656C-DCAB-4F3D-A1CB-0A810F21DD57}"/>
                </a:ext>
              </a:extLst>
            </p:cNvPr>
            <p:cNvSpPr/>
            <p:nvPr/>
          </p:nvSpPr>
          <p:spPr>
            <a:xfrm>
              <a:off x="3961739" y="1937374"/>
              <a:ext cx="42037" cy="16314"/>
            </a:xfrm>
            <a:custGeom>
              <a:avLst/>
              <a:gdLst/>
              <a:ahLst/>
              <a:cxnLst/>
              <a:rect l="l" t="t" r="r" b="b"/>
              <a:pathLst>
                <a:path w="487" h="189" extrusionOk="0">
                  <a:moveTo>
                    <a:pt x="82" y="1"/>
                  </a:moveTo>
                  <a:cubicBezTo>
                    <a:pt x="50" y="1"/>
                    <a:pt x="29" y="10"/>
                    <a:pt x="29" y="34"/>
                  </a:cubicBezTo>
                  <a:cubicBezTo>
                    <a:pt x="0" y="91"/>
                    <a:pt x="115" y="120"/>
                    <a:pt x="229" y="148"/>
                  </a:cubicBezTo>
                  <a:cubicBezTo>
                    <a:pt x="310" y="168"/>
                    <a:pt x="391" y="189"/>
                    <a:pt x="432" y="189"/>
                  </a:cubicBezTo>
                  <a:cubicBezTo>
                    <a:pt x="449" y="189"/>
                    <a:pt x="458" y="185"/>
                    <a:pt x="458" y="177"/>
                  </a:cubicBezTo>
                  <a:cubicBezTo>
                    <a:pt x="487" y="148"/>
                    <a:pt x="372" y="62"/>
                    <a:pt x="258" y="34"/>
                  </a:cubicBezTo>
                  <a:cubicBezTo>
                    <a:pt x="192" y="17"/>
                    <a:pt x="126" y="1"/>
                    <a:pt x="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272;p45">
              <a:extLst>
                <a:ext uri="{FF2B5EF4-FFF2-40B4-BE49-F238E27FC236}">
                  <a16:creationId xmlns:a16="http://schemas.microsoft.com/office/drawing/2014/main" id="{E4ED3305-7DF1-40D4-A6B9-6A6B3DF2B701}"/>
                </a:ext>
              </a:extLst>
            </p:cNvPr>
            <p:cNvSpPr/>
            <p:nvPr/>
          </p:nvSpPr>
          <p:spPr>
            <a:xfrm>
              <a:off x="3961739" y="1952566"/>
              <a:ext cx="39620" cy="11049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229" y="1"/>
                  </a:moveTo>
                  <a:cubicBezTo>
                    <a:pt x="86" y="1"/>
                    <a:pt x="0" y="58"/>
                    <a:pt x="0" y="87"/>
                  </a:cubicBezTo>
                  <a:cubicBezTo>
                    <a:pt x="0" y="107"/>
                    <a:pt x="58" y="127"/>
                    <a:pt x="132" y="127"/>
                  </a:cubicBezTo>
                  <a:cubicBezTo>
                    <a:pt x="162" y="127"/>
                    <a:pt x="196" y="124"/>
                    <a:pt x="229" y="115"/>
                  </a:cubicBezTo>
                  <a:cubicBezTo>
                    <a:pt x="372" y="115"/>
                    <a:pt x="458" y="58"/>
                    <a:pt x="458" y="29"/>
                  </a:cubicBezTo>
                  <a:cubicBezTo>
                    <a:pt x="458" y="1"/>
                    <a:pt x="344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273;p45">
              <a:extLst>
                <a:ext uri="{FF2B5EF4-FFF2-40B4-BE49-F238E27FC236}">
                  <a16:creationId xmlns:a16="http://schemas.microsoft.com/office/drawing/2014/main" id="{D6C7948F-2AE3-4D84-A2FF-43C34454EEBB}"/>
                </a:ext>
              </a:extLst>
            </p:cNvPr>
            <p:cNvSpPr/>
            <p:nvPr/>
          </p:nvSpPr>
          <p:spPr>
            <a:xfrm>
              <a:off x="3966659" y="1959040"/>
              <a:ext cx="37117" cy="21752"/>
            </a:xfrm>
            <a:custGeom>
              <a:avLst/>
              <a:gdLst/>
              <a:ahLst/>
              <a:cxnLst/>
              <a:rect l="l" t="t" r="r" b="b"/>
              <a:pathLst>
                <a:path w="430" h="252" extrusionOk="0">
                  <a:moveTo>
                    <a:pt x="390" y="1"/>
                  </a:moveTo>
                  <a:cubicBezTo>
                    <a:pt x="340" y="1"/>
                    <a:pt x="256" y="27"/>
                    <a:pt x="172" y="69"/>
                  </a:cubicBezTo>
                  <a:cubicBezTo>
                    <a:pt x="87" y="155"/>
                    <a:pt x="1" y="212"/>
                    <a:pt x="29" y="241"/>
                  </a:cubicBezTo>
                  <a:cubicBezTo>
                    <a:pt x="29" y="248"/>
                    <a:pt x="38" y="252"/>
                    <a:pt x="52" y="252"/>
                  </a:cubicBezTo>
                  <a:cubicBezTo>
                    <a:pt x="91" y="252"/>
                    <a:pt x="174" y="225"/>
                    <a:pt x="258" y="183"/>
                  </a:cubicBezTo>
                  <a:cubicBezTo>
                    <a:pt x="373" y="126"/>
                    <a:pt x="430" y="40"/>
                    <a:pt x="430" y="12"/>
                  </a:cubicBezTo>
                  <a:cubicBezTo>
                    <a:pt x="422" y="4"/>
                    <a:pt x="408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274;p45">
              <a:extLst>
                <a:ext uri="{FF2B5EF4-FFF2-40B4-BE49-F238E27FC236}">
                  <a16:creationId xmlns:a16="http://schemas.microsoft.com/office/drawing/2014/main" id="{9F0E1FC2-1B2B-46FD-A80F-9509E4D43903}"/>
                </a:ext>
              </a:extLst>
            </p:cNvPr>
            <p:cNvSpPr/>
            <p:nvPr/>
          </p:nvSpPr>
          <p:spPr>
            <a:xfrm>
              <a:off x="3979002" y="1962493"/>
              <a:ext cx="29780" cy="32801"/>
            </a:xfrm>
            <a:custGeom>
              <a:avLst/>
              <a:gdLst/>
              <a:ahLst/>
              <a:cxnLst/>
              <a:rect l="l" t="t" r="r" b="b"/>
              <a:pathLst>
                <a:path w="345" h="380" extrusionOk="0">
                  <a:moveTo>
                    <a:pt x="316" y="0"/>
                  </a:moveTo>
                  <a:cubicBezTo>
                    <a:pt x="287" y="0"/>
                    <a:pt x="201" y="58"/>
                    <a:pt x="115" y="172"/>
                  </a:cubicBezTo>
                  <a:cubicBezTo>
                    <a:pt x="58" y="258"/>
                    <a:pt x="1" y="372"/>
                    <a:pt x="29" y="372"/>
                  </a:cubicBezTo>
                  <a:cubicBezTo>
                    <a:pt x="34" y="377"/>
                    <a:pt x="41" y="380"/>
                    <a:pt x="49" y="380"/>
                  </a:cubicBezTo>
                  <a:cubicBezTo>
                    <a:pt x="87" y="380"/>
                    <a:pt x="159" y="324"/>
                    <a:pt x="230" y="229"/>
                  </a:cubicBezTo>
                  <a:cubicBezTo>
                    <a:pt x="287" y="115"/>
                    <a:pt x="344" y="29"/>
                    <a:pt x="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275;p45">
              <a:extLst>
                <a:ext uri="{FF2B5EF4-FFF2-40B4-BE49-F238E27FC236}">
                  <a16:creationId xmlns:a16="http://schemas.microsoft.com/office/drawing/2014/main" id="{565527F7-1B90-44AF-ABFD-20BCE14F260F}"/>
                </a:ext>
              </a:extLst>
            </p:cNvPr>
            <p:cNvSpPr/>
            <p:nvPr/>
          </p:nvSpPr>
          <p:spPr>
            <a:xfrm>
              <a:off x="3998769" y="1964910"/>
              <a:ext cx="14933" cy="39620"/>
            </a:xfrm>
            <a:custGeom>
              <a:avLst/>
              <a:gdLst/>
              <a:ahLst/>
              <a:cxnLst/>
              <a:rect l="l" t="t" r="r" b="b"/>
              <a:pathLst>
                <a:path w="173" h="459" extrusionOk="0">
                  <a:moveTo>
                    <a:pt x="144" y="1"/>
                  </a:moveTo>
                  <a:cubicBezTo>
                    <a:pt x="115" y="1"/>
                    <a:pt x="58" y="87"/>
                    <a:pt x="29" y="230"/>
                  </a:cubicBezTo>
                  <a:cubicBezTo>
                    <a:pt x="1" y="344"/>
                    <a:pt x="1" y="459"/>
                    <a:pt x="29" y="459"/>
                  </a:cubicBezTo>
                  <a:cubicBezTo>
                    <a:pt x="58" y="459"/>
                    <a:pt x="115" y="373"/>
                    <a:pt x="144" y="230"/>
                  </a:cubicBezTo>
                  <a:cubicBezTo>
                    <a:pt x="172" y="115"/>
                    <a:pt x="172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276;p45">
              <a:extLst>
                <a:ext uri="{FF2B5EF4-FFF2-40B4-BE49-F238E27FC236}">
                  <a16:creationId xmlns:a16="http://schemas.microsoft.com/office/drawing/2014/main" id="{2C0E1FBF-3AD4-46D1-8848-268135E0FC45}"/>
                </a:ext>
              </a:extLst>
            </p:cNvPr>
            <p:cNvSpPr/>
            <p:nvPr/>
          </p:nvSpPr>
          <p:spPr>
            <a:xfrm>
              <a:off x="4011112" y="1964910"/>
              <a:ext cx="14933" cy="39620"/>
            </a:xfrm>
            <a:custGeom>
              <a:avLst/>
              <a:gdLst/>
              <a:ahLst/>
              <a:cxnLst/>
              <a:rect l="l" t="t" r="r" b="b"/>
              <a:pathLst>
                <a:path w="173" h="459" extrusionOk="0">
                  <a:moveTo>
                    <a:pt x="29" y="1"/>
                  </a:moveTo>
                  <a:cubicBezTo>
                    <a:pt x="1" y="1"/>
                    <a:pt x="1" y="115"/>
                    <a:pt x="29" y="230"/>
                  </a:cubicBezTo>
                  <a:cubicBezTo>
                    <a:pt x="87" y="373"/>
                    <a:pt x="115" y="459"/>
                    <a:pt x="144" y="459"/>
                  </a:cubicBezTo>
                  <a:cubicBezTo>
                    <a:pt x="173" y="459"/>
                    <a:pt x="173" y="344"/>
                    <a:pt x="144" y="230"/>
                  </a:cubicBezTo>
                  <a:cubicBezTo>
                    <a:pt x="115" y="87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277;p45">
              <a:extLst>
                <a:ext uri="{FF2B5EF4-FFF2-40B4-BE49-F238E27FC236}">
                  <a16:creationId xmlns:a16="http://schemas.microsoft.com/office/drawing/2014/main" id="{15312A47-1E96-46B3-87D3-BDB64CFA92CF}"/>
                </a:ext>
              </a:extLst>
            </p:cNvPr>
            <p:cNvSpPr/>
            <p:nvPr/>
          </p:nvSpPr>
          <p:spPr>
            <a:xfrm>
              <a:off x="4016119" y="1962493"/>
              <a:ext cx="27190" cy="34700"/>
            </a:xfrm>
            <a:custGeom>
              <a:avLst/>
              <a:gdLst/>
              <a:ahLst/>
              <a:cxnLst/>
              <a:rect l="l" t="t" r="r" b="b"/>
              <a:pathLst>
                <a:path w="315" h="402" extrusionOk="0">
                  <a:moveTo>
                    <a:pt x="29" y="0"/>
                  </a:moveTo>
                  <a:cubicBezTo>
                    <a:pt x="0" y="29"/>
                    <a:pt x="29" y="115"/>
                    <a:pt x="115" y="229"/>
                  </a:cubicBezTo>
                  <a:cubicBezTo>
                    <a:pt x="200" y="344"/>
                    <a:pt x="258" y="401"/>
                    <a:pt x="286" y="401"/>
                  </a:cubicBezTo>
                  <a:cubicBezTo>
                    <a:pt x="315" y="372"/>
                    <a:pt x="286" y="258"/>
                    <a:pt x="200" y="172"/>
                  </a:cubicBezTo>
                  <a:cubicBezTo>
                    <a:pt x="143" y="58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278;p45">
              <a:extLst>
                <a:ext uri="{FF2B5EF4-FFF2-40B4-BE49-F238E27FC236}">
                  <a16:creationId xmlns:a16="http://schemas.microsoft.com/office/drawing/2014/main" id="{27BA475B-AE20-41E8-983F-96C7219D0CFB}"/>
                </a:ext>
              </a:extLst>
            </p:cNvPr>
            <p:cNvSpPr/>
            <p:nvPr/>
          </p:nvSpPr>
          <p:spPr>
            <a:xfrm>
              <a:off x="4021039" y="1959040"/>
              <a:ext cx="37117" cy="21752"/>
            </a:xfrm>
            <a:custGeom>
              <a:avLst/>
              <a:gdLst/>
              <a:ahLst/>
              <a:cxnLst/>
              <a:rect l="l" t="t" r="r" b="b"/>
              <a:pathLst>
                <a:path w="430" h="252" extrusionOk="0">
                  <a:moveTo>
                    <a:pt x="35" y="1"/>
                  </a:moveTo>
                  <a:cubicBezTo>
                    <a:pt x="20" y="1"/>
                    <a:pt x="8" y="4"/>
                    <a:pt x="0" y="12"/>
                  </a:cubicBezTo>
                  <a:cubicBezTo>
                    <a:pt x="0" y="40"/>
                    <a:pt x="58" y="126"/>
                    <a:pt x="172" y="183"/>
                  </a:cubicBezTo>
                  <a:cubicBezTo>
                    <a:pt x="256" y="225"/>
                    <a:pt x="340" y="252"/>
                    <a:pt x="379" y="252"/>
                  </a:cubicBezTo>
                  <a:cubicBezTo>
                    <a:pt x="393" y="252"/>
                    <a:pt x="401" y="248"/>
                    <a:pt x="401" y="241"/>
                  </a:cubicBezTo>
                  <a:cubicBezTo>
                    <a:pt x="430" y="212"/>
                    <a:pt x="344" y="155"/>
                    <a:pt x="229" y="69"/>
                  </a:cubicBezTo>
                  <a:cubicBezTo>
                    <a:pt x="145" y="27"/>
                    <a:pt x="77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279;p45">
              <a:extLst>
                <a:ext uri="{FF2B5EF4-FFF2-40B4-BE49-F238E27FC236}">
                  <a16:creationId xmlns:a16="http://schemas.microsoft.com/office/drawing/2014/main" id="{A9AC6D41-D108-4234-AFD4-900A53D4B1C6}"/>
                </a:ext>
              </a:extLst>
            </p:cNvPr>
            <p:cNvSpPr/>
            <p:nvPr/>
          </p:nvSpPr>
          <p:spPr>
            <a:xfrm>
              <a:off x="4023456" y="1952566"/>
              <a:ext cx="39620" cy="11049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230" y="1"/>
                  </a:moveTo>
                  <a:cubicBezTo>
                    <a:pt x="115" y="1"/>
                    <a:pt x="1" y="1"/>
                    <a:pt x="1" y="29"/>
                  </a:cubicBezTo>
                  <a:cubicBezTo>
                    <a:pt x="1" y="58"/>
                    <a:pt x="87" y="115"/>
                    <a:pt x="230" y="115"/>
                  </a:cubicBezTo>
                  <a:cubicBezTo>
                    <a:pt x="263" y="124"/>
                    <a:pt x="297" y="127"/>
                    <a:pt x="328" y="127"/>
                  </a:cubicBezTo>
                  <a:cubicBezTo>
                    <a:pt x="402" y="127"/>
                    <a:pt x="459" y="107"/>
                    <a:pt x="459" y="87"/>
                  </a:cubicBezTo>
                  <a:cubicBezTo>
                    <a:pt x="459" y="58"/>
                    <a:pt x="373" y="29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280;p45">
              <a:extLst>
                <a:ext uri="{FF2B5EF4-FFF2-40B4-BE49-F238E27FC236}">
                  <a16:creationId xmlns:a16="http://schemas.microsoft.com/office/drawing/2014/main" id="{E3688882-50AA-41AA-8C6C-C9335FA49085}"/>
                </a:ext>
              </a:extLst>
            </p:cNvPr>
            <p:cNvSpPr/>
            <p:nvPr/>
          </p:nvSpPr>
          <p:spPr>
            <a:xfrm>
              <a:off x="4021039" y="1938410"/>
              <a:ext cx="39620" cy="13638"/>
            </a:xfrm>
            <a:custGeom>
              <a:avLst/>
              <a:gdLst/>
              <a:ahLst/>
              <a:cxnLst/>
              <a:rect l="l" t="t" r="r" b="b"/>
              <a:pathLst>
                <a:path w="459" h="158" extrusionOk="0">
                  <a:moveTo>
                    <a:pt x="387" y="0"/>
                  </a:moveTo>
                  <a:cubicBezTo>
                    <a:pt x="344" y="0"/>
                    <a:pt x="286" y="7"/>
                    <a:pt x="229" y="22"/>
                  </a:cubicBezTo>
                  <a:cubicBezTo>
                    <a:pt x="115" y="50"/>
                    <a:pt x="0" y="108"/>
                    <a:pt x="29" y="136"/>
                  </a:cubicBezTo>
                  <a:cubicBezTo>
                    <a:pt x="29" y="151"/>
                    <a:pt x="58" y="158"/>
                    <a:pt x="100" y="158"/>
                  </a:cubicBezTo>
                  <a:cubicBezTo>
                    <a:pt x="143" y="158"/>
                    <a:pt x="201" y="151"/>
                    <a:pt x="258" y="136"/>
                  </a:cubicBezTo>
                  <a:cubicBezTo>
                    <a:pt x="372" y="108"/>
                    <a:pt x="458" y="50"/>
                    <a:pt x="458" y="22"/>
                  </a:cubicBezTo>
                  <a:cubicBezTo>
                    <a:pt x="458" y="7"/>
                    <a:pt x="430" y="0"/>
                    <a:pt x="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281;p45">
              <a:extLst>
                <a:ext uri="{FF2B5EF4-FFF2-40B4-BE49-F238E27FC236}">
                  <a16:creationId xmlns:a16="http://schemas.microsoft.com/office/drawing/2014/main" id="{93A3677D-0B2D-47C4-9D0E-FA8EA6B8C38A}"/>
                </a:ext>
              </a:extLst>
            </p:cNvPr>
            <p:cNvSpPr/>
            <p:nvPr/>
          </p:nvSpPr>
          <p:spPr>
            <a:xfrm>
              <a:off x="4018535" y="1919852"/>
              <a:ext cx="34700" cy="28571"/>
            </a:xfrm>
            <a:custGeom>
              <a:avLst/>
              <a:gdLst/>
              <a:ahLst/>
              <a:cxnLst/>
              <a:rect l="l" t="t" r="r" b="b"/>
              <a:pathLst>
                <a:path w="402" h="331" extrusionOk="0">
                  <a:moveTo>
                    <a:pt x="363" y="0"/>
                  </a:moveTo>
                  <a:cubicBezTo>
                    <a:pt x="333" y="0"/>
                    <a:pt x="243" y="52"/>
                    <a:pt x="172" y="122"/>
                  </a:cubicBezTo>
                  <a:cubicBezTo>
                    <a:pt x="58" y="208"/>
                    <a:pt x="1" y="294"/>
                    <a:pt x="29" y="323"/>
                  </a:cubicBezTo>
                  <a:cubicBezTo>
                    <a:pt x="29" y="328"/>
                    <a:pt x="33" y="330"/>
                    <a:pt x="39" y="330"/>
                  </a:cubicBezTo>
                  <a:cubicBezTo>
                    <a:pt x="69" y="330"/>
                    <a:pt x="159" y="279"/>
                    <a:pt x="230" y="208"/>
                  </a:cubicBezTo>
                  <a:cubicBezTo>
                    <a:pt x="344" y="122"/>
                    <a:pt x="401" y="36"/>
                    <a:pt x="373" y="8"/>
                  </a:cubicBezTo>
                  <a:cubicBezTo>
                    <a:pt x="373" y="3"/>
                    <a:pt x="369" y="0"/>
                    <a:pt x="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282;p45">
              <a:extLst>
                <a:ext uri="{FF2B5EF4-FFF2-40B4-BE49-F238E27FC236}">
                  <a16:creationId xmlns:a16="http://schemas.microsoft.com/office/drawing/2014/main" id="{4F8F7C7C-E8A0-4077-A816-84EE37EFC89B}"/>
                </a:ext>
              </a:extLst>
            </p:cNvPr>
            <p:cNvSpPr/>
            <p:nvPr/>
          </p:nvSpPr>
          <p:spPr>
            <a:xfrm>
              <a:off x="4013615" y="1908113"/>
              <a:ext cx="22356" cy="37203"/>
            </a:xfrm>
            <a:custGeom>
              <a:avLst/>
              <a:gdLst/>
              <a:ahLst/>
              <a:cxnLst/>
              <a:rect l="l" t="t" r="r" b="b"/>
              <a:pathLst>
                <a:path w="259" h="431" extrusionOk="0">
                  <a:moveTo>
                    <a:pt x="229" y="1"/>
                  </a:moveTo>
                  <a:cubicBezTo>
                    <a:pt x="201" y="1"/>
                    <a:pt x="144" y="87"/>
                    <a:pt x="86" y="201"/>
                  </a:cubicBezTo>
                  <a:cubicBezTo>
                    <a:pt x="29" y="316"/>
                    <a:pt x="0" y="401"/>
                    <a:pt x="29" y="430"/>
                  </a:cubicBezTo>
                  <a:cubicBezTo>
                    <a:pt x="58" y="430"/>
                    <a:pt x="144" y="344"/>
                    <a:pt x="201" y="230"/>
                  </a:cubicBezTo>
                  <a:cubicBezTo>
                    <a:pt x="258" y="115"/>
                    <a:pt x="258" y="29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283;p45">
              <a:extLst>
                <a:ext uri="{FF2B5EF4-FFF2-40B4-BE49-F238E27FC236}">
                  <a16:creationId xmlns:a16="http://schemas.microsoft.com/office/drawing/2014/main" id="{C379EA24-AECA-4221-9F65-2E95A35FC876}"/>
                </a:ext>
              </a:extLst>
            </p:cNvPr>
            <p:cNvSpPr/>
            <p:nvPr/>
          </p:nvSpPr>
          <p:spPr>
            <a:xfrm>
              <a:off x="4008695" y="1903193"/>
              <a:ext cx="9927" cy="39620"/>
            </a:xfrm>
            <a:custGeom>
              <a:avLst/>
              <a:gdLst/>
              <a:ahLst/>
              <a:cxnLst/>
              <a:rect l="l" t="t" r="r" b="b"/>
              <a:pathLst>
                <a:path w="115" h="459" extrusionOk="0">
                  <a:moveTo>
                    <a:pt x="57" y="0"/>
                  </a:moveTo>
                  <a:cubicBezTo>
                    <a:pt x="0" y="0"/>
                    <a:pt x="0" y="115"/>
                    <a:pt x="0" y="229"/>
                  </a:cubicBezTo>
                  <a:cubicBezTo>
                    <a:pt x="0" y="373"/>
                    <a:pt x="0" y="458"/>
                    <a:pt x="57" y="458"/>
                  </a:cubicBezTo>
                  <a:cubicBezTo>
                    <a:pt x="86" y="458"/>
                    <a:pt x="115" y="373"/>
                    <a:pt x="115" y="229"/>
                  </a:cubicBezTo>
                  <a:cubicBezTo>
                    <a:pt x="115" y="115"/>
                    <a:pt x="115" y="0"/>
                    <a:pt x="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284;p45">
              <a:extLst>
                <a:ext uri="{FF2B5EF4-FFF2-40B4-BE49-F238E27FC236}">
                  <a16:creationId xmlns:a16="http://schemas.microsoft.com/office/drawing/2014/main" id="{1D285AD1-0F5A-4501-95D3-B11601F6E017}"/>
                </a:ext>
              </a:extLst>
            </p:cNvPr>
            <p:cNvSpPr/>
            <p:nvPr/>
          </p:nvSpPr>
          <p:spPr>
            <a:xfrm>
              <a:off x="3991346" y="1907681"/>
              <a:ext cx="19853" cy="37634"/>
            </a:xfrm>
            <a:custGeom>
              <a:avLst/>
              <a:gdLst/>
              <a:ahLst/>
              <a:cxnLst/>
              <a:rect l="l" t="t" r="r" b="b"/>
              <a:pathLst>
                <a:path w="230" h="436" extrusionOk="0">
                  <a:moveTo>
                    <a:pt x="43" y="0"/>
                  </a:moveTo>
                  <a:cubicBezTo>
                    <a:pt x="38" y="0"/>
                    <a:pt x="33" y="2"/>
                    <a:pt x="29" y="6"/>
                  </a:cubicBezTo>
                  <a:cubicBezTo>
                    <a:pt x="1" y="6"/>
                    <a:pt x="1" y="120"/>
                    <a:pt x="58" y="235"/>
                  </a:cubicBezTo>
                  <a:cubicBezTo>
                    <a:pt x="87" y="349"/>
                    <a:pt x="173" y="435"/>
                    <a:pt x="201" y="435"/>
                  </a:cubicBezTo>
                  <a:cubicBezTo>
                    <a:pt x="230" y="406"/>
                    <a:pt x="201" y="321"/>
                    <a:pt x="173" y="177"/>
                  </a:cubicBezTo>
                  <a:cubicBezTo>
                    <a:pt x="148" y="78"/>
                    <a:pt x="80" y="0"/>
                    <a:pt x="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285;p45">
              <a:extLst>
                <a:ext uri="{FF2B5EF4-FFF2-40B4-BE49-F238E27FC236}">
                  <a16:creationId xmlns:a16="http://schemas.microsoft.com/office/drawing/2014/main" id="{4AD75525-A097-4498-A28A-43F98BA780D5}"/>
                </a:ext>
              </a:extLst>
            </p:cNvPr>
            <p:cNvSpPr/>
            <p:nvPr/>
          </p:nvSpPr>
          <p:spPr>
            <a:xfrm>
              <a:off x="3991950" y="1939101"/>
              <a:ext cx="41691" cy="31074"/>
            </a:xfrm>
            <a:custGeom>
              <a:avLst/>
              <a:gdLst/>
              <a:ahLst/>
              <a:cxnLst/>
              <a:rect l="l" t="t" r="r" b="b"/>
              <a:pathLst>
                <a:path w="483" h="360" extrusionOk="0">
                  <a:moveTo>
                    <a:pt x="258" y="1"/>
                  </a:moveTo>
                  <a:cubicBezTo>
                    <a:pt x="118" y="1"/>
                    <a:pt x="0" y="192"/>
                    <a:pt x="137" y="329"/>
                  </a:cubicBezTo>
                  <a:cubicBezTo>
                    <a:pt x="169" y="350"/>
                    <a:pt x="202" y="359"/>
                    <a:pt x="234" y="359"/>
                  </a:cubicBezTo>
                  <a:cubicBezTo>
                    <a:pt x="372" y="359"/>
                    <a:pt x="482" y="182"/>
                    <a:pt x="366" y="42"/>
                  </a:cubicBezTo>
                  <a:cubicBezTo>
                    <a:pt x="331" y="13"/>
                    <a:pt x="294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286;p45">
              <a:extLst>
                <a:ext uri="{FF2B5EF4-FFF2-40B4-BE49-F238E27FC236}">
                  <a16:creationId xmlns:a16="http://schemas.microsoft.com/office/drawing/2014/main" id="{0FA69260-A6A5-4AB7-80C6-436795A8D53F}"/>
                </a:ext>
              </a:extLst>
            </p:cNvPr>
            <p:cNvSpPr/>
            <p:nvPr/>
          </p:nvSpPr>
          <p:spPr>
            <a:xfrm>
              <a:off x="3996352" y="1945229"/>
              <a:ext cx="41087" cy="27190"/>
            </a:xfrm>
            <a:custGeom>
              <a:avLst/>
              <a:gdLst/>
              <a:ahLst/>
              <a:cxnLst/>
              <a:rect l="l" t="t" r="r" b="b"/>
              <a:pathLst>
                <a:path w="476" h="315" extrusionOk="0">
                  <a:moveTo>
                    <a:pt x="344" y="0"/>
                  </a:moveTo>
                  <a:cubicBezTo>
                    <a:pt x="344" y="57"/>
                    <a:pt x="315" y="86"/>
                    <a:pt x="286" y="143"/>
                  </a:cubicBezTo>
                  <a:cubicBezTo>
                    <a:pt x="258" y="172"/>
                    <a:pt x="215" y="186"/>
                    <a:pt x="168" y="186"/>
                  </a:cubicBezTo>
                  <a:cubicBezTo>
                    <a:pt x="122" y="186"/>
                    <a:pt x="72" y="172"/>
                    <a:pt x="29" y="143"/>
                  </a:cubicBezTo>
                  <a:lnTo>
                    <a:pt x="29" y="114"/>
                  </a:lnTo>
                  <a:lnTo>
                    <a:pt x="29" y="114"/>
                  </a:lnTo>
                  <a:cubicBezTo>
                    <a:pt x="0" y="172"/>
                    <a:pt x="29" y="229"/>
                    <a:pt x="86" y="258"/>
                  </a:cubicBezTo>
                  <a:cubicBezTo>
                    <a:pt x="126" y="297"/>
                    <a:pt x="170" y="314"/>
                    <a:pt x="213" y="314"/>
                  </a:cubicBezTo>
                  <a:cubicBezTo>
                    <a:pt x="354" y="314"/>
                    <a:pt x="475" y="132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287;p45">
              <a:extLst>
                <a:ext uri="{FF2B5EF4-FFF2-40B4-BE49-F238E27FC236}">
                  <a16:creationId xmlns:a16="http://schemas.microsoft.com/office/drawing/2014/main" id="{CED4C3CC-1C31-472E-9062-A308FE306FDF}"/>
                </a:ext>
              </a:extLst>
            </p:cNvPr>
            <p:cNvSpPr/>
            <p:nvPr/>
          </p:nvSpPr>
          <p:spPr>
            <a:xfrm>
              <a:off x="2943975" y="2690231"/>
              <a:ext cx="39620" cy="10962"/>
            </a:xfrm>
            <a:custGeom>
              <a:avLst/>
              <a:gdLst/>
              <a:ahLst/>
              <a:cxnLst/>
              <a:rect l="l" t="t" r="r" b="b"/>
              <a:pathLst>
                <a:path w="459" h="127" extrusionOk="0">
                  <a:moveTo>
                    <a:pt x="327" y="0"/>
                  </a:moveTo>
                  <a:cubicBezTo>
                    <a:pt x="296" y="0"/>
                    <a:pt x="263" y="4"/>
                    <a:pt x="229" y="12"/>
                  </a:cubicBezTo>
                  <a:cubicBezTo>
                    <a:pt x="86" y="12"/>
                    <a:pt x="0" y="41"/>
                    <a:pt x="0" y="69"/>
                  </a:cubicBezTo>
                  <a:cubicBezTo>
                    <a:pt x="0" y="127"/>
                    <a:pt x="115" y="127"/>
                    <a:pt x="229" y="127"/>
                  </a:cubicBezTo>
                  <a:cubicBezTo>
                    <a:pt x="372" y="127"/>
                    <a:pt x="458" y="98"/>
                    <a:pt x="458" y="41"/>
                  </a:cubicBezTo>
                  <a:cubicBezTo>
                    <a:pt x="458" y="20"/>
                    <a:pt x="401" y="0"/>
                    <a:pt x="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288;p45">
              <a:extLst>
                <a:ext uri="{FF2B5EF4-FFF2-40B4-BE49-F238E27FC236}">
                  <a16:creationId xmlns:a16="http://schemas.microsoft.com/office/drawing/2014/main" id="{6DA66122-24A6-4160-9BBA-E11A26A7F25F}"/>
                </a:ext>
              </a:extLst>
            </p:cNvPr>
            <p:cNvSpPr/>
            <p:nvPr/>
          </p:nvSpPr>
          <p:spPr>
            <a:xfrm>
              <a:off x="2941472" y="2672968"/>
              <a:ext cx="37117" cy="21752"/>
            </a:xfrm>
            <a:custGeom>
              <a:avLst/>
              <a:gdLst/>
              <a:ahLst/>
              <a:cxnLst/>
              <a:rect l="l" t="t" r="r" b="b"/>
              <a:pathLst>
                <a:path w="430" h="252" extrusionOk="0">
                  <a:moveTo>
                    <a:pt x="391" y="0"/>
                  </a:moveTo>
                  <a:cubicBezTo>
                    <a:pt x="342" y="0"/>
                    <a:pt x="264" y="27"/>
                    <a:pt x="201" y="69"/>
                  </a:cubicBezTo>
                  <a:cubicBezTo>
                    <a:pt x="87" y="126"/>
                    <a:pt x="1" y="212"/>
                    <a:pt x="1" y="241"/>
                  </a:cubicBezTo>
                  <a:cubicBezTo>
                    <a:pt x="8" y="248"/>
                    <a:pt x="20" y="252"/>
                    <a:pt x="35" y="252"/>
                  </a:cubicBezTo>
                  <a:cubicBezTo>
                    <a:pt x="77" y="252"/>
                    <a:pt x="146" y="225"/>
                    <a:pt x="230" y="183"/>
                  </a:cubicBezTo>
                  <a:cubicBezTo>
                    <a:pt x="344" y="126"/>
                    <a:pt x="430" y="40"/>
                    <a:pt x="430" y="12"/>
                  </a:cubicBezTo>
                  <a:cubicBezTo>
                    <a:pt x="422" y="4"/>
                    <a:pt x="408" y="0"/>
                    <a:pt x="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289;p45">
              <a:extLst>
                <a:ext uri="{FF2B5EF4-FFF2-40B4-BE49-F238E27FC236}">
                  <a16:creationId xmlns:a16="http://schemas.microsoft.com/office/drawing/2014/main" id="{383100C8-B83E-424E-B2E6-75FC2F2FD305}"/>
                </a:ext>
              </a:extLst>
            </p:cNvPr>
            <p:cNvSpPr/>
            <p:nvPr/>
          </p:nvSpPr>
          <p:spPr>
            <a:xfrm>
              <a:off x="2941472" y="2700071"/>
              <a:ext cx="39620" cy="17005"/>
            </a:xfrm>
            <a:custGeom>
              <a:avLst/>
              <a:gdLst/>
              <a:ahLst/>
              <a:cxnLst/>
              <a:rect l="l" t="t" r="r" b="b"/>
              <a:pathLst>
                <a:path w="459" h="197" extrusionOk="0">
                  <a:moveTo>
                    <a:pt x="41" y="1"/>
                  </a:moveTo>
                  <a:cubicBezTo>
                    <a:pt x="22" y="1"/>
                    <a:pt x="9" y="4"/>
                    <a:pt x="1" y="13"/>
                  </a:cubicBezTo>
                  <a:cubicBezTo>
                    <a:pt x="1" y="41"/>
                    <a:pt x="87" y="98"/>
                    <a:pt x="201" y="156"/>
                  </a:cubicBezTo>
                  <a:cubicBezTo>
                    <a:pt x="302" y="176"/>
                    <a:pt x="375" y="196"/>
                    <a:pt x="419" y="196"/>
                  </a:cubicBezTo>
                  <a:cubicBezTo>
                    <a:pt x="437" y="196"/>
                    <a:pt x="450" y="193"/>
                    <a:pt x="459" y="184"/>
                  </a:cubicBezTo>
                  <a:cubicBezTo>
                    <a:pt x="459" y="156"/>
                    <a:pt x="373" y="98"/>
                    <a:pt x="258" y="41"/>
                  </a:cubicBezTo>
                  <a:cubicBezTo>
                    <a:pt x="157" y="21"/>
                    <a:pt x="85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290;p45">
              <a:extLst>
                <a:ext uri="{FF2B5EF4-FFF2-40B4-BE49-F238E27FC236}">
                  <a16:creationId xmlns:a16="http://schemas.microsoft.com/office/drawing/2014/main" id="{0F0F1B8A-8532-4796-975B-B7DF6EF1C0AC}"/>
                </a:ext>
              </a:extLst>
            </p:cNvPr>
            <p:cNvSpPr/>
            <p:nvPr/>
          </p:nvSpPr>
          <p:spPr>
            <a:xfrm>
              <a:off x="1128297" y="2782590"/>
              <a:ext cx="891832" cy="837539"/>
            </a:xfrm>
            <a:custGeom>
              <a:avLst/>
              <a:gdLst/>
              <a:ahLst/>
              <a:cxnLst/>
              <a:rect l="l" t="t" r="r" b="b"/>
              <a:pathLst>
                <a:path w="10332" h="9703" extrusionOk="0">
                  <a:moveTo>
                    <a:pt x="5152" y="1"/>
                  </a:moveTo>
                  <a:cubicBezTo>
                    <a:pt x="2290" y="1"/>
                    <a:pt x="0" y="545"/>
                    <a:pt x="0" y="1232"/>
                  </a:cubicBezTo>
                  <a:lnTo>
                    <a:pt x="0" y="8444"/>
                  </a:lnTo>
                  <a:cubicBezTo>
                    <a:pt x="0" y="9130"/>
                    <a:pt x="2290" y="9703"/>
                    <a:pt x="5152" y="9703"/>
                  </a:cubicBezTo>
                  <a:cubicBezTo>
                    <a:pt x="8014" y="9703"/>
                    <a:pt x="10332" y="9130"/>
                    <a:pt x="10332" y="8444"/>
                  </a:cubicBezTo>
                  <a:lnTo>
                    <a:pt x="10332" y="1232"/>
                  </a:lnTo>
                  <a:cubicBezTo>
                    <a:pt x="10332" y="545"/>
                    <a:pt x="8014" y="1"/>
                    <a:pt x="5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291;p45">
              <a:extLst>
                <a:ext uri="{FF2B5EF4-FFF2-40B4-BE49-F238E27FC236}">
                  <a16:creationId xmlns:a16="http://schemas.microsoft.com/office/drawing/2014/main" id="{87F47747-09ED-4AEF-B765-5F28802D2072}"/>
                </a:ext>
              </a:extLst>
            </p:cNvPr>
            <p:cNvSpPr/>
            <p:nvPr/>
          </p:nvSpPr>
          <p:spPr>
            <a:xfrm>
              <a:off x="1128297" y="2782590"/>
              <a:ext cx="891832" cy="837539"/>
            </a:xfrm>
            <a:custGeom>
              <a:avLst/>
              <a:gdLst/>
              <a:ahLst/>
              <a:cxnLst/>
              <a:rect l="l" t="t" r="r" b="b"/>
              <a:pathLst>
                <a:path w="10332" h="9703" extrusionOk="0">
                  <a:moveTo>
                    <a:pt x="4923" y="1"/>
                  </a:moveTo>
                  <a:lnTo>
                    <a:pt x="4493" y="3750"/>
                  </a:lnTo>
                  <a:cubicBezTo>
                    <a:pt x="4493" y="4437"/>
                    <a:pt x="2834" y="6383"/>
                    <a:pt x="0" y="6383"/>
                  </a:cubicBezTo>
                  <a:lnTo>
                    <a:pt x="0" y="8444"/>
                  </a:lnTo>
                  <a:cubicBezTo>
                    <a:pt x="0" y="9130"/>
                    <a:pt x="2290" y="9703"/>
                    <a:pt x="5152" y="9703"/>
                  </a:cubicBezTo>
                  <a:cubicBezTo>
                    <a:pt x="8014" y="9703"/>
                    <a:pt x="10332" y="9130"/>
                    <a:pt x="10332" y="8444"/>
                  </a:cubicBezTo>
                  <a:lnTo>
                    <a:pt x="10332" y="1232"/>
                  </a:lnTo>
                  <a:cubicBezTo>
                    <a:pt x="10332" y="545"/>
                    <a:pt x="8014" y="1"/>
                    <a:pt x="5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292;p45">
              <a:extLst>
                <a:ext uri="{FF2B5EF4-FFF2-40B4-BE49-F238E27FC236}">
                  <a16:creationId xmlns:a16="http://schemas.microsoft.com/office/drawing/2014/main" id="{18CB40FF-D9C5-4C19-9185-EE1A52E3767B}"/>
                </a:ext>
              </a:extLst>
            </p:cNvPr>
            <p:cNvSpPr/>
            <p:nvPr/>
          </p:nvSpPr>
          <p:spPr>
            <a:xfrm>
              <a:off x="1128297" y="2812283"/>
              <a:ext cx="891832" cy="807845"/>
            </a:xfrm>
            <a:custGeom>
              <a:avLst/>
              <a:gdLst/>
              <a:ahLst/>
              <a:cxnLst/>
              <a:rect l="l" t="t" r="r" b="b"/>
              <a:pathLst>
                <a:path w="10332" h="9359" extrusionOk="0">
                  <a:moveTo>
                    <a:pt x="8729" y="0"/>
                  </a:moveTo>
                  <a:lnTo>
                    <a:pt x="8099" y="5867"/>
                  </a:lnTo>
                  <a:cubicBezTo>
                    <a:pt x="8099" y="6554"/>
                    <a:pt x="6440" y="8243"/>
                    <a:pt x="3578" y="8243"/>
                  </a:cubicBezTo>
                  <a:cubicBezTo>
                    <a:pt x="3475" y="8245"/>
                    <a:pt x="3373" y="8246"/>
                    <a:pt x="3271" y="8246"/>
                  </a:cubicBezTo>
                  <a:cubicBezTo>
                    <a:pt x="2171" y="8246"/>
                    <a:pt x="1074" y="8109"/>
                    <a:pt x="0" y="7899"/>
                  </a:cubicBezTo>
                  <a:lnTo>
                    <a:pt x="0" y="8100"/>
                  </a:lnTo>
                  <a:cubicBezTo>
                    <a:pt x="0" y="8786"/>
                    <a:pt x="2290" y="9359"/>
                    <a:pt x="5152" y="9359"/>
                  </a:cubicBezTo>
                  <a:cubicBezTo>
                    <a:pt x="8014" y="9359"/>
                    <a:pt x="10332" y="8786"/>
                    <a:pt x="10332" y="8100"/>
                  </a:cubicBezTo>
                  <a:lnTo>
                    <a:pt x="10332" y="888"/>
                  </a:lnTo>
                  <a:cubicBezTo>
                    <a:pt x="10332" y="544"/>
                    <a:pt x="9731" y="229"/>
                    <a:pt x="8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293;p45">
              <a:extLst>
                <a:ext uri="{FF2B5EF4-FFF2-40B4-BE49-F238E27FC236}">
                  <a16:creationId xmlns:a16="http://schemas.microsoft.com/office/drawing/2014/main" id="{90667504-8EAD-48DD-97BF-DD4345C1DDC1}"/>
                </a:ext>
              </a:extLst>
            </p:cNvPr>
            <p:cNvSpPr/>
            <p:nvPr/>
          </p:nvSpPr>
          <p:spPr>
            <a:xfrm>
              <a:off x="1125794" y="2782590"/>
              <a:ext cx="894336" cy="215017"/>
            </a:xfrm>
            <a:custGeom>
              <a:avLst/>
              <a:gdLst/>
              <a:ahLst/>
              <a:cxnLst/>
              <a:rect l="l" t="t" r="r" b="b"/>
              <a:pathLst>
                <a:path w="10361" h="2491" extrusionOk="0">
                  <a:moveTo>
                    <a:pt x="5181" y="1"/>
                  </a:moveTo>
                  <a:cubicBezTo>
                    <a:pt x="2319" y="1"/>
                    <a:pt x="1" y="545"/>
                    <a:pt x="1" y="1232"/>
                  </a:cubicBezTo>
                  <a:cubicBezTo>
                    <a:pt x="1" y="1947"/>
                    <a:pt x="2319" y="2491"/>
                    <a:pt x="5181" y="2491"/>
                  </a:cubicBezTo>
                  <a:cubicBezTo>
                    <a:pt x="8043" y="2491"/>
                    <a:pt x="10361" y="1947"/>
                    <a:pt x="10361" y="1232"/>
                  </a:cubicBezTo>
                  <a:cubicBezTo>
                    <a:pt x="10361" y="545"/>
                    <a:pt x="8043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294;p45">
              <a:extLst>
                <a:ext uri="{FF2B5EF4-FFF2-40B4-BE49-F238E27FC236}">
                  <a16:creationId xmlns:a16="http://schemas.microsoft.com/office/drawing/2014/main" id="{213E3783-B0B2-487D-B5CF-9A73BAA73356}"/>
                </a:ext>
              </a:extLst>
            </p:cNvPr>
            <p:cNvSpPr/>
            <p:nvPr/>
          </p:nvSpPr>
          <p:spPr>
            <a:xfrm>
              <a:off x="1229547" y="2807363"/>
              <a:ext cx="689332" cy="145790"/>
            </a:xfrm>
            <a:custGeom>
              <a:avLst/>
              <a:gdLst/>
              <a:ahLst/>
              <a:cxnLst/>
              <a:rect l="l" t="t" r="r" b="b"/>
              <a:pathLst>
                <a:path w="7986" h="1689" extrusionOk="0">
                  <a:moveTo>
                    <a:pt x="3979" y="0"/>
                  </a:moveTo>
                  <a:cubicBezTo>
                    <a:pt x="1775" y="0"/>
                    <a:pt x="1" y="372"/>
                    <a:pt x="1" y="830"/>
                  </a:cubicBezTo>
                  <a:cubicBezTo>
                    <a:pt x="1" y="1317"/>
                    <a:pt x="1775" y="1689"/>
                    <a:pt x="3979" y="1689"/>
                  </a:cubicBezTo>
                  <a:cubicBezTo>
                    <a:pt x="6182" y="1689"/>
                    <a:pt x="7985" y="1317"/>
                    <a:pt x="7985" y="830"/>
                  </a:cubicBezTo>
                  <a:cubicBezTo>
                    <a:pt x="7985" y="372"/>
                    <a:pt x="6182" y="0"/>
                    <a:pt x="3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295;p45">
              <a:extLst>
                <a:ext uri="{FF2B5EF4-FFF2-40B4-BE49-F238E27FC236}">
                  <a16:creationId xmlns:a16="http://schemas.microsoft.com/office/drawing/2014/main" id="{8950F44A-F5D6-4B27-9DC1-F0AE93F52C75}"/>
                </a:ext>
              </a:extLst>
            </p:cNvPr>
            <p:cNvSpPr/>
            <p:nvPr/>
          </p:nvSpPr>
          <p:spPr>
            <a:xfrm>
              <a:off x="1550733" y="2769815"/>
              <a:ext cx="51963" cy="124384"/>
            </a:xfrm>
            <a:custGeom>
              <a:avLst/>
              <a:gdLst/>
              <a:ahLst/>
              <a:cxnLst/>
              <a:rect l="l" t="t" r="r" b="b"/>
              <a:pathLst>
                <a:path w="602" h="1441" extrusionOk="0">
                  <a:moveTo>
                    <a:pt x="494" y="0"/>
                  </a:moveTo>
                  <a:cubicBezTo>
                    <a:pt x="458" y="0"/>
                    <a:pt x="458" y="63"/>
                    <a:pt x="458" y="63"/>
                  </a:cubicBezTo>
                  <a:cubicBezTo>
                    <a:pt x="372" y="120"/>
                    <a:pt x="286" y="178"/>
                    <a:pt x="229" y="235"/>
                  </a:cubicBezTo>
                  <a:cubicBezTo>
                    <a:pt x="0" y="407"/>
                    <a:pt x="115" y="1408"/>
                    <a:pt x="115" y="1408"/>
                  </a:cubicBezTo>
                  <a:cubicBezTo>
                    <a:pt x="130" y="1432"/>
                    <a:pt x="150" y="1440"/>
                    <a:pt x="171" y="1440"/>
                  </a:cubicBezTo>
                  <a:cubicBezTo>
                    <a:pt x="226" y="1440"/>
                    <a:pt x="286" y="1380"/>
                    <a:pt x="286" y="1380"/>
                  </a:cubicBezTo>
                  <a:cubicBezTo>
                    <a:pt x="200" y="1065"/>
                    <a:pt x="200" y="721"/>
                    <a:pt x="286" y="407"/>
                  </a:cubicBezTo>
                  <a:cubicBezTo>
                    <a:pt x="315" y="321"/>
                    <a:pt x="515" y="263"/>
                    <a:pt x="572" y="263"/>
                  </a:cubicBezTo>
                  <a:cubicBezTo>
                    <a:pt x="601" y="263"/>
                    <a:pt x="572" y="34"/>
                    <a:pt x="515" y="6"/>
                  </a:cubicBezTo>
                  <a:cubicBezTo>
                    <a:pt x="507" y="2"/>
                    <a:pt x="500" y="0"/>
                    <a:pt x="494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296;p45">
              <a:extLst>
                <a:ext uri="{FF2B5EF4-FFF2-40B4-BE49-F238E27FC236}">
                  <a16:creationId xmlns:a16="http://schemas.microsoft.com/office/drawing/2014/main" id="{8945C579-AB20-4527-895A-60ECD2ECBB05}"/>
                </a:ext>
              </a:extLst>
            </p:cNvPr>
            <p:cNvSpPr/>
            <p:nvPr/>
          </p:nvSpPr>
          <p:spPr>
            <a:xfrm>
              <a:off x="653986" y="3059323"/>
              <a:ext cx="662142" cy="620105"/>
            </a:xfrm>
            <a:custGeom>
              <a:avLst/>
              <a:gdLst/>
              <a:ahLst/>
              <a:cxnLst/>
              <a:rect l="l" t="t" r="r" b="b"/>
              <a:pathLst>
                <a:path w="7671" h="7184" extrusionOk="0">
                  <a:moveTo>
                    <a:pt x="3835" y="0"/>
                  </a:moveTo>
                  <a:cubicBezTo>
                    <a:pt x="1717" y="0"/>
                    <a:pt x="0" y="401"/>
                    <a:pt x="0" y="916"/>
                  </a:cubicBezTo>
                  <a:lnTo>
                    <a:pt x="0" y="6268"/>
                  </a:lnTo>
                  <a:cubicBezTo>
                    <a:pt x="0" y="6783"/>
                    <a:pt x="1717" y="7184"/>
                    <a:pt x="3835" y="7184"/>
                  </a:cubicBezTo>
                  <a:cubicBezTo>
                    <a:pt x="5953" y="7184"/>
                    <a:pt x="7670" y="6783"/>
                    <a:pt x="7670" y="6268"/>
                  </a:cubicBezTo>
                  <a:lnTo>
                    <a:pt x="7670" y="916"/>
                  </a:lnTo>
                  <a:cubicBezTo>
                    <a:pt x="7670" y="401"/>
                    <a:pt x="5953" y="0"/>
                    <a:pt x="3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297;p45">
              <a:extLst>
                <a:ext uri="{FF2B5EF4-FFF2-40B4-BE49-F238E27FC236}">
                  <a16:creationId xmlns:a16="http://schemas.microsoft.com/office/drawing/2014/main" id="{DD80283C-C874-4AC4-AB3C-9A1A88626D33}"/>
                </a:ext>
              </a:extLst>
            </p:cNvPr>
            <p:cNvSpPr/>
            <p:nvPr/>
          </p:nvSpPr>
          <p:spPr>
            <a:xfrm>
              <a:off x="653986" y="3059323"/>
              <a:ext cx="662142" cy="620105"/>
            </a:xfrm>
            <a:custGeom>
              <a:avLst/>
              <a:gdLst/>
              <a:ahLst/>
              <a:cxnLst/>
              <a:rect l="l" t="t" r="r" b="b"/>
              <a:pathLst>
                <a:path w="7671" h="7184" extrusionOk="0">
                  <a:moveTo>
                    <a:pt x="3664" y="0"/>
                  </a:moveTo>
                  <a:lnTo>
                    <a:pt x="3320" y="2776"/>
                  </a:lnTo>
                  <a:cubicBezTo>
                    <a:pt x="3320" y="3292"/>
                    <a:pt x="2118" y="4751"/>
                    <a:pt x="0" y="4751"/>
                  </a:cubicBezTo>
                  <a:lnTo>
                    <a:pt x="0" y="6268"/>
                  </a:lnTo>
                  <a:cubicBezTo>
                    <a:pt x="0" y="6783"/>
                    <a:pt x="1717" y="7184"/>
                    <a:pt x="3835" y="7184"/>
                  </a:cubicBezTo>
                  <a:cubicBezTo>
                    <a:pt x="5953" y="7184"/>
                    <a:pt x="7670" y="6783"/>
                    <a:pt x="7670" y="6268"/>
                  </a:cubicBezTo>
                  <a:lnTo>
                    <a:pt x="7670" y="916"/>
                  </a:lnTo>
                  <a:cubicBezTo>
                    <a:pt x="7670" y="401"/>
                    <a:pt x="5953" y="0"/>
                    <a:pt x="3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298;p45">
              <a:extLst>
                <a:ext uri="{FF2B5EF4-FFF2-40B4-BE49-F238E27FC236}">
                  <a16:creationId xmlns:a16="http://schemas.microsoft.com/office/drawing/2014/main" id="{F759B5B0-F004-4D44-89A6-8CD23226B1BB}"/>
                </a:ext>
              </a:extLst>
            </p:cNvPr>
            <p:cNvSpPr/>
            <p:nvPr/>
          </p:nvSpPr>
          <p:spPr>
            <a:xfrm>
              <a:off x="653986" y="3081506"/>
              <a:ext cx="662142" cy="597921"/>
            </a:xfrm>
            <a:custGeom>
              <a:avLst/>
              <a:gdLst/>
              <a:ahLst/>
              <a:cxnLst/>
              <a:rect l="l" t="t" r="r" b="b"/>
              <a:pathLst>
                <a:path w="7671" h="6927" extrusionOk="0">
                  <a:moveTo>
                    <a:pt x="6497" y="1"/>
                  </a:moveTo>
                  <a:lnTo>
                    <a:pt x="6010" y="4351"/>
                  </a:lnTo>
                  <a:cubicBezTo>
                    <a:pt x="6010" y="4866"/>
                    <a:pt x="4780" y="6125"/>
                    <a:pt x="2662" y="6125"/>
                  </a:cubicBezTo>
                  <a:cubicBezTo>
                    <a:pt x="1775" y="6125"/>
                    <a:pt x="859" y="6040"/>
                    <a:pt x="0" y="5868"/>
                  </a:cubicBezTo>
                  <a:lnTo>
                    <a:pt x="0" y="6011"/>
                  </a:lnTo>
                  <a:cubicBezTo>
                    <a:pt x="0" y="6526"/>
                    <a:pt x="1717" y="6927"/>
                    <a:pt x="3835" y="6927"/>
                  </a:cubicBezTo>
                  <a:cubicBezTo>
                    <a:pt x="5953" y="6927"/>
                    <a:pt x="7670" y="6526"/>
                    <a:pt x="7670" y="6011"/>
                  </a:cubicBezTo>
                  <a:lnTo>
                    <a:pt x="7670" y="659"/>
                  </a:lnTo>
                  <a:cubicBezTo>
                    <a:pt x="7670" y="402"/>
                    <a:pt x="7212" y="173"/>
                    <a:pt x="6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299;p45">
              <a:extLst>
                <a:ext uri="{FF2B5EF4-FFF2-40B4-BE49-F238E27FC236}">
                  <a16:creationId xmlns:a16="http://schemas.microsoft.com/office/drawing/2014/main" id="{4CC42D64-3A97-4FDA-A1CB-73A9BBDACCC5}"/>
                </a:ext>
              </a:extLst>
            </p:cNvPr>
            <p:cNvSpPr/>
            <p:nvPr/>
          </p:nvSpPr>
          <p:spPr>
            <a:xfrm>
              <a:off x="653986" y="3059323"/>
              <a:ext cx="662142" cy="160637"/>
            </a:xfrm>
            <a:custGeom>
              <a:avLst/>
              <a:gdLst/>
              <a:ahLst/>
              <a:cxnLst/>
              <a:rect l="l" t="t" r="r" b="b"/>
              <a:pathLst>
                <a:path w="7671" h="1861" extrusionOk="0">
                  <a:moveTo>
                    <a:pt x="3835" y="0"/>
                  </a:moveTo>
                  <a:cubicBezTo>
                    <a:pt x="1717" y="0"/>
                    <a:pt x="0" y="401"/>
                    <a:pt x="0" y="916"/>
                  </a:cubicBezTo>
                  <a:cubicBezTo>
                    <a:pt x="0" y="1431"/>
                    <a:pt x="1717" y="1861"/>
                    <a:pt x="3835" y="1861"/>
                  </a:cubicBezTo>
                  <a:cubicBezTo>
                    <a:pt x="5953" y="1861"/>
                    <a:pt x="7670" y="1431"/>
                    <a:pt x="7670" y="916"/>
                  </a:cubicBezTo>
                  <a:cubicBezTo>
                    <a:pt x="7670" y="401"/>
                    <a:pt x="5953" y="0"/>
                    <a:pt x="3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300;p45">
              <a:extLst>
                <a:ext uri="{FF2B5EF4-FFF2-40B4-BE49-F238E27FC236}">
                  <a16:creationId xmlns:a16="http://schemas.microsoft.com/office/drawing/2014/main" id="{0526D589-1E80-4A1F-B18E-D69843C001FD}"/>
                </a:ext>
              </a:extLst>
            </p:cNvPr>
            <p:cNvSpPr/>
            <p:nvPr/>
          </p:nvSpPr>
          <p:spPr>
            <a:xfrm>
              <a:off x="728046" y="3076586"/>
              <a:ext cx="511518" cy="108760"/>
            </a:xfrm>
            <a:custGeom>
              <a:avLst/>
              <a:gdLst/>
              <a:ahLst/>
              <a:cxnLst/>
              <a:rect l="l" t="t" r="r" b="b"/>
              <a:pathLst>
                <a:path w="5926" h="1260" extrusionOk="0">
                  <a:moveTo>
                    <a:pt x="2977" y="1"/>
                  </a:moveTo>
                  <a:cubicBezTo>
                    <a:pt x="1346" y="1"/>
                    <a:pt x="1" y="287"/>
                    <a:pt x="1" y="630"/>
                  </a:cubicBezTo>
                  <a:cubicBezTo>
                    <a:pt x="1" y="974"/>
                    <a:pt x="1346" y="1260"/>
                    <a:pt x="2977" y="1260"/>
                  </a:cubicBezTo>
                  <a:cubicBezTo>
                    <a:pt x="4609" y="1260"/>
                    <a:pt x="5925" y="1002"/>
                    <a:pt x="5925" y="630"/>
                  </a:cubicBezTo>
                  <a:cubicBezTo>
                    <a:pt x="5925" y="287"/>
                    <a:pt x="4609" y="1"/>
                    <a:pt x="2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301;p45">
              <a:extLst>
                <a:ext uri="{FF2B5EF4-FFF2-40B4-BE49-F238E27FC236}">
                  <a16:creationId xmlns:a16="http://schemas.microsoft.com/office/drawing/2014/main" id="{89EB86D6-9A2B-46C4-ADD5-E822AC9EF1B2}"/>
                </a:ext>
              </a:extLst>
            </p:cNvPr>
            <p:cNvSpPr/>
            <p:nvPr/>
          </p:nvSpPr>
          <p:spPr>
            <a:xfrm>
              <a:off x="967662" y="3051209"/>
              <a:ext cx="39620" cy="90547"/>
            </a:xfrm>
            <a:custGeom>
              <a:avLst/>
              <a:gdLst/>
              <a:ahLst/>
              <a:cxnLst/>
              <a:rect l="l" t="t" r="r" b="b"/>
              <a:pathLst>
                <a:path w="459" h="1049" extrusionOk="0">
                  <a:moveTo>
                    <a:pt x="359" y="0"/>
                  </a:moveTo>
                  <a:cubicBezTo>
                    <a:pt x="344" y="0"/>
                    <a:pt x="344" y="37"/>
                    <a:pt x="344" y="37"/>
                  </a:cubicBezTo>
                  <a:cubicBezTo>
                    <a:pt x="287" y="66"/>
                    <a:pt x="230" y="123"/>
                    <a:pt x="173" y="180"/>
                  </a:cubicBezTo>
                  <a:cubicBezTo>
                    <a:pt x="1" y="295"/>
                    <a:pt x="87" y="1010"/>
                    <a:pt x="87" y="1010"/>
                  </a:cubicBezTo>
                  <a:cubicBezTo>
                    <a:pt x="106" y="1039"/>
                    <a:pt x="125" y="1048"/>
                    <a:pt x="142" y="1048"/>
                  </a:cubicBezTo>
                  <a:cubicBezTo>
                    <a:pt x="176" y="1048"/>
                    <a:pt x="201" y="1010"/>
                    <a:pt x="201" y="1010"/>
                  </a:cubicBezTo>
                  <a:cubicBezTo>
                    <a:pt x="144" y="781"/>
                    <a:pt x="144" y="524"/>
                    <a:pt x="201" y="295"/>
                  </a:cubicBezTo>
                  <a:cubicBezTo>
                    <a:pt x="230" y="209"/>
                    <a:pt x="402" y="180"/>
                    <a:pt x="430" y="180"/>
                  </a:cubicBezTo>
                  <a:cubicBezTo>
                    <a:pt x="459" y="180"/>
                    <a:pt x="430" y="8"/>
                    <a:pt x="373" y="8"/>
                  </a:cubicBezTo>
                  <a:cubicBezTo>
                    <a:pt x="367" y="3"/>
                    <a:pt x="363" y="0"/>
                    <a:pt x="35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302;p45">
              <a:extLst>
                <a:ext uri="{FF2B5EF4-FFF2-40B4-BE49-F238E27FC236}">
                  <a16:creationId xmlns:a16="http://schemas.microsoft.com/office/drawing/2014/main" id="{69C32C4D-5483-4C86-9010-1D883148CBA5}"/>
                </a:ext>
              </a:extLst>
            </p:cNvPr>
            <p:cNvSpPr/>
            <p:nvPr/>
          </p:nvSpPr>
          <p:spPr>
            <a:xfrm>
              <a:off x="2682521" y="2998555"/>
              <a:ext cx="1886987" cy="649108"/>
            </a:xfrm>
            <a:custGeom>
              <a:avLst/>
              <a:gdLst/>
              <a:ahLst/>
              <a:cxnLst/>
              <a:rect l="l" t="t" r="r" b="b"/>
              <a:pathLst>
                <a:path w="21861" h="7520" extrusionOk="0">
                  <a:moveTo>
                    <a:pt x="8991" y="1"/>
                  </a:moveTo>
                  <a:cubicBezTo>
                    <a:pt x="8382" y="1"/>
                    <a:pt x="7767" y="7"/>
                    <a:pt x="7150" y="17"/>
                  </a:cubicBezTo>
                  <a:cubicBezTo>
                    <a:pt x="482" y="103"/>
                    <a:pt x="139" y="3394"/>
                    <a:pt x="139" y="3394"/>
                  </a:cubicBezTo>
                  <a:cubicBezTo>
                    <a:pt x="0" y="6732"/>
                    <a:pt x="5358" y="7520"/>
                    <a:pt x="10460" y="7520"/>
                  </a:cubicBezTo>
                  <a:cubicBezTo>
                    <a:pt x="13802" y="7520"/>
                    <a:pt x="17034" y="7182"/>
                    <a:pt x="18541" y="7001"/>
                  </a:cubicBezTo>
                  <a:cubicBezTo>
                    <a:pt x="19400" y="6886"/>
                    <a:pt x="20201" y="6485"/>
                    <a:pt x="20802" y="5884"/>
                  </a:cubicBezTo>
                  <a:cubicBezTo>
                    <a:pt x="21632" y="5112"/>
                    <a:pt x="21861" y="3938"/>
                    <a:pt x="21403" y="2937"/>
                  </a:cubicBezTo>
                  <a:cubicBezTo>
                    <a:pt x="20416" y="573"/>
                    <a:pt x="14974" y="1"/>
                    <a:pt x="89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303;p45">
              <a:extLst>
                <a:ext uri="{FF2B5EF4-FFF2-40B4-BE49-F238E27FC236}">
                  <a16:creationId xmlns:a16="http://schemas.microsoft.com/office/drawing/2014/main" id="{8244D7B4-AD91-48BA-9380-40C697749578}"/>
                </a:ext>
              </a:extLst>
            </p:cNvPr>
            <p:cNvSpPr/>
            <p:nvPr/>
          </p:nvSpPr>
          <p:spPr>
            <a:xfrm>
              <a:off x="2682521" y="3007446"/>
              <a:ext cx="1889490" cy="642720"/>
            </a:xfrm>
            <a:custGeom>
              <a:avLst/>
              <a:gdLst/>
              <a:ahLst/>
              <a:cxnLst/>
              <a:rect l="l" t="t" r="r" b="b"/>
              <a:pathLst>
                <a:path w="21890" h="7446" extrusionOk="0">
                  <a:moveTo>
                    <a:pt x="12846" y="0"/>
                  </a:moveTo>
                  <a:cubicBezTo>
                    <a:pt x="12703" y="487"/>
                    <a:pt x="12445" y="945"/>
                    <a:pt x="12102" y="1317"/>
                  </a:cubicBezTo>
                  <a:cubicBezTo>
                    <a:pt x="11472" y="1946"/>
                    <a:pt x="10671" y="2347"/>
                    <a:pt x="9812" y="2433"/>
                  </a:cubicBezTo>
                  <a:cubicBezTo>
                    <a:pt x="7032" y="2784"/>
                    <a:pt x="4231" y="2959"/>
                    <a:pt x="1427" y="2959"/>
                  </a:cubicBezTo>
                  <a:cubicBezTo>
                    <a:pt x="1026" y="2959"/>
                    <a:pt x="625" y="2955"/>
                    <a:pt x="225" y="2948"/>
                  </a:cubicBezTo>
                  <a:cubicBezTo>
                    <a:pt x="167" y="3063"/>
                    <a:pt x="139" y="3177"/>
                    <a:pt x="139" y="3320"/>
                  </a:cubicBezTo>
                  <a:cubicBezTo>
                    <a:pt x="0" y="6657"/>
                    <a:pt x="5358" y="7446"/>
                    <a:pt x="10460" y="7446"/>
                  </a:cubicBezTo>
                  <a:cubicBezTo>
                    <a:pt x="13802" y="7446"/>
                    <a:pt x="17034" y="7107"/>
                    <a:pt x="18541" y="6926"/>
                  </a:cubicBezTo>
                  <a:cubicBezTo>
                    <a:pt x="19400" y="6812"/>
                    <a:pt x="20201" y="6411"/>
                    <a:pt x="20802" y="5810"/>
                  </a:cubicBezTo>
                  <a:cubicBezTo>
                    <a:pt x="21632" y="5037"/>
                    <a:pt x="21889" y="3835"/>
                    <a:pt x="21403" y="2834"/>
                  </a:cubicBezTo>
                  <a:cubicBezTo>
                    <a:pt x="20630" y="973"/>
                    <a:pt x="17167" y="229"/>
                    <a:pt x="1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304;p45">
              <a:extLst>
                <a:ext uri="{FF2B5EF4-FFF2-40B4-BE49-F238E27FC236}">
                  <a16:creationId xmlns:a16="http://schemas.microsoft.com/office/drawing/2014/main" id="{A9965D50-5034-441D-AF65-1182959EA6F0}"/>
                </a:ext>
              </a:extLst>
            </p:cNvPr>
            <p:cNvSpPr/>
            <p:nvPr/>
          </p:nvSpPr>
          <p:spPr>
            <a:xfrm>
              <a:off x="2711783" y="3074169"/>
              <a:ext cx="1857725" cy="574011"/>
            </a:xfrm>
            <a:custGeom>
              <a:avLst/>
              <a:gdLst/>
              <a:ahLst/>
              <a:cxnLst/>
              <a:rect l="l" t="t" r="r" b="b"/>
              <a:pathLst>
                <a:path w="21522" h="6650" extrusionOk="0">
                  <a:moveTo>
                    <a:pt x="17944" y="0"/>
                  </a:moveTo>
                  <a:lnTo>
                    <a:pt x="17944" y="0"/>
                  </a:lnTo>
                  <a:cubicBezTo>
                    <a:pt x="18288" y="944"/>
                    <a:pt x="18030" y="2032"/>
                    <a:pt x="17286" y="2747"/>
                  </a:cubicBezTo>
                  <a:cubicBezTo>
                    <a:pt x="16685" y="3348"/>
                    <a:pt x="15884" y="3749"/>
                    <a:pt x="15025" y="3864"/>
                  </a:cubicBezTo>
                  <a:cubicBezTo>
                    <a:pt x="13506" y="4045"/>
                    <a:pt x="10254" y="4389"/>
                    <a:pt x="6901" y="4389"/>
                  </a:cubicBezTo>
                  <a:cubicBezTo>
                    <a:pt x="4441" y="4389"/>
                    <a:pt x="1926" y="4204"/>
                    <a:pt x="0" y="3635"/>
                  </a:cubicBezTo>
                  <a:lnTo>
                    <a:pt x="0" y="3635"/>
                  </a:lnTo>
                  <a:cubicBezTo>
                    <a:pt x="982" y="6041"/>
                    <a:pt x="5643" y="6649"/>
                    <a:pt x="10112" y="6649"/>
                  </a:cubicBezTo>
                  <a:cubicBezTo>
                    <a:pt x="13457" y="6649"/>
                    <a:pt x="16695" y="6308"/>
                    <a:pt x="18202" y="6125"/>
                  </a:cubicBezTo>
                  <a:cubicBezTo>
                    <a:pt x="19089" y="6010"/>
                    <a:pt x="19890" y="5609"/>
                    <a:pt x="20491" y="5008"/>
                  </a:cubicBezTo>
                  <a:cubicBezTo>
                    <a:pt x="21293" y="4236"/>
                    <a:pt x="21522" y="3062"/>
                    <a:pt x="21064" y="2061"/>
                  </a:cubicBezTo>
                  <a:cubicBezTo>
                    <a:pt x="20663" y="1088"/>
                    <a:pt x="19547" y="429"/>
                    <a:pt x="179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305;p45">
              <a:extLst>
                <a:ext uri="{FF2B5EF4-FFF2-40B4-BE49-F238E27FC236}">
                  <a16:creationId xmlns:a16="http://schemas.microsoft.com/office/drawing/2014/main" id="{03EFE25D-5A70-4050-862F-CFE4618DF74B}"/>
                </a:ext>
              </a:extLst>
            </p:cNvPr>
            <p:cNvSpPr/>
            <p:nvPr/>
          </p:nvSpPr>
          <p:spPr>
            <a:xfrm>
              <a:off x="2770996" y="3151250"/>
              <a:ext cx="111263" cy="75614"/>
            </a:xfrm>
            <a:custGeom>
              <a:avLst/>
              <a:gdLst/>
              <a:ahLst/>
              <a:cxnLst/>
              <a:rect l="l" t="t" r="r" b="b"/>
              <a:pathLst>
                <a:path w="1289" h="876" extrusionOk="0">
                  <a:moveTo>
                    <a:pt x="1013" y="1"/>
                  </a:moveTo>
                  <a:cubicBezTo>
                    <a:pt x="866" y="1"/>
                    <a:pt x="666" y="70"/>
                    <a:pt x="488" y="195"/>
                  </a:cubicBezTo>
                  <a:cubicBezTo>
                    <a:pt x="173" y="366"/>
                    <a:pt x="1" y="652"/>
                    <a:pt x="87" y="796"/>
                  </a:cubicBezTo>
                  <a:cubicBezTo>
                    <a:pt x="119" y="850"/>
                    <a:pt x="184" y="875"/>
                    <a:pt x="270" y="875"/>
                  </a:cubicBezTo>
                  <a:cubicBezTo>
                    <a:pt x="410" y="875"/>
                    <a:pt x="606" y="806"/>
                    <a:pt x="802" y="681"/>
                  </a:cubicBezTo>
                  <a:cubicBezTo>
                    <a:pt x="1117" y="481"/>
                    <a:pt x="1289" y="223"/>
                    <a:pt x="1203" y="80"/>
                  </a:cubicBezTo>
                  <a:cubicBezTo>
                    <a:pt x="1171" y="26"/>
                    <a:pt x="1101" y="1"/>
                    <a:pt x="1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306;p45">
              <a:extLst>
                <a:ext uri="{FF2B5EF4-FFF2-40B4-BE49-F238E27FC236}">
                  <a16:creationId xmlns:a16="http://schemas.microsoft.com/office/drawing/2014/main" id="{CBC1F7CA-6356-4315-AF12-BF8C3F5D106D}"/>
                </a:ext>
              </a:extLst>
            </p:cNvPr>
            <p:cNvSpPr/>
            <p:nvPr/>
          </p:nvSpPr>
          <p:spPr>
            <a:xfrm>
              <a:off x="2758653" y="2654237"/>
              <a:ext cx="1752073" cy="511345"/>
            </a:xfrm>
            <a:custGeom>
              <a:avLst/>
              <a:gdLst/>
              <a:ahLst/>
              <a:cxnLst/>
              <a:rect l="l" t="t" r="r" b="b"/>
              <a:pathLst>
                <a:path w="20298" h="5924" extrusionOk="0">
                  <a:moveTo>
                    <a:pt x="9092" y="0"/>
                  </a:moveTo>
                  <a:cubicBezTo>
                    <a:pt x="8360" y="0"/>
                    <a:pt x="7615" y="37"/>
                    <a:pt x="6869" y="114"/>
                  </a:cubicBezTo>
                  <a:cubicBezTo>
                    <a:pt x="1" y="830"/>
                    <a:pt x="2806" y="3434"/>
                    <a:pt x="2806" y="3434"/>
                  </a:cubicBezTo>
                  <a:cubicBezTo>
                    <a:pt x="3997" y="5143"/>
                    <a:pt x="7823" y="5924"/>
                    <a:pt x="11418" y="5924"/>
                  </a:cubicBezTo>
                  <a:cubicBezTo>
                    <a:pt x="14386" y="5924"/>
                    <a:pt x="17196" y="5391"/>
                    <a:pt x="18231" y="4407"/>
                  </a:cubicBezTo>
                  <a:cubicBezTo>
                    <a:pt x="20298" y="2443"/>
                    <a:pt x="15109" y="0"/>
                    <a:pt x="9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307;p45">
              <a:extLst>
                <a:ext uri="{FF2B5EF4-FFF2-40B4-BE49-F238E27FC236}">
                  <a16:creationId xmlns:a16="http://schemas.microsoft.com/office/drawing/2014/main" id="{DDD8DD90-5BAD-4CD2-8896-4ADB5A8F09E4}"/>
                </a:ext>
              </a:extLst>
            </p:cNvPr>
            <p:cNvSpPr/>
            <p:nvPr/>
          </p:nvSpPr>
          <p:spPr>
            <a:xfrm>
              <a:off x="2958822" y="2686261"/>
              <a:ext cx="1509434" cy="480357"/>
            </a:xfrm>
            <a:custGeom>
              <a:avLst/>
              <a:gdLst/>
              <a:ahLst/>
              <a:cxnLst/>
              <a:rect l="l" t="t" r="r" b="b"/>
              <a:pathLst>
                <a:path w="17487" h="5565" extrusionOk="0">
                  <a:moveTo>
                    <a:pt x="10789" y="1"/>
                  </a:moveTo>
                  <a:lnTo>
                    <a:pt x="10789" y="1"/>
                  </a:lnTo>
                  <a:cubicBezTo>
                    <a:pt x="10818" y="401"/>
                    <a:pt x="10646" y="802"/>
                    <a:pt x="10332" y="1060"/>
                  </a:cubicBezTo>
                  <a:cubicBezTo>
                    <a:pt x="9285" y="2066"/>
                    <a:pt x="6470" y="2600"/>
                    <a:pt x="3494" y="2600"/>
                  </a:cubicBezTo>
                  <a:cubicBezTo>
                    <a:pt x="2322" y="2600"/>
                    <a:pt x="1124" y="2517"/>
                    <a:pt x="0" y="2348"/>
                  </a:cubicBezTo>
                  <a:lnTo>
                    <a:pt x="0" y="2348"/>
                  </a:lnTo>
                  <a:cubicBezTo>
                    <a:pt x="115" y="2605"/>
                    <a:pt x="258" y="2834"/>
                    <a:pt x="487" y="3063"/>
                  </a:cubicBezTo>
                  <a:cubicBezTo>
                    <a:pt x="1680" y="4775"/>
                    <a:pt x="5519" y="5565"/>
                    <a:pt x="9120" y="5565"/>
                  </a:cubicBezTo>
                  <a:cubicBezTo>
                    <a:pt x="12080" y="5565"/>
                    <a:pt x="14879" y="5031"/>
                    <a:pt x="15912" y="4036"/>
                  </a:cubicBezTo>
                  <a:cubicBezTo>
                    <a:pt x="17486" y="2548"/>
                    <a:pt x="14825" y="745"/>
                    <a:pt x="10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308;p45">
              <a:extLst>
                <a:ext uri="{FF2B5EF4-FFF2-40B4-BE49-F238E27FC236}">
                  <a16:creationId xmlns:a16="http://schemas.microsoft.com/office/drawing/2014/main" id="{79896D18-0962-487D-8305-12FCE2714707}"/>
                </a:ext>
              </a:extLst>
            </p:cNvPr>
            <p:cNvSpPr/>
            <p:nvPr/>
          </p:nvSpPr>
          <p:spPr>
            <a:xfrm>
              <a:off x="2998269" y="2775253"/>
              <a:ext cx="1425534" cy="391364"/>
            </a:xfrm>
            <a:custGeom>
              <a:avLst/>
              <a:gdLst/>
              <a:ahLst/>
              <a:cxnLst/>
              <a:rect l="l" t="t" r="r" b="b"/>
              <a:pathLst>
                <a:path w="16515" h="4534" extrusionOk="0">
                  <a:moveTo>
                    <a:pt x="13824" y="0"/>
                  </a:moveTo>
                  <a:lnTo>
                    <a:pt x="13824" y="0"/>
                  </a:lnTo>
                  <a:cubicBezTo>
                    <a:pt x="14196" y="515"/>
                    <a:pt x="14110" y="1231"/>
                    <a:pt x="13595" y="1631"/>
                  </a:cubicBezTo>
                  <a:cubicBezTo>
                    <a:pt x="12543" y="2621"/>
                    <a:pt x="9723" y="3154"/>
                    <a:pt x="6749" y="3154"/>
                  </a:cubicBezTo>
                  <a:cubicBezTo>
                    <a:pt x="4305" y="3154"/>
                    <a:pt x="1757" y="2794"/>
                    <a:pt x="1" y="2032"/>
                  </a:cubicBezTo>
                  <a:lnTo>
                    <a:pt x="1" y="2032"/>
                  </a:lnTo>
                  <a:cubicBezTo>
                    <a:pt x="1210" y="3744"/>
                    <a:pt x="5048" y="4534"/>
                    <a:pt x="8648" y="4534"/>
                  </a:cubicBezTo>
                  <a:cubicBezTo>
                    <a:pt x="11609" y="4534"/>
                    <a:pt x="14409" y="4000"/>
                    <a:pt x="15455" y="3005"/>
                  </a:cubicBezTo>
                  <a:cubicBezTo>
                    <a:pt x="16514" y="2003"/>
                    <a:pt x="15684" y="887"/>
                    <a:pt x="13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309;p45">
              <a:extLst>
                <a:ext uri="{FF2B5EF4-FFF2-40B4-BE49-F238E27FC236}">
                  <a16:creationId xmlns:a16="http://schemas.microsoft.com/office/drawing/2014/main" id="{E864E1E8-0C64-4ED6-A893-F704FB056183}"/>
                </a:ext>
              </a:extLst>
            </p:cNvPr>
            <p:cNvSpPr/>
            <p:nvPr/>
          </p:nvSpPr>
          <p:spPr>
            <a:xfrm>
              <a:off x="3018035" y="2757558"/>
              <a:ext cx="252133" cy="75787"/>
            </a:xfrm>
            <a:custGeom>
              <a:avLst/>
              <a:gdLst/>
              <a:ahLst/>
              <a:cxnLst/>
              <a:rect l="l" t="t" r="r" b="b"/>
              <a:pathLst>
                <a:path w="2921" h="878" extrusionOk="0">
                  <a:moveTo>
                    <a:pt x="2350" y="1"/>
                  </a:moveTo>
                  <a:cubicBezTo>
                    <a:pt x="2086" y="1"/>
                    <a:pt x="1744" y="37"/>
                    <a:pt x="1375" y="119"/>
                  </a:cubicBezTo>
                  <a:cubicBezTo>
                    <a:pt x="602" y="291"/>
                    <a:pt x="1" y="577"/>
                    <a:pt x="58" y="749"/>
                  </a:cubicBezTo>
                  <a:cubicBezTo>
                    <a:pt x="87" y="835"/>
                    <a:pt x="273" y="878"/>
                    <a:pt x="545" y="878"/>
                  </a:cubicBezTo>
                  <a:cubicBezTo>
                    <a:pt x="817" y="878"/>
                    <a:pt x="1174" y="835"/>
                    <a:pt x="1546" y="749"/>
                  </a:cubicBezTo>
                  <a:cubicBezTo>
                    <a:pt x="2319" y="577"/>
                    <a:pt x="2920" y="291"/>
                    <a:pt x="2863" y="119"/>
                  </a:cubicBezTo>
                  <a:cubicBezTo>
                    <a:pt x="2833" y="44"/>
                    <a:pt x="2639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310;p45">
              <a:extLst>
                <a:ext uri="{FF2B5EF4-FFF2-40B4-BE49-F238E27FC236}">
                  <a16:creationId xmlns:a16="http://schemas.microsoft.com/office/drawing/2014/main" id="{7F77B449-9CEE-4CA5-9A99-B2191F261186}"/>
                </a:ext>
              </a:extLst>
            </p:cNvPr>
            <p:cNvSpPr/>
            <p:nvPr/>
          </p:nvSpPr>
          <p:spPr>
            <a:xfrm>
              <a:off x="3069912" y="2357134"/>
              <a:ext cx="1184880" cy="439529"/>
            </a:xfrm>
            <a:custGeom>
              <a:avLst/>
              <a:gdLst/>
              <a:ahLst/>
              <a:cxnLst/>
              <a:rect l="l" t="t" r="r" b="b"/>
              <a:pathLst>
                <a:path w="13727" h="5092" extrusionOk="0">
                  <a:moveTo>
                    <a:pt x="6542" y="1"/>
                  </a:moveTo>
                  <a:cubicBezTo>
                    <a:pt x="3525" y="1"/>
                    <a:pt x="328" y="422"/>
                    <a:pt x="173" y="2011"/>
                  </a:cubicBezTo>
                  <a:cubicBezTo>
                    <a:pt x="173" y="2011"/>
                    <a:pt x="1" y="4443"/>
                    <a:pt x="6870" y="5016"/>
                  </a:cubicBezTo>
                  <a:cubicBezTo>
                    <a:pt x="7497" y="5068"/>
                    <a:pt x="8065" y="5091"/>
                    <a:pt x="8579" y="5091"/>
                  </a:cubicBezTo>
                  <a:cubicBezTo>
                    <a:pt x="13727" y="5091"/>
                    <a:pt x="13538" y="2726"/>
                    <a:pt x="13538" y="2726"/>
                  </a:cubicBezTo>
                  <a:cubicBezTo>
                    <a:pt x="13538" y="2726"/>
                    <a:pt x="13509" y="580"/>
                    <a:pt x="10390" y="208"/>
                  </a:cubicBezTo>
                  <a:cubicBezTo>
                    <a:pt x="9382" y="97"/>
                    <a:pt x="7982" y="1"/>
                    <a:pt x="6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311;p45">
              <a:extLst>
                <a:ext uri="{FF2B5EF4-FFF2-40B4-BE49-F238E27FC236}">
                  <a16:creationId xmlns:a16="http://schemas.microsoft.com/office/drawing/2014/main" id="{A810C291-50AA-4658-8C85-DA9F99FC7970}"/>
                </a:ext>
              </a:extLst>
            </p:cNvPr>
            <p:cNvSpPr/>
            <p:nvPr/>
          </p:nvSpPr>
          <p:spPr>
            <a:xfrm>
              <a:off x="3084758" y="2380008"/>
              <a:ext cx="1170034" cy="416655"/>
            </a:xfrm>
            <a:custGeom>
              <a:avLst/>
              <a:gdLst/>
              <a:ahLst/>
              <a:cxnLst/>
              <a:rect l="l" t="t" r="r" b="b"/>
              <a:pathLst>
                <a:path w="13555" h="4827" extrusionOk="0">
                  <a:moveTo>
                    <a:pt x="10504" y="0"/>
                  </a:moveTo>
                  <a:cubicBezTo>
                    <a:pt x="10532" y="57"/>
                    <a:pt x="10532" y="143"/>
                    <a:pt x="10532" y="200"/>
                  </a:cubicBezTo>
                  <a:cubicBezTo>
                    <a:pt x="10532" y="200"/>
                    <a:pt x="10722" y="2566"/>
                    <a:pt x="5574" y="2566"/>
                  </a:cubicBezTo>
                  <a:cubicBezTo>
                    <a:pt x="5059" y="2566"/>
                    <a:pt x="4491" y="2542"/>
                    <a:pt x="3864" y="2490"/>
                  </a:cubicBezTo>
                  <a:cubicBezTo>
                    <a:pt x="2548" y="2404"/>
                    <a:pt x="1260" y="2175"/>
                    <a:pt x="1" y="1803"/>
                  </a:cubicBezTo>
                  <a:lnTo>
                    <a:pt x="1" y="1803"/>
                  </a:lnTo>
                  <a:cubicBezTo>
                    <a:pt x="58" y="2204"/>
                    <a:pt x="516" y="4236"/>
                    <a:pt x="6698" y="4751"/>
                  </a:cubicBezTo>
                  <a:cubicBezTo>
                    <a:pt x="7325" y="4803"/>
                    <a:pt x="7893" y="4826"/>
                    <a:pt x="8407" y="4826"/>
                  </a:cubicBezTo>
                  <a:cubicBezTo>
                    <a:pt x="13555" y="4826"/>
                    <a:pt x="13366" y="2461"/>
                    <a:pt x="13366" y="2461"/>
                  </a:cubicBezTo>
                  <a:cubicBezTo>
                    <a:pt x="13366" y="2461"/>
                    <a:pt x="13337" y="487"/>
                    <a:pt x="10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312;p45">
              <a:extLst>
                <a:ext uri="{FF2B5EF4-FFF2-40B4-BE49-F238E27FC236}">
                  <a16:creationId xmlns:a16="http://schemas.microsoft.com/office/drawing/2014/main" id="{E88DCDC3-4FBF-4256-BB3C-ED98480B281A}"/>
                </a:ext>
              </a:extLst>
            </p:cNvPr>
            <p:cNvSpPr/>
            <p:nvPr/>
          </p:nvSpPr>
          <p:spPr>
            <a:xfrm>
              <a:off x="3084758" y="2473835"/>
              <a:ext cx="1170034" cy="322827"/>
            </a:xfrm>
            <a:custGeom>
              <a:avLst/>
              <a:gdLst/>
              <a:ahLst/>
              <a:cxnLst/>
              <a:rect l="l" t="t" r="r" b="b"/>
              <a:pathLst>
                <a:path w="13555" h="3740" extrusionOk="0">
                  <a:moveTo>
                    <a:pt x="12736" y="1"/>
                  </a:moveTo>
                  <a:lnTo>
                    <a:pt x="12736" y="1"/>
                  </a:lnTo>
                  <a:cubicBezTo>
                    <a:pt x="12765" y="86"/>
                    <a:pt x="12765" y="172"/>
                    <a:pt x="12793" y="287"/>
                  </a:cubicBezTo>
                  <a:cubicBezTo>
                    <a:pt x="12793" y="287"/>
                    <a:pt x="12959" y="2652"/>
                    <a:pt x="7829" y="2652"/>
                  </a:cubicBezTo>
                  <a:cubicBezTo>
                    <a:pt x="7316" y="2652"/>
                    <a:pt x="6750" y="2628"/>
                    <a:pt x="6125" y="2576"/>
                  </a:cubicBezTo>
                  <a:cubicBezTo>
                    <a:pt x="2405" y="2261"/>
                    <a:pt x="745" y="1403"/>
                    <a:pt x="1" y="687"/>
                  </a:cubicBezTo>
                  <a:lnTo>
                    <a:pt x="1" y="687"/>
                  </a:lnTo>
                  <a:cubicBezTo>
                    <a:pt x="1" y="1031"/>
                    <a:pt x="401" y="3149"/>
                    <a:pt x="6698" y="3664"/>
                  </a:cubicBezTo>
                  <a:cubicBezTo>
                    <a:pt x="7325" y="3716"/>
                    <a:pt x="7893" y="3739"/>
                    <a:pt x="8407" y="3739"/>
                  </a:cubicBezTo>
                  <a:cubicBezTo>
                    <a:pt x="13555" y="3739"/>
                    <a:pt x="13366" y="1374"/>
                    <a:pt x="13366" y="1374"/>
                  </a:cubicBezTo>
                  <a:cubicBezTo>
                    <a:pt x="13337" y="859"/>
                    <a:pt x="13108" y="373"/>
                    <a:pt x="12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313;p45">
              <a:extLst>
                <a:ext uri="{FF2B5EF4-FFF2-40B4-BE49-F238E27FC236}">
                  <a16:creationId xmlns:a16="http://schemas.microsoft.com/office/drawing/2014/main" id="{1B97845A-A29F-4E6C-BD2A-0ED2FA59B9A8}"/>
                </a:ext>
              </a:extLst>
            </p:cNvPr>
            <p:cNvSpPr/>
            <p:nvPr/>
          </p:nvSpPr>
          <p:spPr>
            <a:xfrm>
              <a:off x="3141555" y="2491702"/>
              <a:ext cx="170563" cy="47993"/>
            </a:xfrm>
            <a:custGeom>
              <a:avLst/>
              <a:gdLst/>
              <a:ahLst/>
              <a:cxnLst/>
              <a:rect l="l" t="t" r="r" b="b"/>
              <a:pathLst>
                <a:path w="1976" h="556" extrusionOk="0">
                  <a:moveTo>
                    <a:pt x="621" y="1"/>
                  </a:moveTo>
                  <a:cubicBezTo>
                    <a:pt x="279" y="1"/>
                    <a:pt x="22" y="59"/>
                    <a:pt x="1" y="166"/>
                  </a:cubicBezTo>
                  <a:cubicBezTo>
                    <a:pt x="1" y="309"/>
                    <a:pt x="430" y="480"/>
                    <a:pt x="974" y="538"/>
                  </a:cubicBezTo>
                  <a:cubicBezTo>
                    <a:pt x="1084" y="550"/>
                    <a:pt x="1191" y="556"/>
                    <a:pt x="1292" y="556"/>
                  </a:cubicBezTo>
                  <a:cubicBezTo>
                    <a:pt x="1664" y="556"/>
                    <a:pt x="1947" y="478"/>
                    <a:pt x="1947" y="366"/>
                  </a:cubicBezTo>
                  <a:cubicBezTo>
                    <a:pt x="1976" y="223"/>
                    <a:pt x="1546" y="80"/>
                    <a:pt x="1003" y="22"/>
                  </a:cubicBezTo>
                  <a:cubicBezTo>
                    <a:pt x="869" y="8"/>
                    <a:pt x="740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314;p45">
              <a:extLst>
                <a:ext uri="{FF2B5EF4-FFF2-40B4-BE49-F238E27FC236}">
                  <a16:creationId xmlns:a16="http://schemas.microsoft.com/office/drawing/2014/main" id="{940001F2-A63A-4278-955A-65AAC40133AD}"/>
                </a:ext>
              </a:extLst>
            </p:cNvPr>
            <p:cNvSpPr/>
            <p:nvPr/>
          </p:nvSpPr>
          <p:spPr>
            <a:xfrm>
              <a:off x="3334301" y="2535637"/>
              <a:ext cx="64307" cy="29693"/>
            </a:xfrm>
            <a:custGeom>
              <a:avLst/>
              <a:gdLst/>
              <a:ahLst/>
              <a:cxnLst/>
              <a:rect l="l" t="t" r="r" b="b"/>
              <a:pathLst>
                <a:path w="745" h="344" extrusionOk="0">
                  <a:moveTo>
                    <a:pt x="372" y="0"/>
                  </a:moveTo>
                  <a:cubicBezTo>
                    <a:pt x="172" y="0"/>
                    <a:pt x="0" y="57"/>
                    <a:pt x="0" y="143"/>
                  </a:cubicBezTo>
                  <a:cubicBezTo>
                    <a:pt x="0" y="229"/>
                    <a:pt x="172" y="315"/>
                    <a:pt x="372" y="343"/>
                  </a:cubicBezTo>
                  <a:cubicBezTo>
                    <a:pt x="573" y="343"/>
                    <a:pt x="744" y="286"/>
                    <a:pt x="744" y="200"/>
                  </a:cubicBezTo>
                  <a:cubicBezTo>
                    <a:pt x="744" y="86"/>
                    <a:pt x="544" y="29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315;p45">
              <a:extLst>
                <a:ext uri="{FF2B5EF4-FFF2-40B4-BE49-F238E27FC236}">
                  <a16:creationId xmlns:a16="http://schemas.microsoft.com/office/drawing/2014/main" id="{DEBCAA25-4F18-4B83-917B-DF9545B0FE1F}"/>
                </a:ext>
              </a:extLst>
            </p:cNvPr>
            <p:cNvSpPr/>
            <p:nvPr/>
          </p:nvSpPr>
          <p:spPr>
            <a:xfrm>
              <a:off x="3156401" y="2129430"/>
              <a:ext cx="965979" cy="287696"/>
            </a:xfrm>
            <a:custGeom>
              <a:avLst/>
              <a:gdLst/>
              <a:ahLst/>
              <a:cxnLst/>
              <a:rect l="l" t="t" r="r" b="b"/>
              <a:pathLst>
                <a:path w="11191" h="3333" extrusionOk="0">
                  <a:moveTo>
                    <a:pt x="6563" y="0"/>
                  </a:moveTo>
                  <a:cubicBezTo>
                    <a:pt x="5968" y="0"/>
                    <a:pt x="5292" y="30"/>
                    <a:pt x="4522" y="98"/>
                  </a:cubicBezTo>
                  <a:cubicBezTo>
                    <a:pt x="1" y="528"/>
                    <a:pt x="1460" y="2331"/>
                    <a:pt x="1460" y="2331"/>
                  </a:cubicBezTo>
                  <a:cubicBezTo>
                    <a:pt x="2233" y="3275"/>
                    <a:pt x="3177" y="3304"/>
                    <a:pt x="7184" y="3332"/>
                  </a:cubicBezTo>
                  <a:cubicBezTo>
                    <a:pt x="11191" y="3332"/>
                    <a:pt x="10990" y="1815"/>
                    <a:pt x="10676" y="1214"/>
                  </a:cubicBezTo>
                  <a:cubicBezTo>
                    <a:pt x="10414" y="716"/>
                    <a:pt x="9463" y="0"/>
                    <a:pt x="6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316;p45">
              <a:extLst>
                <a:ext uri="{FF2B5EF4-FFF2-40B4-BE49-F238E27FC236}">
                  <a16:creationId xmlns:a16="http://schemas.microsoft.com/office/drawing/2014/main" id="{AC026D02-71A9-4545-AF7E-0287F291E8BA}"/>
                </a:ext>
              </a:extLst>
            </p:cNvPr>
            <p:cNvSpPr/>
            <p:nvPr/>
          </p:nvSpPr>
          <p:spPr>
            <a:xfrm>
              <a:off x="3262658" y="2130466"/>
              <a:ext cx="859377" cy="286660"/>
            </a:xfrm>
            <a:custGeom>
              <a:avLst/>
              <a:gdLst/>
              <a:ahLst/>
              <a:cxnLst/>
              <a:rect l="l" t="t" r="r" b="b"/>
              <a:pathLst>
                <a:path w="9956" h="3321" extrusionOk="0">
                  <a:moveTo>
                    <a:pt x="5438" y="0"/>
                  </a:moveTo>
                  <a:cubicBezTo>
                    <a:pt x="5552" y="687"/>
                    <a:pt x="5037" y="1660"/>
                    <a:pt x="1832" y="1660"/>
                  </a:cubicBezTo>
                  <a:lnTo>
                    <a:pt x="0" y="1660"/>
                  </a:lnTo>
                  <a:cubicBezTo>
                    <a:pt x="0" y="1889"/>
                    <a:pt x="86" y="2147"/>
                    <a:pt x="229" y="2347"/>
                  </a:cubicBezTo>
                  <a:cubicBezTo>
                    <a:pt x="1002" y="3263"/>
                    <a:pt x="1946" y="3320"/>
                    <a:pt x="5953" y="3320"/>
                  </a:cubicBezTo>
                  <a:cubicBezTo>
                    <a:pt x="5990" y="3321"/>
                    <a:pt x="6026" y="3321"/>
                    <a:pt x="6062" y="3321"/>
                  </a:cubicBezTo>
                  <a:cubicBezTo>
                    <a:pt x="9956" y="3321"/>
                    <a:pt x="9756" y="1798"/>
                    <a:pt x="9445" y="1202"/>
                  </a:cubicBezTo>
                  <a:cubicBezTo>
                    <a:pt x="9187" y="716"/>
                    <a:pt x="8271" y="0"/>
                    <a:pt x="5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317;p45">
              <a:extLst>
                <a:ext uri="{FF2B5EF4-FFF2-40B4-BE49-F238E27FC236}">
                  <a16:creationId xmlns:a16="http://schemas.microsoft.com/office/drawing/2014/main" id="{13BAD7B3-F897-4664-A3B1-4FFBCA82C173}"/>
                </a:ext>
              </a:extLst>
            </p:cNvPr>
            <p:cNvSpPr/>
            <p:nvPr/>
          </p:nvSpPr>
          <p:spPr>
            <a:xfrm>
              <a:off x="3267578" y="2192182"/>
              <a:ext cx="854802" cy="224943"/>
            </a:xfrm>
            <a:custGeom>
              <a:avLst/>
              <a:gdLst/>
              <a:ahLst/>
              <a:cxnLst/>
              <a:rect l="l" t="t" r="r" b="b"/>
              <a:pathLst>
                <a:path w="9903" h="2606" extrusionOk="0">
                  <a:moveTo>
                    <a:pt x="8901" y="1"/>
                  </a:moveTo>
                  <a:lnTo>
                    <a:pt x="8901" y="1"/>
                  </a:lnTo>
                  <a:cubicBezTo>
                    <a:pt x="9073" y="688"/>
                    <a:pt x="8729" y="1775"/>
                    <a:pt x="5324" y="1775"/>
                  </a:cubicBezTo>
                  <a:cubicBezTo>
                    <a:pt x="1947" y="1775"/>
                    <a:pt x="745" y="1747"/>
                    <a:pt x="0" y="1174"/>
                  </a:cubicBezTo>
                  <a:lnTo>
                    <a:pt x="0" y="1174"/>
                  </a:lnTo>
                  <a:cubicBezTo>
                    <a:pt x="29" y="1317"/>
                    <a:pt x="86" y="1489"/>
                    <a:pt x="201" y="1604"/>
                  </a:cubicBezTo>
                  <a:cubicBezTo>
                    <a:pt x="973" y="2548"/>
                    <a:pt x="1918" y="2605"/>
                    <a:pt x="5925" y="2605"/>
                  </a:cubicBezTo>
                  <a:cubicBezTo>
                    <a:pt x="9903" y="2605"/>
                    <a:pt x="9702" y="1088"/>
                    <a:pt x="9388" y="487"/>
                  </a:cubicBezTo>
                  <a:cubicBezTo>
                    <a:pt x="9273" y="287"/>
                    <a:pt x="9101" y="115"/>
                    <a:pt x="8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318;p45">
              <a:extLst>
                <a:ext uri="{FF2B5EF4-FFF2-40B4-BE49-F238E27FC236}">
                  <a16:creationId xmlns:a16="http://schemas.microsoft.com/office/drawing/2014/main" id="{40C52AD6-ACC3-4CBF-B947-E0845B99B89C}"/>
                </a:ext>
              </a:extLst>
            </p:cNvPr>
            <p:cNvSpPr/>
            <p:nvPr/>
          </p:nvSpPr>
          <p:spPr>
            <a:xfrm>
              <a:off x="3304608" y="2197189"/>
              <a:ext cx="138453" cy="49460"/>
            </a:xfrm>
            <a:custGeom>
              <a:avLst/>
              <a:gdLst/>
              <a:ahLst/>
              <a:cxnLst/>
              <a:rect l="l" t="t" r="r" b="b"/>
              <a:pathLst>
                <a:path w="1604" h="573" extrusionOk="0">
                  <a:moveTo>
                    <a:pt x="1296" y="0"/>
                  </a:moveTo>
                  <a:cubicBezTo>
                    <a:pt x="1153" y="0"/>
                    <a:pt x="959" y="29"/>
                    <a:pt x="745" y="86"/>
                  </a:cubicBezTo>
                  <a:cubicBezTo>
                    <a:pt x="316" y="201"/>
                    <a:pt x="1" y="372"/>
                    <a:pt x="29" y="487"/>
                  </a:cubicBezTo>
                  <a:cubicBezTo>
                    <a:pt x="44" y="544"/>
                    <a:pt x="137" y="573"/>
                    <a:pt x="280" y="573"/>
                  </a:cubicBezTo>
                  <a:cubicBezTo>
                    <a:pt x="423" y="573"/>
                    <a:pt x="616" y="544"/>
                    <a:pt x="831" y="487"/>
                  </a:cubicBezTo>
                  <a:cubicBezTo>
                    <a:pt x="1260" y="372"/>
                    <a:pt x="1603" y="201"/>
                    <a:pt x="1546" y="86"/>
                  </a:cubicBezTo>
                  <a:cubicBezTo>
                    <a:pt x="1532" y="29"/>
                    <a:pt x="1439" y="0"/>
                    <a:pt x="1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319;p45">
              <a:extLst>
                <a:ext uri="{FF2B5EF4-FFF2-40B4-BE49-F238E27FC236}">
                  <a16:creationId xmlns:a16="http://schemas.microsoft.com/office/drawing/2014/main" id="{3B81B662-6DDA-4F58-9FD1-0A080988FA94}"/>
                </a:ext>
              </a:extLst>
            </p:cNvPr>
            <p:cNvSpPr/>
            <p:nvPr/>
          </p:nvSpPr>
          <p:spPr>
            <a:xfrm>
              <a:off x="1582843" y="3229799"/>
              <a:ext cx="1297007" cy="474315"/>
            </a:xfrm>
            <a:custGeom>
              <a:avLst/>
              <a:gdLst/>
              <a:ahLst/>
              <a:cxnLst/>
              <a:rect l="l" t="t" r="r" b="b"/>
              <a:pathLst>
                <a:path w="15026" h="5495" extrusionOk="0">
                  <a:moveTo>
                    <a:pt x="0" y="0"/>
                  </a:moveTo>
                  <a:cubicBezTo>
                    <a:pt x="0" y="3034"/>
                    <a:pt x="2461" y="5495"/>
                    <a:pt x="5495" y="5495"/>
                  </a:cubicBezTo>
                  <a:lnTo>
                    <a:pt x="9530" y="5495"/>
                  </a:lnTo>
                  <a:cubicBezTo>
                    <a:pt x="12564" y="5495"/>
                    <a:pt x="15025" y="3034"/>
                    <a:pt x="150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320;p45">
              <a:extLst>
                <a:ext uri="{FF2B5EF4-FFF2-40B4-BE49-F238E27FC236}">
                  <a16:creationId xmlns:a16="http://schemas.microsoft.com/office/drawing/2014/main" id="{280D99D6-F698-4AB4-B570-419C8C66E643}"/>
                </a:ext>
              </a:extLst>
            </p:cNvPr>
            <p:cNvSpPr/>
            <p:nvPr/>
          </p:nvSpPr>
          <p:spPr>
            <a:xfrm>
              <a:off x="1642142" y="3229799"/>
              <a:ext cx="1237707" cy="474315"/>
            </a:xfrm>
            <a:custGeom>
              <a:avLst/>
              <a:gdLst/>
              <a:ahLst/>
              <a:cxnLst/>
              <a:rect l="l" t="t" r="r" b="b"/>
              <a:pathLst>
                <a:path w="14339" h="5495" extrusionOk="0">
                  <a:moveTo>
                    <a:pt x="10704" y="0"/>
                  </a:moveTo>
                  <a:cubicBezTo>
                    <a:pt x="9759" y="1803"/>
                    <a:pt x="7870" y="2948"/>
                    <a:pt x="5838" y="2948"/>
                  </a:cubicBezTo>
                  <a:lnTo>
                    <a:pt x="1803" y="2948"/>
                  </a:lnTo>
                  <a:cubicBezTo>
                    <a:pt x="1173" y="2948"/>
                    <a:pt x="572" y="2833"/>
                    <a:pt x="0" y="2633"/>
                  </a:cubicBezTo>
                  <a:lnTo>
                    <a:pt x="0" y="2633"/>
                  </a:lnTo>
                  <a:cubicBezTo>
                    <a:pt x="973" y="4407"/>
                    <a:pt x="2805" y="5495"/>
                    <a:pt x="4808" y="5495"/>
                  </a:cubicBezTo>
                  <a:lnTo>
                    <a:pt x="8872" y="5495"/>
                  </a:lnTo>
                  <a:cubicBezTo>
                    <a:pt x="11877" y="5495"/>
                    <a:pt x="14338" y="3034"/>
                    <a:pt x="14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321;p45">
              <a:extLst>
                <a:ext uri="{FF2B5EF4-FFF2-40B4-BE49-F238E27FC236}">
                  <a16:creationId xmlns:a16="http://schemas.microsoft.com/office/drawing/2014/main" id="{06E0799B-8657-4039-849F-0A2001BD450E}"/>
                </a:ext>
              </a:extLst>
            </p:cNvPr>
            <p:cNvSpPr/>
            <p:nvPr/>
          </p:nvSpPr>
          <p:spPr>
            <a:xfrm>
              <a:off x="1659406" y="3229799"/>
              <a:ext cx="1220443" cy="474315"/>
            </a:xfrm>
            <a:custGeom>
              <a:avLst/>
              <a:gdLst/>
              <a:ahLst/>
              <a:cxnLst/>
              <a:rect l="l" t="t" r="r" b="b"/>
              <a:pathLst>
                <a:path w="14139" h="5495" extrusionOk="0">
                  <a:moveTo>
                    <a:pt x="13280" y="0"/>
                  </a:moveTo>
                  <a:cubicBezTo>
                    <a:pt x="12822" y="2633"/>
                    <a:pt x="10532" y="4550"/>
                    <a:pt x="7871" y="4550"/>
                  </a:cubicBezTo>
                  <a:lnTo>
                    <a:pt x="3835" y="4550"/>
                  </a:lnTo>
                  <a:cubicBezTo>
                    <a:pt x="2404" y="4550"/>
                    <a:pt x="1031" y="4007"/>
                    <a:pt x="0" y="3005"/>
                  </a:cubicBezTo>
                  <a:lnTo>
                    <a:pt x="0" y="3005"/>
                  </a:lnTo>
                  <a:cubicBezTo>
                    <a:pt x="1031" y="4550"/>
                    <a:pt x="2748" y="5495"/>
                    <a:pt x="4608" y="5495"/>
                  </a:cubicBezTo>
                  <a:lnTo>
                    <a:pt x="8643" y="5495"/>
                  </a:lnTo>
                  <a:cubicBezTo>
                    <a:pt x="11677" y="5495"/>
                    <a:pt x="14138" y="3034"/>
                    <a:pt x="14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322;p45">
              <a:extLst>
                <a:ext uri="{FF2B5EF4-FFF2-40B4-BE49-F238E27FC236}">
                  <a16:creationId xmlns:a16="http://schemas.microsoft.com/office/drawing/2014/main" id="{FE94D006-E074-4E9E-9FCB-A637A6E35625}"/>
                </a:ext>
              </a:extLst>
            </p:cNvPr>
            <p:cNvSpPr/>
            <p:nvPr/>
          </p:nvSpPr>
          <p:spPr>
            <a:xfrm>
              <a:off x="1582843" y="3096353"/>
              <a:ext cx="1297007" cy="266894"/>
            </a:xfrm>
            <a:custGeom>
              <a:avLst/>
              <a:gdLst/>
              <a:ahLst/>
              <a:cxnLst/>
              <a:rect l="l" t="t" r="r" b="b"/>
              <a:pathLst>
                <a:path w="15026" h="3092" extrusionOk="0">
                  <a:moveTo>
                    <a:pt x="7498" y="1"/>
                  </a:moveTo>
                  <a:cubicBezTo>
                    <a:pt x="3349" y="1"/>
                    <a:pt x="0" y="687"/>
                    <a:pt x="0" y="1546"/>
                  </a:cubicBezTo>
                  <a:cubicBezTo>
                    <a:pt x="0" y="2405"/>
                    <a:pt x="3349" y="3091"/>
                    <a:pt x="7498" y="3091"/>
                  </a:cubicBezTo>
                  <a:cubicBezTo>
                    <a:pt x="11648" y="3091"/>
                    <a:pt x="15025" y="2405"/>
                    <a:pt x="15025" y="1546"/>
                  </a:cubicBezTo>
                  <a:cubicBezTo>
                    <a:pt x="15025" y="687"/>
                    <a:pt x="11648" y="1"/>
                    <a:pt x="7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323;p45">
              <a:extLst>
                <a:ext uri="{FF2B5EF4-FFF2-40B4-BE49-F238E27FC236}">
                  <a16:creationId xmlns:a16="http://schemas.microsoft.com/office/drawing/2014/main" id="{4BF225DE-FE4C-4FC0-B183-2BC3D29FB4B3}"/>
                </a:ext>
              </a:extLst>
            </p:cNvPr>
            <p:cNvSpPr/>
            <p:nvPr/>
          </p:nvSpPr>
          <p:spPr>
            <a:xfrm>
              <a:off x="1649479" y="3108696"/>
              <a:ext cx="1163646" cy="219937"/>
            </a:xfrm>
            <a:custGeom>
              <a:avLst/>
              <a:gdLst/>
              <a:ahLst/>
              <a:cxnLst/>
              <a:rect l="l" t="t" r="r" b="b"/>
              <a:pathLst>
                <a:path w="13481" h="2548" extrusionOk="0">
                  <a:moveTo>
                    <a:pt x="6726" y="1"/>
                  </a:moveTo>
                  <a:cubicBezTo>
                    <a:pt x="3006" y="1"/>
                    <a:pt x="1" y="573"/>
                    <a:pt x="1" y="1289"/>
                  </a:cubicBezTo>
                  <a:cubicBezTo>
                    <a:pt x="1" y="1975"/>
                    <a:pt x="3006" y="2548"/>
                    <a:pt x="6726" y="2548"/>
                  </a:cubicBezTo>
                  <a:cubicBezTo>
                    <a:pt x="10447" y="2548"/>
                    <a:pt x="13481" y="1975"/>
                    <a:pt x="13481" y="1289"/>
                  </a:cubicBezTo>
                  <a:cubicBezTo>
                    <a:pt x="13481" y="573"/>
                    <a:pt x="10447" y="1"/>
                    <a:pt x="6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324;p45">
              <a:extLst>
                <a:ext uri="{FF2B5EF4-FFF2-40B4-BE49-F238E27FC236}">
                  <a16:creationId xmlns:a16="http://schemas.microsoft.com/office/drawing/2014/main" id="{861B4E6B-6FD7-45BB-825D-8E50A10B4C63}"/>
                </a:ext>
              </a:extLst>
            </p:cNvPr>
            <p:cNvSpPr/>
            <p:nvPr/>
          </p:nvSpPr>
          <p:spPr>
            <a:xfrm>
              <a:off x="1649479" y="3108696"/>
              <a:ext cx="1163646" cy="190330"/>
            </a:xfrm>
            <a:custGeom>
              <a:avLst/>
              <a:gdLst/>
              <a:ahLst/>
              <a:cxnLst/>
              <a:rect l="l" t="t" r="r" b="b"/>
              <a:pathLst>
                <a:path w="13481" h="2205" extrusionOk="0">
                  <a:moveTo>
                    <a:pt x="6726" y="1"/>
                  </a:moveTo>
                  <a:cubicBezTo>
                    <a:pt x="3006" y="1"/>
                    <a:pt x="1" y="573"/>
                    <a:pt x="1" y="1289"/>
                  </a:cubicBezTo>
                  <a:cubicBezTo>
                    <a:pt x="1" y="1289"/>
                    <a:pt x="1" y="1317"/>
                    <a:pt x="1" y="1317"/>
                  </a:cubicBezTo>
                  <a:cubicBezTo>
                    <a:pt x="1518" y="1088"/>
                    <a:pt x="3034" y="974"/>
                    <a:pt x="4551" y="974"/>
                  </a:cubicBezTo>
                  <a:cubicBezTo>
                    <a:pt x="8215" y="974"/>
                    <a:pt x="11191" y="1517"/>
                    <a:pt x="11305" y="2204"/>
                  </a:cubicBezTo>
                  <a:cubicBezTo>
                    <a:pt x="12622" y="1975"/>
                    <a:pt x="13452" y="1661"/>
                    <a:pt x="13452" y="1289"/>
                  </a:cubicBezTo>
                  <a:cubicBezTo>
                    <a:pt x="13481" y="573"/>
                    <a:pt x="10447" y="1"/>
                    <a:pt x="6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325;p45">
              <a:extLst>
                <a:ext uri="{FF2B5EF4-FFF2-40B4-BE49-F238E27FC236}">
                  <a16:creationId xmlns:a16="http://schemas.microsoft.com/office/drawing/2014/main" id="{25076549-13CB-439B-9FD3-75826FB96B91}"/>
                </a:ext>
              </a:extLst>
            </p:cNvPr>
            <p:cNvSpPr/>
            <p:nvPr/>
          </p:nvSpPr>
          <p:spPr>
            <a:xfrm>
              <a:off x="2351064" y="2897996"/>
              <a:ext cx="657221" cy="428221"/>
            </a:xfrm>
            <a:custGeom>
              <a:avLst/>
              <a:gdLst/>
              <a:ahLst/>
              <a:cxnLst/>
              <a:rect l="l" t="t" r="r" b="b"/>
              <a:pathLst>
                <a:path w="7614" h="4961" extrusionOk="0">
                  <a:moveTo>
                    <a:pt x="5891" y="1"/>
                  </a:moveTo>
                  <a:cubicBezTo>
                    <a:pt x="5101" y="1"/>
                    <a:pt x="4344" y="989"/>
                    <a:pt x="4150" y="1526"/>
                  </a:cubicBezTo>
                  <a:cubicBezTo>
                    <a:pt x="3864" y="2213"/>
                    <a:pt x="1" y="4960"/>
                    <a:pt x="1" y="4960"/>
                  </a:cubicBezTo>
                  <a:cubicBezTo>
                    <a:pt x="1060" y="4960"/>
                    <a:pt x="2119" y="4846"/>
                    <a:pt x="3177" y="4645"/>
                  </a:cubicBezTo>
                  <a:cubicBezTo>
                    <a:pt x="3177" y="4645"/>
                    <a:pt x="4494" y="2842"/>
                    <a:pt x="5353" y="2642"/>
                  </a:cubicBezTo>
                  <a:cubicBezTo>
                    <a:pt x="6182" y="2470"/>
                    <a:pt x="7613" y="1383"/>
                    <a:pt x="6669" y="381"/>
                  </a:cubicBezTo>
                  <a:cubicBezTo>
                    <a:pt x="6419" y="110"/>
                    <a:pt x="6153" y="1"/>
                    <a:pt x="5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326;p45">
              <a:extLst>
                <a:ext uri="{FF2B5EF4-FFF2-40B4-BE49-F238E27FC236}">
                  <a16:creationId xmlns:a16="http://schemas.microsoft.com/office/drawing/2014/main" id="{B272A5B9-04D9-4A9A-8FF2-9BBC7AA32C88}"/>
                </a:ext>
              </a:extLst>
            </p:cNvPr>
            <p:cNvSpPr/>
            <p:nvPr/>
          </p:nvSpPr>
          <p:spPr>
            <a:xfrm>
              <a:off x="2580840" y="2899032"/>
              <a:ext cx="427444" cy="409835"/>
            </a:xfrm>
            <a:custGeom>
              <a:avLst/>
              <a:gdLst/>
              <a:ahLst/>
              <a:cxnLst/>
              <a:rect l="l" t="t" r="r" b="b"/>
              <a:pathLst>
                <a:path w="4952" h="4748" extrusionOk="0">
                  <a:moveTo>
                    <a:pt x="3224" y="1"/>
                  </a:moveTo>
                  <a:cubicBezTo>
                    <a:pt x="3151" y="1"/>
                    <a:pt x="3078" y="9"/>
                    <a:pt x="3005" y="26"/>
                  </a:cubicBezTo>
                  <a:cubicBezTo>
                    <a:pt x="3177" y="83"/>
                    <a:pt x="3349" y="226"/>
                    <a:pt x="3492" y="369"/>
                  </a:cubicBezTo>
                  <a:cubicBezTo>
                    <a:pt x="4408" y="1428"/>
                    <a:pt x="3005" y="2516"/>
                    <a:pt x="2147" y="2744"/>
                  </a:cubicBezTo>
                  <a:cubicBezTo>
                    <a:pt x="1374" y="2916"/>
                    <a:pt x="258" y="4433"/>
                    <a:pt x="0" y="4748"/>
                  </a:cubicBezTo>
                  <a:cubicBezTo>
                    <a:pt x="315" y="4691"/>
                    <a:pt x="487" y="4662"/>
                    <a:pt x="487" y="4662"/>
                  </a:cubicBezTo>
                  <a:cubicBezTo>
                    <a:pt x="487" y="4662"/>
                    <a:pt x="1803" y="2888"/>
                    <a:pt x="2662" y="2659"/>
                  </a:cubicBezTo>
                  <a:cubicBezTo>
                    <a:pt x="3520" y="2458"/>
                    <a:pt x="4951" y="1371"/>
                    <a:pt x="4007" y="369"/>
                  </a:cubicBezTo>
                  <a:cubicBezTo>
                    <a:pt x="3823" y="139"/>
                    <a:pt x="3527" y="1"/>
                    <a:pt x="3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327;p45">
              <a:extLst>
                <a:ext uri="{FF2B5EF4-FFF2-40B4-BE49-F238E27FC236}">
                  <a16:creationId xmlns:a16="http://schemas.microsoft.com/office/drawing/2014/main" id="{8EF11034-99DF-40CE-8034-B6EB1413E003}"/>
                </a:ext>
              </a:extLst>
            </p:cNvPr>
            <p:cNvSpPr/>
            <p:nvPr/>
          </p:nvSpPr>
          <p:spPr>
            <a:xfrm>
              <a:off x="1165327" y="3491598"/>
              <a:ext cx="54466" cy="83210"/>
            </a:xfrm>
            <a:custGeom>
              <a:avLst/>
              <a:gdLst/>
              <a:ahLst/>
              <a:cxnLst/>
              <a:rect l="l" t="t" r="r" b="b"/>
              <a:pathLst>
                <a:path w="631" h="964" extrusionOk="0">
                  <a:moveTo>
                    <a:pt x="0" y="1"/>
                  </a:moveTo>
                  <a:lnTo>
                    <a:pt x="0" y="1"/>
                  </a:lnTo>
                  <a:cubicBezTo>
                    <a:pt x="144" y="115"/>
                    <a:pt x="258" y="258"/>
                    <a:pt x="344" y="401"/>
                  </a:cubicBezTo>
                  <a:cubicBezTo>
                    <a:pt x="430" y="573"/>
                    <a:pt x="458" y="716"/>
                    <a:pt x="487" y="916"/>
                  </a:cubicBezTo>
                  <a:lnTo>
                    <a:pt x="487" y="888"/>
                  </a:lnTo>
                  <a:cubicBezTo>
                    <a:pt x="500" y="941"/>
                    <a:pt x="532" y="963"/>
                    <a:pt x="562" y="963"/>
                  </a:cubicBezTo>
                  <a:cubicBezTo>
                    <a:pt x="597" y="963"/>
                    <a:pt x="630" y="934"/>
                    <a:pt x="630" y="888"/>
                  </a:cubicBezTo>
                  <a:cubicBezTo>
                    <a:pt x="602" y="688"/>
                    <a:pt x="516" y="516"/>
                    <a:pt x="401" y="344"/>
                  </a:cubicBezTo>
                  <a:cubicBezTo>
                    <a:pt x="287" y="201"/>
                    <a:pt x="144" y="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328;p45">
              <a:extLst>
                <a:ext uri="{FF2B5EF4-FFF2-40B4-BE49-F238E27FC236}">
                  <a16:creationId xmlns:a16="http://schemas.microsoft.com/office/drawing/2014/main" id="{FA8BEEB1-3AC0-4561-9D99-85F5900C52BD}"/>
                </a:ext>
              </a:extLst>
            </p:cNvPr>
            <p:cNvSpPr/>
            <p:nvPr/>
          </p:nvSpPr>
          <p:spPr>
            <a:xfrm>
              <a:off x="1059071" y="3668462"/>
              <a:ext cx="44626" cy="75183"/>
            </a:xfrm>
            <a:custGeom>
              <a:avLst/>
              <a:gdLst/>
              <a:ahLst/>
              <a:cxnLst/>
              <a:rect l="l" t="t" r="r" b="b"/>
              <a:pathLst>
                <a:path w="517" h="871" extrusionOk="0">
                  <a:moveTo>
                    <a:pt x="455" y="0"/>
                  </a:moveTo>
                  <a:cubicBezTo>
                    <a:pt x="447" y="0"/>
                    <a:pt x="439" y="4"/>
                    <a:pt x="430" y="12"/>
                  </a:cubicBezTo>
                  <a:cubicBezTo>
                    <a:pt x="373" y="12"/>
                    <a:pt x="344" y="41"/>
                    <a:pt x="373" y="98"/>
                  </a:cubicBezTo>
                  <a:cubicBezTo>
                    <a:pt x="373" y="155"/>
                    <a:pt x="373" y="241"/>
                    <a:pt x="373" y="298"/>
                  </a:cubicBezTo>
                  <a:cubicBezTo>
                    <a:pt x="373" y="384"/>
                    <a:pt x="344" y="442"/>
                    <a:pt x="316" y="499"/>
                  </a:cubicBezTo>
                  <a:cubicBezTo>
                    <a:pt x="230" y="642"/>
                    <a:pt x="115" y="756"/>
                    <a:pt x="1" y="871"/>
                  </a:cubicBezTo>
                  <a:cubicBezTo>
                    <a:pt x="144" y="785"/>
                    <a:pt x="258" y="670"/>
                    <a:pt x="373" y="556"/>
                  </a:cubicBezTo>
                  <a:cubicBezTo>
                    <a:pt x="402" y="499"/>
                    <a:pt x="459" y="413"/>
                    <a:pt x="487" y="327"/>
                  </a:cubicBezTo>
                  <a:cubicBezTo>
                    <a:pt x="487" y="241"/>
                    <a:pt x="516" y="155"/>
                    <a:pt x="516" y="69"/>
                  </a:cubicBezTo>
                  <a:cubicBezTo>
                    <a:pt x="516" y="69"/>
                    <a:pt x="516" y="41"/>
                    <a:pt x="516" y="41"/>
                  </a:cubicBezTo>
                  <a:cubicBezTo>
                    <a:pt x="496" y="21"/>
                    <a:pt x="476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329;p45">
              <a:extLst>
                <a:ext uri="{FF2B5EF4-FFF2-40B4-BE49-F238E27FC236}">
                  <a16:creationId xmlns:a16="http://schemas.microsoft.com/office/drawing/2014/main" id="{86FF5632-4CA1-4DA1-BF49-6E0BF4D384B2}"/>
                </a:ext>
              </a:extLst>
            </p:cNvPr>
            <p:cNvSpPr/>
            <p:nvPr/>
          </p:nvSpPr>
          <p:spPr>
            <a:xfrm>
              <a:off x="1150481" y="3741141"/>
              <a:ext cx="17436" cy="69227"/>
            </a:xfrm>
            <a:custGeom>
              <a:avLst/>
              <a:gdLst/>
              <a:ahLst/>
              <a:cxnLst/>
              <a:rect l="l" t="t" r="r" b="b"/>
              <a:pathLst>
                <a:path w="202" h="802" extrusionOk="0">
                  <a:moveTo>
                    <a:pt x="58" y="0"/>
                  </a:moveTo>
                  <a:cubicBezTo>
                    <a:pt x="29" y="29"/>
                    <a:pt x="1" y="57"/>
                    <a:pt x="29" y="115"/>
                  </a:cubicBezTo>
                  <a:cubicBezTo>
                    <a:pt x="58" y="201"/>
                    <a:pt x="87" y="315"/>
                    <a:pt x="87" y="458"/>
                  </a:cubicBezTo>
                  <a:cubicBezTo>
                    <a:pt x="87" y="573"/>
                    <a:pt x="58" y="687"/>
                    <a:pt x="1" y="802"/>
                  </a:cubicBezTo>
                  <a:cubicBezTo>
                    <a:pt x="87" y="716"/>
                    <a:pt x="144" y="601"/>
                    <a:pt x="172" y="458"/>
                  </a:cubicBezTo>
                  <a:cubicBezTo>
                    <a:pt x="201" y="344"/>
                    <a:pt x="201" y="201"/>
                    <a:pt x="172" y="8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44" y="0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330;p45">
              <a:extLst>
                <a:ext uri="{FF2B5EF4-FFF2-40B4-BE49-F238E27FC236}">
                  <a16:creationId xmlns:a16="http://schemas.microsoft.com/office/drawing/2014/main" id="{D0071470-A0BF-4A22-A8CA-247347F6C710}"/>
                </a:ext>
              </a:extLst>
            </p:cNvPr>
            <p:cNvSpPr/>
            <p:nvPr/>
          </p:nvSpPr>
          <p:spPr>
            <a:xfrm>
              <a:off x="1088764" y="3748564"/>
              <a:ext cx="67500" cy="29693"/>
            </a:xfrm>
            <a:custGeom>
              <a:avLst/>
              <a:gdLst/>
              <a:ahLst/>
              <a:cxnLst/>
              <a:rect l="l" t="t" r="r" b="b"/>
              <a:pathLst>
                <a:path w="782" h="344" extrusionOk="0">
                  <a:moveTo>
                    <a:pt x="515" y="0"/>
                  </a:moveTo>
                  <a:cubicBezTo>
                    <a:pt x="458" y="29"/>
                    <a:pt x="372" y="57"/>
                    <a:pt x="315" y="86"/>
                  </a:cubicBezTo>
                  <a:cubicBezTo>
                    <a:pt x="201" y="172"/>
                    <a:pt x="86" y="258"/>
                    <a:pt x="0" y="343"/>
                  </a:cubicBezTo>
                  <a:cubicBezTo>
                    <a:pt x="115" y="258"/>
                    <a:pt x="229" y="200"/>
                    <a:pt x="372" y="143"/>
                  </a:cubicBezTo>
                  <a:cubicBezTo>
                    <a:pt x="430" y="143"/>
                    <a:pt x="487" y="115"/>
                    <a:pt x="544" y="115"/>
                  </a:cubicBezTo>
                  <a:cubicBezTo>
                    <a:pt x="573" y="115"/>
                    <a:pt x="601" y="143"/>
                    <a:pt x="630" y="172"/>
                  </a:cubicBezTo>
                  <a:cubicBezTo>
                    <a:pt x="630" y="200"/>
                    <a:pt x="630" y="200"/>
                    <a:pt x="630" y="200"/>
                  </a:cubicBezTo>
                  <a:cubicBezTo>
                    <a:pt x="640" y="230"/>
                    <a:pt x="664" y="243"/>
                    <a:pt x="688" y="243"/>
                  </a:cubicBezTo>
                  <a:cubicBezTo>
                    <a:pt x="734" y="243"/>
                    <a:pt x="782" y="199"/>
                    <a:pt x="744" y="143"/>
                  </a:cubicBezTo>
                  <a:cubicBezTo>
                    <a:pt x="716" y="57"/>
                    <a:pt x="601" y="0"/>
                    <a:pt x="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331;p45">
              <a:extLst>
                <a:ext uri="{FF2B5EF4-FFF2-40B4-BE49-F238E27FC236}">
                  <a16:creationId xmlns:a16="http://schemas.microsoft.com/office/drawing/2014/main" id="{8561F58B-38AA-4847-B58A-709B6BB567D6}"/>
                </a:ext>
              </a:extLst>
            </p:cNvPr>
            <p:cNvSpPr/>
            <p:nvPr/>
          </p:nvSpPr>
          <p:spPr>
            <a:xfrm>
              <a:off x="1274001" y="3578088"/>
              <a:ext cx="96417" cy="202673"/>
            </a:xfrm>
            <a:custGeom>
              <a:avLst/>
              <a:gdLst/>
              <a:ahLst/>
              <a:cxnLst/>
              <a:rect l="l" t="t" r="r" b="b"/>
              <a:pathLst>
                <a:path w="1117" h="2348" extrusionOk="0">
                  <a:moveTo>
                    <a:pt x="1031" y="0"/>
                  </a:moveTo>
                  <a:cubicBezTo>
                    <a:pt x="1002" y="0"/>
                    <a:pt x="974" y="29"/>
                    <a:pt x="974" y="58"/>
                  </a:cubicBezTo>
                  <a:cubicBezTo>
                    <a:pt x="974" y="287"/>
                    <a:pt x="974" y="487"/>
                    <a:pt x="917" y="687"/>
                  </a:cubicBezTo>
                  <a:cubicBezTo>
                    <a:pt x="859" y="888"/>
                    <a:pt x="802" y="1088"/>
                    <a:pt x="716" y="1288"/>
                  </a:cubicBezTo>
                  <a:cubicBezTo>
                    <a:pt x="545" y="1660"/>
                    <a:pt x="287" y="2032"/>
                    <a:pt x="1" y="2347"/>
                  </a:cubicBezTo>
                  <a:cubicBezTo>
                    <a:pt x="144" y="2204"/>
                    <a:pt x="287" y="2032"/>
                    <a:pt x="430" y="1861"/>
                  </a:cubicBezTo>
                  <a:cubicBezTo>
                    <a:pt x="573" y="1689"/>
                    <a:pt x="688" y="1517"/>
                    <a:pt x="773" y="1317"/>
                  </a:cubicBezTo>
                  <a:cubicBezTo>
                    <a:pt x="974" y="916"/>
                    <a:pt x="1088" y="487"/>
                    <a:pt x="1117" y="58"/>
                  </a:cubicBezTo>
                  <a:cubicBezTo>
                    <a:pt x="1117" y="29"/>
                    <a:pt x="1088" y="0"/>
                    <a:pt x="10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332;p45">
              <a:extLst>
                <a:ext uri="{FF2B5EF4-FFF2-40B4-BE49-F238E27FC236}">
                  <a16:creationId xmlns:a16="http://schemas.microsoft.com/office/drawing/2014/main" id="{DD031E26-29B5-4001-B9D4-31FD79165A83}"/>
                </a:ext>
              </a:extLst>
            </p:cNvPr>
            <p:cNvSpPr/>
            <p:nvPr/>
          </p:nvSpPr>
          <p:spPr>
            <a:xfrm>
              <a:off x="1239474" y="3726035"/>
              <a:ext cx="79067" cy="34959"/>
            </a:xfrm>
            <a:custGeom>
              <a:avLst/>
              <a:gdLst/>
              <a:ahLst/>
              <a:cxnLst/>
              <a:rect l="l" t="t" r="r" b="b"/>
              <a:pathLst>
                <a:path w="916" h="405" extrusionOk="0">
                  <a:moveTo>
                    <a:pt x="633" y="1"/>
                  </a:moveTo>
                  <a:cubicBezTo>
                    <a:pt x="527" y="1"/>
                    <a:pt x="421" y="25"/>
                    <a:pt x="315" y="61"/>
                  </a:cubicBezTo>
                  <a:cubicBezTo>
                    <a:pt x="172" y="118"/>
                    <a:pt x="29" y="232"/>
                    <a:pt x="0" y="404"/>
                  </a:cubicBezTo>
                  <a:cubicBezTo>
                    <a:pt x="57" y="261"/>
                    <a:pt x="200" y="147"/>
                    <a:pt x="344" y="118"/>
                  </a:cubicBezTo>
                  <a:cubicBezTo>
                    <a:pt x="382" y="110"/>
                    <a:pt x="422" y="107"/>
                    <a:pt x="464" y="107"/>
                  </a:cubicBezTo>
                  <a:cubicBezTo>
                    <a:pt x="577" y="107"/>
                    <a:pt x="697" y="133"/>
                    <a:pt x="801" y="175"/>
                  </a:cubicBezTo>
                  <a:cubicBezTo>
                    <a:pt x="916" y="175"/>
                    <a:pt x="916" y="61"/>
                    <a:pt x="830" y="32"/>
                  </a:cubicBezTo>
                  <a:cubicBezTo>
                    <a:pt x="764" y="10"/>
                    <a:pt x="699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333;p45">
              <a:extLst>
                <a:ext uri="{FF2B5EF4-FFF2-40B4-BE49-F238E27FC236}">
                  <a16:creationId xmlns:a16="http://schemas.microsoft.com/office/drawing/2014/main" id="{7A20E584-92F5-416D-8AA1-406BC7E7552C}"/>
                </a:ext>
              </a:extLst>
            </p:cNvPr>
            <p:cNvSpPr/>
            <p:nvPr/>
          </p:nvSpPr>
          <p:spPr>
            <a:xfrm>
              <a:off x="1286344" y="3740105"/>
              <a:ext cx="29780" cy="104876"/>
            </a:xfrm>
            <a:custGeom>
              <a:avLst/>
              <a:gdLst/>
              <a:ahLst/>
              <a:cxnLst/>
              <a:rect l="l" t="t" r="r" b="b"/>
              <a:pathLst>
                <a:path w="345" h="1215" extrusionOk="0">
                  <a:moveTo>
                    <a:pt x="226" y="0"/>
                  </a:moveTo>
                  <a:cubicBezTo>
                    <a:pt x="218" y="0"/>
                    <a:pt x="210" y="4"/>
                    <a:pt x="201" y="12"/>
                  </a:cubicBezTo>
                  <a:cubicBezTo>
                    <a:pt x="144" y="12"/>
                    <a:pt x="144" y="69"/>
                    <a:pt x="144" y="98"/>
                  </a:cubicBezTo>
                  <a:cubicBezTo>
                    <a:pt x="230" y="270"/>
                    <a:pt x="258" y="470"/>
                    <a:pt x="230" y="670"/>
                  </a:cubicBezTo>
                  <a:cubicBezTo>
                    <a:pt x="230" y="871"/>
                    <a:pt x="144" y="1042"/>
                    <a:pt x="1" y="1214"/>
                  </a:cubicBezTo>
                  <a:cubicBezTo>
                    <a:pt x="144" y="1071"/>
                    <a:pt x="258" y="871"/>
                    <a:pt x="316" y="670"/>
                  </a:cubicBezTo>
                  <a:cubicBezTo>
                    <a:pt x="344" y="470"/>
                    <a:pt x="344" y="241"/>
                    <a:pt x="287" y="41"/>
                  </a:cubicBezTo>
                  <a:cubicBezTo>
                    <a:pt x="267" y="21"/>
                    <a:pt x="247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334;p45">
              <a:extLst>
                <a:ext uri="{FF2B5EF4-FFF2-40B4-BE49-F238E27FC236}">
                  <a16:creationId xmlns:a16="http://schemas.microsoft.com/office/drawing/2014/main" id="{191F5B19-3824-409B-B336-83315073CBA3}"/>
                </a:ext>
              </a:extLst>
            </p:cNvPr>
            <p:cNvSpPr/>
            <p:nvPr/>
          </p:nvSpPr>
          <p:spPr>
            <a:xfrm>
              <a:off x="1128297" y="3562033"/>
              <a:ext cx="147344" cy="47129"/>
            </a:xfrm>
            <a:custGeom>
              <a:avLst/>
              <a:gdLst/>
              <a:ahLst/>
              <a:cxnLst/>
              <a:rect l="l" t="t" r="r" b="b"/>
              <a:pathLst>
                <a:path w="1707" h="546" extrusionOk="0">
                  <a:moveTo>
                    <a:pt x="429" y="0"/>
                  </a:moveTo>
                  <a:cubicBezTo>
                    <a:pt x="286" y="0"/>
                    <a:pt x="143" y="15"/>
                    <a:pt x="0" y="43"/>
                  </a:cubicBezTo>
                  <a:cubicBezTo>
                    <a:pt x="72" y="36"/>
                    <a:pt x="143" y="33"/>
                    <a:pt x="214" y="33"/>
                  </a:cubicBezTo>
                  <a:cubicBezTo>
                    <a:pt x="428" y="33"/>
                    <a:pt x="637" y="65"/>
                    <a:pt x="830" y="129"/>
                  </a:cubicBezTo>
                  <a:cubicBezTo>
                    <a:pt x="973" y="158"/>
                    <a:pt x="1116" y="215"/>
                    <a:pt x="1231" y="301"/>
                  </a:cubicBezTo>
                  <a:cubicBezTo>
                    <a:pt x="1345" y="358"/>
                    <a:pt x="1460" y="444"/>
                    <a:pt x="1546" y="530"/>
                  </a:cubicBezTo>
                  <a:cubicBezTo>
                    <a:pt x="1562" y="541"/>
                    <a:pt x="1578" y="545"/>
                    <a:pt x="1594" y="545"/>
                  </a:cubicBezTo>
                  <a:cubicBezTo>
                    <a:pt x="1659" y="545"/>
                    <a:pt x="1706" y="462"/>
                    <a:pt x="1660" y="415"/>
                  </a:cubicBezTo>
                  <a:cubicBezTo>
                    <a:pt x="1431" y="215"/>
                    <a:pt x="1145" y="100"/>
                    <a:pt x="859" y="43"/>
                  </a:cubicBezTo>
                  <a:cubicBezTo>
                    <a:pt x="716" y="15"/>
                    <a:pt x="573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335;p45">
              <a:extLst>
                <a:ext uri="{FF2B5EF4-FFF2-40B4-BE49-F238E27FC236}">
                  <a16:creationId xmlns:a16="http://schemas.microsoft.com/office/drawing/2014/main" id="{2D540422-7FE8-4EFD-92FC-5DBBB08BA0C5}"/>
                </a:ext>
              </a:extLst>
            </p:cNvPr>
            <p:cNvSpPr/>
            <p:nvPr/>
          </p:nvSpPr>
          <p:spPr>
            <a:xfrm>
              <a:off x="1110948" y="3560565"/>
              <a:ext cx="85282" cy="36512"/>
            </a:xfrm>
            <a:custGeom>
              <a:avLst/>
              <a:gdLst/>
              <a:ahLst/>
              <a:cxnLst/>
              <a:rect l="l" t="t" r="r" b="b"/>
              <a:pathLst>
                <a:path w="988" h="423" extrusionOk="0">
                  <a:moveTo>
                    <a:pt x="870" y="1"/>
                  </a:moveTo>
                  <a:cubicBezTo>
                    <a:pt x="853" y="1"/>
                    <a:pt x="838" y="10"/>
                    <a:pt x="831" y="32"/>
                  </a:cubicBezTo>
                  <a:cubicBezTo>
                    <a:pt x="745" y="146"/>
                    <a:pt x="602" y="232"/>
                    <a:pt x="459" y="318"/>
                  </a:cubicBezTo>
                  <a:cubicBezTo>
                    <a:pt x="316" y="375"/>
                    <a:pt x="173" y="404"/>
                    <a:pt x="1" y="404"/>
                  </a:cubicBezTo>
                  <a:cubicBezTo>
                    <a:pt x="72" y="416"/>
                    <a:pt x="143" y="422"/>
                    <a:pt x="212" y="422"/>
                  </a:cubicBezTo>
                  <a:cubicBezTo>
                    <a:pt x="310" y="422"/>
                    <a:pt x="404" y="409"/>
                    <a:pt x="487" y="375"/>
                  </a:cubicBezTo>
                  <a:cubicBezTo>
                    <a:pt x="659" y="318"/>
                    <a:pt x="831" y="232"/>
                    <a:pt x="945" y="117"/>
                  </a:cubicBezTo>
                  <a:cubicBezTo>
                    <a:pt x="988" y="75"/>
                    <a:pt x="920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336;p45">
              <a:extLst>
                <a:ext uri="{FF2B5EF4-FFF2-40B4-BE49-F238E27FC236}">
                  <a16:creationId xmlns:a16="http://schemas.microsoft.com/office/drawing/2014/main" id="{74B3E687-F2C3-4DD1-AB2A-7C8EFED65B7E}"/>
                </a:ext>
              </a:extLst>
            </p:cNvPr>
            <p:cNvSpPr/>
            <p:nvPr/>
          </p:nvSpPr>
          <p:spPr>
            <a:xfrm>
              <a:off x="1281424" y="3622368"/>
              <a:ext cx="85282" cy="36426"/>
            </a:xfrm>
            <a:custGeom>
              <a:avLst/>
              <a:gdLst/>
              <a:ahLst/>
              <a:cxnLst/>
              <a:rect l="l" t="t" r="r" b="b"/>
              <a:pathLst>
                <a:path w="988" h="422" extrusionOk="0">
                  <a:moveTo>
                    <a:pt x="870" y="0"/>
                  </a:moveTo>
                  <a:cubicBezTo>
                    <a:pt x="853" y="0"/>
                    <a:pt x="838" y="9"/>
                    <a:pt x="831" y="31"/>
                  </a:cubicBezTo>
                  <a:cubicBezTo>
                    <a:pt x="745" y="146"/>
                    <a:pt x="602" y="231"/>
                    <a:pt x="487" y="317"/>
                  </a:cubicBezTo>
                  <a:cubicBezTo>
                    <a:pt x="315" y="375"/>
                    <a:pt x="172" y="403"/>
                    <a:pt x="1" y="403"/>
                  </a:cubicBezTo>
                  <a:cubicBezTo>
                    <a:pt x="72" y="415"/>
                    <a:pt x="143" y="422"/>
                    <a:pt x="212" y="422"/>
                  </a:cubicBezTo>
                  <a:cubicBezTo>
                    <a:pt x="310" y="422"/>
                    <a:pt x="403" y="408"/>
                    <a:pt x="487" y="375"/>
                  </a:cubicBezTo>
                  <a:cubicBezTo>
                    <a:pt x="659" y="317"/>
                    <a:pt x="831" y="231"/>
                    <a:pt x="945" y="117"/>
                  </a:cubicBezTo>
                  <a:cubicBezTo>
                    <a:pt x="988" y="74"/>
                    <a:pt x="919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337;p45">
              <a:extLst>
                <a:ext uri="{FF2B5EF4-FFF2-40B4-BE49-F238E27FC236}">
                  <a16:creationId xmlns:a16="http://schemas.microsoft.com/office/drawing/2014/main" id="{8BE7D53E-65C4-4336-9DFC-330FAFFBA28A}"/>
                </a:ext>
              </a:extLst>
            </p:cNvPr>
            <p:cNvSpPr/>
            <p:nvPr/>
          </p:nvSpPr>
          <p:spPr>
            <a:xfrm>
              <a:off x="1303694" y="3427378"/>
              <a:ext cx="163140" cy="154249"/>
            </a:xfrm>
            <a:custGeom>
              <a:avLst/>
              <a:gdLst/>
              <a:ahLst/>
              <a:cxnLst/>
              <a:rect l="l" t="t" r="r" b="b"/>
              <a:pathLst>
                <a:path w="1890" h="1787" extrusionOk="0">
                  <a:moveTo>
                    <a:pt x="0" y="1"/>
                  </a:moveTo>
                  <a:cubicBezTo>
                    <a:pt x="201" y="86"/>
                    <a:pt x="372" y="201"/>
                    <a:pt x="544" y="315"/>
                  </a:cubicBezTo>
                  <a:cubicBezTo>
                    <a:pt x="716" y="430"/>
                    <a:pt x="887" y="544"/>
                    <a:pt x="1059" y="716"/>
                  </a:cubicBezTo>
                  <a:cubicBezTo>
                    <a:pt x="1202" y="859"/>
                    <a:pt x="1345" y="1002"/>
                    <a:pt x="1460" y="1174"/>
                  </a:cubicBezTo>
                  <a:cubicBezTo>
                    <a:pt x="1574" y="1346"/>
                    <a:pt x="1660" y="1546"/>
                    <a:pt x="1746" y="1746"/>
                  </a:cubicBezTo>
                  <a:cubicBezTo>
                    <a:pt x="1766" y="1767"/>
                    <a:pt x="1786" y="1787"/>
                    <a:pt x="1817" y="1787"/>
                  </a:cubicBezTo>
                  <a:cubicBezTo>
                    <a:pt x="1829" y="1787"/>
                    <a:pt x="1844" y="1783"/>
                    <a:pt x="1860" y="1775"/>
                  </a:cubicBezTo>
                  <a:cubicBezTo>
                    <a:pt x="1889" y="1775"/>
                    <a:pt x="1889" y="1718"/>
                    <a:pt x="1889" y="1689"/>
                  </a:cubicBezTo>
                  <a:cubicBezTo>
                    <a:pt x="1689" y="1288"/>
                    <a:pt x="1431" y="945"/>
                    <a:pt x="1088" y="659"/>
                  </a:cubicBezTo>
                  <a:cubicBezTo>
                    <a:pt x="945" y="516"/>
                    <a:pt x="744" y="373"/>
                    <a:pt x="573" y="287"/>
                  </a:cubicBezTo>
                  <a:cubicBezTo>
                    <a:pt x="372" y="172"/>
                    <a:pt x="201" y="8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338;p45">
              <a:extLst>
                <a:ext uri="{FF2B5EF4-FFF2-40B4-BE49-F238E27FC236}">
                  <a16:creationId xmlns:a16="http://schemas.microsoft.com/office/drawing/2014/main" id="{32A236A1-AE75-437B-B698-9563E3C7CF4A}"/>
                </a:ext>
              </a:extLst>
            </p:cNvPr>
            <p:cNvSpPr/>
            <p:nvPr/>
          </p:nvSpPr>
          <p:spPr>
            <a:xfrm>
              <a:off x="1276504" y="3450252"/>
              <a:ext cx="84073" cy="26586"/>
            </a:xfrm>
            <a:custGeom>
              <a:avLst/>
              <a:gdLst/>
              <a:ahLst/>
              <a:cxnLst/>
              <a:rect l="l" t="t" r="r" b="b"/>
              <a:pathLst>
                <a:path w="974" h="308" extrusionOk="0">
                  <a:moveTo>
                    <a:pt x="888" y="0"/>
                  </a:moveTo>
                  <a:cubicBezTo>
                    <a:pt x="866" y="0"/>
                    <a:pt x="845" y="7"/>
                    <a:pt x="830" y="22"/>
                  </a:cubicBezTo>
                  <a:cubicBezTo>
                    <a:pt x="716" y="108"/>
                    <a:pt x="601" y="193"/>
                    <a:pt x="430" y="222"/>
                  </a:cubicBezTo>
                  <a:cubicBezTo>
                    <a:pt x="404" y="227"/>
                    <a:pt x="378" y="230"/>
                    <a:pt x="351" y="230"/>
                  </a:cubicBezTo>
                  <a:cubicBezTo>
                    <a:pt x="228" y="230"/>
                    <a:pt x="95" y="178"/>
                    <a:pt x="0" y="108"/>
                  </a:cubicBezTo>
                  <a:lnTo>
                    <a:pt x="0" y="108"/>
                  </a:lnTo>
                  <a:cubicBezTo>
                    <a:pt x="115" y="222"/>
                    <a:pt x="287" y="308"/>
                    <a:pt x="458" y="308"/>
                  </a:cubicBezTo>
                  <a:cubicBezTo>
                    <a:pt x="630" y="279"/>
                    <a:pt x="802" y="222"/>
                    <a:pt x="945" y="136"/>
                  </a:cubicBezTo>
                  <a:lnTo>
                    <a:pt x="945" y="108"/>
                  </a:lnTo>
                  <a:cubicBezTo>
                    <a:pt x="973" y="79"/>
                    <a:pt x="973" y="50"/>
                    <a:pt x="945" y="22"/>
                  </a:cubicBezTo>
                  <a:cubicBezTo>
                    <a:pt x="930" y="7"/>
                    <a:pt x="909" y="0"/>
                    <a:pt x="888" y="0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339;p45">
              <a:extLst>
                <a:ext uri="{FF2B5EF4-FFF2-40B4-BE49-F238E27FC236}">
                  <a16:creationId xmlns:a16="http://schemas.microsoft.com/office/drawing/2014/main" id="{FBBF3488-125E-44A4-B5BD-1E24A9908F6D}"/>
                </a:ext>
              </a:extLst>
            </p:cNvPr>
            <p:cNvSpPr/>
            <p:nvPr/>
          </p:nvSpPr>
          <p:spPr>
            <a:xfrm>
              <a:off x="1288847" y="3365662"/>
              <a:ext cx="61803" cy="88993"/>
            </a:xfrm>
            <a:custGeom>
              <a:avLst/>
              <a:gdLst/>
              <a:ahLst/>
              <a:cxnLst/>
              <a:rect l="l" t="t" r="r" b="b"/>
              <a:pathLst>
                <a:path w="716" h="1031" extrusionOk="0">
                  <a:moveTo>
                    <a:pt x="0" y="0"/>
                  </a:moveTo>
                  <a:lnTo>
                    <a:pt x="0" y="0"/>
                  </a:lnTo>
                  <a:cubicBezTo>
                    <a:pt x="201" y="86"/>
                    <a:pt x="344" y="229"/>
                    <a:pt x="430" y="401"/>
                  </a:cubicBezTo>
                  <a:cubicBezTo>
                    <a:pt x="516" y="572"/>
                    <a:pt x="573" y="773"/>
                    <a:pt x="573" y="945"/>
                  </a:cubicBezTo>
                  <a:lnTo>
                    <a:pt x="573" y="973"/>
                  </a:lnTo>
                  <a:cubicBezTo>
                    <a:pt x="573" y="1002"/>
                    <a:pt x="601" y="1030"/>
                    <a:pt x="630" y="1030"/>
                  </a:cubicBezTo>
                  <a:cubicBezTo>
                    <a:pt x="687" y="1030"/>
                    <a:pt x="716" y="1002"/>
                    <a:pt x="716" y="945"/>
                  </a:cubicBezTo>
                  <a:cubicBezTo>
                    <a:pt x="687" y="744"/>
                    <a:pt x="601" y="515"/>
                    <a:pt x="487" y="344"/>
                  </a:cubicBezTo>
                  <a:cubicBezTo>
                    <a:pt x="373" y="172"/>
                    <a:pt x="201" y="57"/>
                    <a:pt x="0" y="0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340;p45">
              <a:extLst>
                <a:ext uri="{FF2B5EF4-FFF2-40B4-BE49-F238E27FC236}">
                  <a16:creationId xmlns:a16="http://schemas.microsoft.com/office/drawing/2014/main" id="{9E69C5CD-0FD6-40AB-AA3D-D49BF33ECE3B}"/>
                </a:ext>
              </a:extLst>
            </p:cNvPr>
            <p:cNvSpPr/>
            <p:nvPr/>
          </p:nvSpPr>
          <p:spPr>
            <a:xfrm>
              <a:off x="1355570" y="3522759"/>
              <a:ext cx="91497" cy="19335"/>
            </a:xfrm>
            <a:custGeom>
              <a:avLst/>
              <a:gdLst/>
              <a:ahLst/>
              <a:cxnLst/>
              <a:rect l="l" t="t" r="r" b="b"/>
              <a:pathLst>
                <a:path w="1060" h="224" extrusionOk="0">
                  <a:moveTo>
                    <a:pt x="613" y="0"/>
                  </a:moveTo>
                  <a:cubicBezTo>
                    <a:pt x="563" y="0"/>
                    <a:pt x="512" y="4"/>
                    <a:pt x="458" y="12"/>
                  </a:cubicBezTo>
                  <a:cubicBezTo>
                    <a:pt x="315" y="40"/>
                    <a:pt x="143" y="98"/>
                    <a:pt x="0" y="183"/>
                  </a:cubicBezTo>
                  <a:cubicBezTo>
                    <a:pt x="143" y="126"/>
                    <a:pt x="315" y="98"/>
                    <a:pt x="487" y="98"/>
                  </a:cubicBezTo>
                  <a:cubicBezTo>
                    <a:pt x="630" y="98"/>
                    <a:pt x="773" y="126"/>
                    <a:pt x="916" y="212"/>
                  </a:cubicBezTo>
                  <a:lnTo>
                    <a:pt x="945" y="212"/>
                  </a:lnTo>
                  <a:cubicBezTo>
                    <a:pt x="953" y="220"/>
                    <a:pt x="961" y="224"/>
                    <a:pt x="970" y="224"/>
                  </a:cubicBezTo>
                  <a:cubicBezTo>
                    <a:pt x="990" y="224"/>
                    <a:pt x="1010" y="204"/>
                    <a:pt x="1030" y="183"/>
                  </a:cubicBezTo>
                  <a:cubicBezTo>
                    <a:pt x="1059" y="126"/>
                    <a:pt x="1030" y="98"/>
                    <a:pt x="973" y="69"/>
                  </a:cubicBezTo>
                  <a:cubicBezTo>
                    <a:pt x="868" y="27"/>
                    <a:pt x="748" y="0"/>
                    <a:pt x="613" y="0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341;p45">
              <a:extLst>
                <a:ext uri="{FF2B5EF4-FFF2-40B4-BE49-F238E27FC236}">
                  <a16:creationId xmlns:a16="http://schemas.microsoft.com/office/drawing/2014/main" id="{5F602132-31FD-40B5-A3A5-FBAC860E676C}"/>
                </a:ext>
              </a:extLst>
            </p:cNvPr>
            <p:cNvSpPr/>
            <p:nvPr/>
          </p:nvSpPr>
          <p:spPr>
            <a:xfrm>
              <a:off x="1118371" y="3617621"/>
              <a:ext cx="94000" cy="170477"/>
            </a:xfrm>
            <a:custGeom>
              <a:avLst/>
              <a:gdLst/>
              <a:ahLst/>
              <a:cxnLst/>
              <a:rect l="l" t="t" r="r" b="b"/>
              <a:pathLst>
                <a:path w="1089" h="1975" extrusionOk="0">
                  <a:moveTo>
                    <a:pt x="1002" y="0"/>
                  </a:moveTo>
                  <a:cubicBezTo>
                    <a:pt x="974" y="0"/>
                    <a:pt x="945" y="29"/>
                    <a:pt x="917" y="86"/>
                  </a:cubicBezTo>
                  <a:cubicBezTo>
                    <a:pt x="888" y="430"/>
                    <a:pt x="802" y="773"/>
                    <a:pt x="659" y="1116"/>
                  </a:cubicBezTo>
                  <a:cubicBezTo>
                    <a:pt x="516" y="1460"/>
                    <a:pt x="316" y="1775"/>
                    <a:pt x="1" y="1975"/>
                  </a:cubicBezTo>
                  <a:cubicBezTo>
                    <a:pt x="316" y="1775"/>
                    <a:pt x="573" y="1488"/>
                    <a:pt x="716" y="1145"/>
                  </a:cubicBezTo>
                  <a:cubicBezTo>
                    <a:pt x="888" y="802"/>
                    <a:pt x="1002" y="458"/>
                    <a:pt x="1088" y="86"/>
                  </a:cubicBezTo>
                  <a:lnTo>
                    <a:pt x="1060" y="86"/>
                  </a:lnTo>
                  <a:cubicBezTo>
                    <a:pt x="1088" y="57"/>
                    <a:pt x="1060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342;p45">
              <a:extLst>
                <a:ext uri="{FF2B5EF4-FFF2-40B4-BE49-F238E27FC236}">
                  <a16:creationId xmlns:a16="http://schemas.microsoft.com/office/drawing/2014/main" id="{9FA9801E-3CD2-4EDE-A355-2E04320DA69C}"/>
                </a:ext>
              </a:extLst>
            </p:cNvPr>
            <p:cNvSpPr/>
            <p:nvPr/>
          </p:nvSpPr>
          <p:spPr>
            <a:xfrm>
              <a:off x="1041808" y="3560306"/>
              <a:ext cx="632535" cy="151228"/>
            </a:xfrm>
            <a:custGeom>
              <a:avLst/>
              <a:gdLst/>
              <a:ahLst/>
              <a:cxnLst/>
              <a:rect l="l" t="t" r="r" b="b"/>
              <a:pathLst>
                <a:path w="7328" h="1752" extrusionOk="0">
                  <a:moveTo>
                    <a:pt x="5131" y="0"/>
                  </a:moveTo>
                  <a:cubicBezTo>
                    <a:pt x="4579" y="0"/>
                    <a:pt x="4010" y="78"/>
                    <a:pt x="3463" y="178"/>
                  </a:cubicBezTo>
                  <a:cubicBezTo>
                    <a:pt x="3149" y="235"/>
                    <a:pt x="2834" y="321"/>
                    <a:pt x="2548" y="407"/>
                  </a:cubicBezTo>
                  <a:cubicBezTo>
                    <a:pt x="2233" y="521"/>
                    <a:pt x="1918" y="636"/>
                    <a:pt x="1632" y="779"/>
                  </a:cubicBezTo>
                  <a:cubicBezTo>
                    <a:pt x="1059" y="1036"/>
                    <a:pt x="516" y="1380"/>
                    <a:pt x="1" y="1752"/>
                  </a:cubicBezTo>
                  <a:cubicBezTo>
                    <a:pt x="544" y="1408"/>
                    <a:pt x="1088" y="1122"/>
                    <a:pt x="1689" y="893"/>
                  </a:cubicBezTo>
                  <a:cubicBezTo>
                    <a:pt x="1975" y="779"/>
                    <a:pt x="2290" y="693"/>
                    <a:pt x="2576" y="607"/>
                  </a:cubicBezTo>
                  <a:cubicBezTo>
                    <a:pt x="2891" y="521"/>
                    <a:pt x="3206" y="493"/>
                    <a:pt x="3521" y="435"/>
                  </a:cubicBezTo>
                  <a:cubicBezTo>
                    <a:pt x="3902" y="381"/>
                    <a:pt x="4294" y="361"/>
                    <a:pt x="4691" y="361"/>
                  </a:cubicBezTo>
                  <a:cubicBezTo>
                    <a:pt x="4920" y="361"/>
                    <a:pt x="5150" y="368"/>
                    <a:pt x="5381" y="378"/>
                  </a:cubicBezTo>
                  <a:cubicBezTo>
                    <a:pt x="5982" y="435"/>
                    <a:pt x="6583" y="521"/>
                    <a:pt x="7184" y="721"/>
                  </a:cubicBezTo>
                  <a:lnTo>
                    <a:pt x="7327" y="206"/>
                  </a:lnTo>
                  <a:cubicBezTo>
                    <a:pt x="6697" y="63"/>
                    <a:pt x="6039" y="6"/>
                    <a:pt x="5381" y="6"/>
                  </a:cubicBezTo>
                  <a:cubicBezTo>
                    <a:pt x="5298" y="2"/>
                    <a:pt x="5215" y="0"/>
                    <a:pt x="5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343;p45">
              <a:extLst>
                <a:ext uri="{FF2B5EF4-FFF2-40B4-BE49-F238E27FC236}">
                  <a16:creationId xmlns:a16="http://schemas.microsoft.com/office/drawing/2014/main" id="{2729BB66-58D7-496D-B1E5-8988595C4B35}"/>
                </a:ext>
              </a:extLst>
            </p:cNvPr>
            <p:cNvSpPr/>
            <p:nvPr/>
          </p:nvSpPr>
          <p:spPr>
            <a:xfrm>
              <a:off x="1093684" y="3604587"/>
              <a:ext cx="14933" cy="23651"/>
            </a:xfrm>
            <a:custGeom>
              <a:avLst/>
              <a:gdLst/>
              <a:ahLst/>
              <a:cxnLst/>
              <a:rect l="l" t="t" r="r" b="b"/>
              <a:pathLst>
                <a:path w="173" h="274" extrusionOk="0">
                  <a:moveTo>
                    <a:pt x="44" y="1"/>
                  </a:moveTo>
                  <a:cubicBezTo>
                    <a:pt x="39" y="1"/>
                    <a:pt x="34" y="3"/>
                    <a:pt x="29" y="8"/>
                  </a:cubicBezTo>
                  <a:cubicBezTo>
                    <a:pt x="1" y="8"/>
                    <a:pt x="29" y="65"/>
                    <a:pt x="58" y="151"/>
                  </a:cubicBezTo>
                  <a:cubicBezTo>
                    <a:pt x="81" y="222"/>
                    <a:pt x="124" y="273"/>
                    <a:pt x="155" y="273"/>
                  </a:cubicBezTo>
                  <a:cubicBezTo>
                    <a:pt x="161" y="273"/>
                    <a:pt x="167" y="271"/>
                    <a:pt x="172" y="266"/>
                  </a:cubicBezTo>
                  <a:cubicBezTo>
                    <a:pt x="172" y="266"/>
                    <a:pt x="172" y="208"/>
                    <a:pt x="115" y="123"/>
                  </a:cubicBezTo>
                  <a:cubicBezTo>
                    <a:pt x="91" y="52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344;p45">
              <a:extLst>
                <a:ext uri="{FF2B5EF4-FFF2-40B4-BE49-F238E27FC236}">
                  <a16:creationId xmlns:a16="http://schemas.microsoft.com/office/drawing/2014/main" id="{A2DAFC39-C4F5-40B3-A79B-C696C0A45E0F}"/>
                </a:ext>
              </a:extLst>
            </p:cNvPr>
            <p:cNvSpPr/>
            <p:nvPr/>
          </p:nvSpPr>
          <p:spPr>
            <a:xfrm>
              <a:off x="1066495" y="3602084"/>
              <a:ext cx="22356" cy="19076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240" y="1"/>
                  </a:moveTo>
                  <a:cubicBezTo>
                    <a:pt x="209" y="1"/>
                    <a:pt x="162" y="48"/>
                    <a:pt x="115" y="94"/>
                  </a:cubicBezTo>
                  <a:cubicBezTo>
                    <a:pt x="58" y="152"/>
                    <a:pt x="1" y="209"/>
                    <a:pt x="29" y="209"/>
                  </a:cubicBezTo>
                  <a:cubicBezTo>
                    <a:pt x="37" y="217"/>
                    <a:pt x="47" y="220"/>
                    <a:pt x="58" y="220"/>
                  </a:cubicBezTo>
                  <a:cubicBezTo>
                    <a:pt x="89" y="220"/>
                    <a:pt x="131" y="194"/>
                    <a:pt x="172" y="152"/>
                  </a:cubicBezTo>
                  <a:cubicBezTo>
                    <a:pt x="230" y="94"/>
                    <a:pt x="258" y="37"/>
                    <a:pt x="258" y="9"/>
                  </a:cubicBezTo>
                  <a:cubicBezTo>
                    <a:pt x="253" y="3"/>
                    <a:pt x="247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345;p45">
              <a:extLst>
                <a:ext uri="{FF2B5EF4-FFF2-40B4-BE49-F238E27FC236}">
                  <a16:creationId xmlns:a16="http://schemas.microsoft.com/office/drawing/2014/main" id="{72F98061-B32B-41A2-8EEE-13B538B5ABEE}"/>
                </a:ext>
              </a:extLst>
            </p:cNvPr>
            <p:cNvSpPr/>
            <p:nvPr/>
          </p:nvSpPr>
          <p:spPr>
            <a:xfrm>
              <a:off x="1078838" y="3605278"/>
              <a:ext cx="12430" cy="24773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44" y="0"/>
                  </a:moveTo>
                  <a:cubicBezTo>
                    <a:pt x="115" y="0"/>
                    <a:pt x="87" y="29"/>
                    <a:pt x="29" y="115"/>
                  </a:cubicBezTo>
                  <a:cubicBezTo>
                    <a:pt x="1" y="200"/>
                    <a:pt x="1" y="258"/>
                    <a:pt x="1" y="286"/>
                  </a:cubicBezTo>
                  <a:cubicBezTo>
                    <a:pt x="29" y="286"/>
                    <a:pt x="87" y="229"/>
                    <a:pt x="115" y="143"/>
                  </a:cubicBezTo>
                  <a:cubicBezTo>
                    <a:pt x="144" y="86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346;p45">
              <a:extLst>
                <a:ext uri="{FF2B5EF4-FFF2-40B4-BE49-F238E27FC236}">
                  <a16:creationId xmlns:a16="http://schemas.microsoft.com/office/drawing/2014/main" id="{88B0E867-A31F-4DB2-85F0-0A512E22F880}"/>
                </a:ext>
              </a:extLst>
            </p:cNvPr>
            <p:cNvSpPr/>
            <p:nvPr/>
          </p:nvSpPr>
          <p:spPr>
            <a:xfrm>
              <a:off x="1091181" y="3605278"/>
              <a:ext cx="5093" cy="27190"/>
            </a:xfrm>
            <a:custGeom>
              <a:avLst/>
              <a:gdLst/>
              <a:ahLst/>
              <a:cxnLst/>
              <a:rect l="l" t="t" r="r" b="b"/>
              <a:pathLst>
                <a:path w="59" h="315" extrusionOk="0">
                  <a:moveTo>
                    <a:pt x="30" y="0"/>
                  </a:moveTo>
                  <a:cubicBezTo>
                    <a:pt x="1" y="0"/>
                    <a:pt x="1" y="57"/>
                    <a:pt x="1" y="143"/>
                  </a:cubicBezTo>
                  <a:cubicBezTo>
                    <a:pt x="1" y="229"/>
                    <a:pt x="1" y="315"/>
                    <a:pt x="30" y="315"/>
                  </a:cubicBezTo>
                  <a:cubicBezTo>
                    <a:pt x="58" y="315"/>
                    <a:pt x="58" y="229"/>
                    <a:pt x="58" y="143"/>
                  </a:cubicBezTo>
                  <a:cubicBezTo>
                    <a:pt x="58" y="57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347;p45">
              <a:extLst>
                <a:ext uri="{FF2B5EF4-FFF2-40B4-BE49-F238E27FC236}">
                  <a16:creationId xmlns:a16="http://schemas.microsoft.com/office/drawing/2014/main" id="{E70E9B34-517F-4C48-90B4-A300CA099C15}"/>
                </a:ext>
              </a:extLst>
            </p:cNvPr>
            <p:cNvSpPr/>
            <p:nvPr/>
          </p:nvSpPr>
          <p:spPr>
            <a:xfrm>
              <a:off x="1098604" y="3602084"/>
              <a:ext cx="19853" cy="19076"/>
            </a:xfrm>
            <a:custGeom>
              <a:avLst/>
              <a:gdLst/>
              <a:ahLst/>
              <a:cxnLst/>
              <a:rect l="l" t="t" r="r" b="b"/>
              <a:pathLst>
                <a:path w="230" h="221" extrusionOk="0">
                  <a:moveTo>
                    <a:pt x="19" y="1"/>
                  </a:moveTo>
                  <a:cubicBezTo>
                    <a:pt x="12" y="1"/>
                    <a:pt x="6" y="3"/>
                    <a:pt x="1" y="9"/>
                  </a:cubicBezTo>
                  <a:cubicBezTo>
                    <a:pt x="1" y="37"/>
                    <a:pt x="29" y="94"/>
                    <a:pt x="87" y="152"/>
                  </a:cubicBezTo>
                  <a:cubicBezTo>
                    <a:pt x="129" y="194"/>
                    <a:pt x="186" y="220"/>
                    <a:pt x="213" y="220"/>
                  </a:cubicBezTo>
                  <a:cubicBezTo>
                    <a:pt x="224" y="220"/>
                    <a:pt x="230" y="217"/>
                    <a:pt x="230" y="209"/>
                  </a:cubicBezTo>
                  <a:cubicBezTo>
                    <a:pt x="230" y="209"/>
                    <a:pt x="201" y="152"/>
                    <a:pt x="144" y="94"/>
                  </a:cubicBezTo>
                  <a:cubicBezTo>
                    <a:pt x="97" y="48"/>
                    <a:pt x="50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348;p45">
              <a:extLst>
                <a:ext uri="{FF2B5EF4-FFF2-40B4-BE49-F238E27FC236}">
                  <a16:creationId xmlns:a16="http://schemas.microsoft.com/office/drawing/2014/main" id="{1BDC13E6-BD16-4FF0-95FC-05F4497AB7A8}"/>
                </a:ext>
              </a:extLst>
            </p:cNvPr>
            <p:cNvSpPr/>
            <p:nvPr/>
          </p:nvSpPr>
          <p:spPr>
            <a:xfrm>
              <a:off x="1098604" y="3600962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69" y="0"/>
                  </a:moveTo>
                  <a:cubicBezTo>
                    <a:pt x="44" y="0"/>
                    <a:pt x="29" y="7"/>
                    <a:pt x="29" y="22"/>
                  </a:cubicBezTo>
                  <a:cubicBezTo>
                    <a:pt x="1" y="50"/>
                    <a:pt x="87" y="79"/>
                    <a:pt x="144" y="107"/>
                  </a:cubicBezTo>
                  <a:cubicBezTo>
                    <a:pt x="187" y="122"/>
                    <a:pt x="230" y="129"/>
                    <a:pt x="262" y="129"/>
                  </a:cubicBezTo>
                  <a:cubicBezTo>
                    <a:pt x="294" y="129"/>
                    <a:pt x="316" y="122"/>
                    <a:pt x="316" y="107"/>
                  </a:cubicBezTo>
                  <a:cubicBezTo>
                    <a:pt x="316" y="79"/>
                    <a:pt x="258" y="22"/>
                    <a:pt x="172" y="22"/>
                  </a:cubicBezTo>
                  <a:cubicBezTo>
                    <a:pt x="130" y="7"/>
                    <a:pt x="94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349;p45">
              <a:extLst>
                <a:ext uri="{FF2B5EF4-FFF2-40B4-BE49-F238E27FC236}">
                  <a16:creationId xmlns:a16="http://schemas.microsoft.com/office/drawing/2014/main" id="{54DF8266-F53C-4ACB-A220-F998B715E53A}"/>
                </a:ext>
              </a:extLst>
            </p:cNvPr>
            <p:cNvSpPr/>
            <p:nvPr/>
          </p:nvSpPr>
          <p:spPr>
            <a:xfrm>
              <a:off x="1101108" y="3592934"/>
              <a:ext cx="24773" cy="7423"/>
            </a:xfrm>
            <a:custGeom>
              <a:avLst/>
              <a:gdLst/>
              <a:ahLst/>
              <a:cxnLst/>
              <a:rect l="l" t="t" r="r" b="b"/>
              <a:pathLst>
                <a:path w="287" h="86" extrusionOk="0">
                  <a:moveTo>
                    <a:pt x="143" y="0"/>
                  </a:moveTo>
                  <a:cubicBezTo>
                    <a:pt x="58" y="0"/>
                    <a:pt x="0" y="29"/>
                    <a:pt x="0" y="57"/>
                  </a:cubicBezTo>
                  <a:cubicBezTo>
                    <a:pt x="0" y="86"/>
                    <a:pt x="58" y="86"/>
                    <a:pt x="143" y="86"/>
                  </a:cubicBezTo>
                  <a:cubicBezTo>
                    <a:pt x="229" y="57"/>
                    <a:pt x="287" y="29"/>
                    <a:pt x="287" y="29"/>
                  </a:cubicBezTo>
                  <a:cubicBezTo>
                    <a:pt x="287" y="0"/>
                    <a:pt x="229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350;p45">
              <a:extLst>
                <a:ext uri="{FF2B5EF4-FFF2-40B4-BE49-F238E27FC236}">
                  <a16:creationId xmlns:a16="http://schemas.microsoft.com/office/drawing/2014/main" id="{B5714806-A905-498B-9158-58DBE2950A5E}"/>
                </a:ext>
              </a:extLst>
            </p:cNvPr>
            <p:cNvSpPr/>
            <p:nvPr/>
          </p:nvSpPr>
          <p:spPr>
            <a:xfrm>
              <a:off x="1098604" y="3580505"/>
              <a:ext cx="24773" cy="14933"/>
            </a:xfrm>
            <a:custGeom>
              <a:avLst/>
              <a:gdLst/>
              <a:ahLst/>
              <a:cxnLst/>
              <a:rect l="l" t="t" r="r" b="b"/>
              <a:pathLst>
                <a:path w="287" h="173" extrusionOk="0">
                  <a:moveTo>
                    <a:pt x="287" y="1"/>
                  </a:moveTo>
                  <a:cubicBezTo>
                    <a:pt x="258" y="1"/>
                    <a:pt x="201" y="1"/>
                    <a:pt x="115" y="58"/>
                  </a:cubicBezTo>
                  <a:cubicBezTo>
                    <a:pt x="58" y="87"/>
                    <a:pt x="1" y="144"/>
                    <a:pt x="1" y="173"/>
                  </a:cubicBezTo>
                  <a:cubicBezTo>
                    <a:pt x="29" y="173"/>
                    <a:pt x="87" y="173"/>
                    <a:pt x="172" y="115"/>
                  </a:cubicBezTo>
                  <a:cubicBezTo>
                    <a:pt x="230" y="87"/>
                    <a:pt x="287" y="30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351;p45">
              <a:extLst>
                <a:ext uri="{FF2B5EF4-FFF2-40B4-BE49-F238E27FC236}">
                  <a16:creationId xmlns:a16="http://schemas.microsoft.com/office/drawing/2014/main" id="{D7B2A647-F975-4800-B202-1C7F18F41E14}"/>
                </a:ext>
              </a:extLst>
            </p:cNvPr>
            <p:cNvSpPr/>
            <p:nvPr/>
          </p:nvSpPr>
          <p:spPr>
            <a:xfrm>
              <a:off x="1096188" y="3570664"/>
              <a:ext cx="19853" cy="22356"/>
            </a:xfrm>
            <a:custGeom>
              <a:avLst/>
              <a:gdLst/>
              <a:ahLst/>
              <a:cxnLst/>
              <a:rect l="l" t="t" r="r" b="b"/>
              <a:pathLst>
                <a:path w="230" h="259" extrusionOk="0">
                  <a:moveTo>
                    <a:pt x="200" y="0"/>
                  </a:moveTo>
                  <a:cubicBezTo>
                    <a:pt x="172" y="0"/>
                    <a:pt x="143" y="29"/>
                    <a:pt x="86" y="115"/>
                  </a:cubicBezTo>
                  <a:cubicBezTo>
                    <a:pt x="29" y="172"/>
                    <a:pt x="0" y="229"/>
                    <a:pt x="29" y="258"/>
                  </a:cubicBezTo>
                  <a:cubicBezTo>
                    <a:pt x="29" y="258"/>
                    <a:pt x="86" y="229"/>
                    <a:pt x="143" y="144"/>
                  </a:cubicBezTo>
                  <a:cubicBezTo>
                    <a:pt x="200" y="86"/>
                    <a:pt x="229" y="29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352;p45">
              <a:extLst>
                <a:ext uri="{FF2B5EF4-FFF2-40B4-BE49-F238E27FC236}">
                  <a16:creationId xmlns:a16="http://schemas.microsoft.com/office/drawing/2014/main" id="{2DCF2B14-9ABA-4F8D-92C4-0CB3DA8B11F8}"/>
                </a:ext>
              </a:extLst>
            </p:cNvPr>
            <p:cNvSpPr/>
            <p:nvPr/>
          </p:nvSpPr>
          <p:spPr>
            <a:xfrm>
              <a:off x="1093684" y="3565744"/>
              <a:ext cx="10013" cy="24773"/>
            </a:xfrm>
            <a:custGeom>
              <a:avLst/>
              <a:gdLst/>
              <a:ahLst/>
              <a:cxnLst/>
              <a:rect l="l" t="t" r="r" b="b"/>
              <a:pathLst>
                <a:path w="116" h="287" extrusionOk="0">
                  <a:moveTo>
                    <a:pt x="86" y="0"/>
                  </a:moveTo>
                  <a:cubicBezTo>
                    <a:pt x="58" y="0"/>
                    <a:pt x="29" y="57"/>
                    <a:pt x="1" y="143"/>
                  </a:cubicBezTo>
                  <a:cubicBezTo>
                    <a:pt x="1" y="229"/>
                    <a:pt x="1" y="286"/>
                    <a:pt x="1" y="286"/>
                  </a:cubicBezTo>
                  <a:cubicBezTo>
                    <a:pt x="29" y="286"/>
                    <a:pt x="58" y="229"/>
                    <a:pt x="86" y="143"/>
                  </a:cubicBezTo>
                  <a:cubicBezTo>
                    <a:pt x="86" y="57"/>
                    <a:pt x="115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353;p45">
              <a:extLst>
                <a:ext uri="{FF2B5EF4-FFF2-40B4-BE49-F238E27FC236}">
                  <a16:creationId xmlns:a16="http://schemas.microsoft.com/office/drawing/2014/main" id="{61A38662-3D2C-4BD7-9F8D-42919D321044}"/>
                </a:ext>
              </a:extLst>
            </p:cNvPr>
            <p:cNvSpPr/>
            <p:nvPr/>
          </p:nvSpPr>
          <p:spPr>
            <a:xfrm>
              <a:off x="1083844" y="3565744"/>
              <a:ext cx="9927" cy="24773"/>
            </a:xfrm>
            <a:custGeom>
              <a:avLst/>
              <a:gdLst/>
              <a:ahLst/>
              <a:cxnLst/>
              <a:rect l="l" t="t" r="r" b="b"/>
              <a:pathLst>
                <a:path w="115" h="287" extrusionOk="0">
                  <a:moveTo>
                    <a:pt x="29" y="0"/>
                  </a:moveTo>
                  <a:cubicBezTo>
                    <a:pt x="0" y="0"/>
                    <a:pt x="0" y="57"/>
                    <a:pt x="29" y="143"/>
                  </a:cubicBezTo>
                  <a:cubicBezTo>
                    <a:pt x="29" y="229"/>
                    <a:pt x="86" y="286"/>
                    <a:pt x="86" y="286"/>
                  </a:cubicBezTo>
                  <a:cubicBezTo>
                    <a:pt x="115" y="286"/>
                    <a:pt x="115" y="229"/>
                    <a:pt x="86" y="143"/>
                  </a:cubicBezTo>
                  <a:cubicBezTo>
                    <a:pt x="57" y="57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354;p45">
              <a:extLst>
                <a:ext uri="{FF2B5EF4-FFF2-40B4-BE49-F238E27FC236}">
                  <a16:creationId xmlns:a16="http://schemas.microsoft.com/office/drawing/2014/main" id="{75048543-8C86-4C38-B6F1-E77662A8D562}"/>
                </a:ext>
              </a:extLst>
            </p:cNvPr>
            <p:cNvSpPr/>
            <p:nvPr/>
          </p:nvSpPr>
          <p:spPr>
            <a:xfrm>
              <a:off x="1073918" y="3570664"/>
              <a:ext cx="17350" cy="22356"/>
            </a:xfrm>
            <a:custGeom>
              <a:avLst/>
              <a:gdLst/>
              <a:ahLst/>
              <a:cxnLst/>
              <a:rect l="l" t="t" r="r" b="b"/>
              <a:pathLst>
                <a:path w="201" h="259" extrusionOk="0">
                  <a:moveTo>
                    <a:pt x="1" y="0"/>
                  </a:moveTo>
                  <a:cubicBezTo>
                    <a:pt x="1" y="29"/>
                    <a:pt x="1" y="86"/>
                    <a:pt x="58" y="144"/>
                  </a:cubicBezTo>
                  <a:cubicBezTo>
                    <a:pt x="115" y="229"/>
                    <a:pt x="172" y="258"/>
                    <a:pt x="172" y="258"/>
                  </a:cubicBezTo>
                  <a:cubicBezTo>
                    <a:pt x="201" y="229"/>
                    <a:pt x="172" y="172"/>
                    <a:pt x="115" y="115"/>
                  </a:cubicBezTo>
                  <a:cubicBezTo>
                    <a:pt x="58" y="29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355;p45">
              <a:extLst>
                <a:ext uri="{FF2B5EF4-FFF2-40B4-BE49-F238E27FC236}">
                  <a16:creationId xmlns:a16="http://schemas.microsoft.com/office/drawing/2014/main" id="{29A9106C-D933-43D6-A7F6-3DF9EAB1C197}"/>
                </a:ext>
              </a:extLst>
            </p:cNvPr>
            <p:cNvSpPr/>
            <p:nvPr/>
          </p:nvSpPr>
          <p:spPr>
            <a:xfrm>
              <a:off x="1064078" y="3579555"/>
              <a:ext cx="24773" cy="15882"/>
            </a:xfrm>
            <a:custGeom>
              <a:avLst/>
              <a:gdLst/>
              <a:ahLst/>
              <a:cxnLst/>
              <a:rect l="l" t="t" r="r" b="b"/>
              <a:pathLst>
                <a:path w="287" h="184" extrusionOk="0">
                  <a:moveTo>
                    <a:pt x="29" y="1"/>
                  </a:moveTo>
                  <a:cubicBezTo>
                    <a:pt x="18" y="1"/>
                    <a:pt x="8" y="4"/>
                    <a:pt x="0" y="12"/>
                  </a:cubicBezTo>
                  <a:cubicBezTo>
                    <a:pt x="0" y="41"/>
                    <a:pt x="57" y="98"/>
                    <a:pt x="115" y="126"/>
                  </a:cubicBezTo>
                  <a:cubicBezTo>
                    <a:pt x="200" y="184"/>
                    <a:pt x="258" y="184"/>
                    <a:pt x="258" y="184"/>
                  </a:cubicBezTo>
                  <a:cubicBezTo>
                    <a:pt x="286" y="155"/>
                    <a:pt x="229" y="98"/>
                    <a:pt x="172" y="69"/>
                  </a:cubicBezTo>
                  <a:cubicBezTo>
                    <a:pt x="109" y="27"/>
                    <a:pt x="61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356;p45">
              <a:extLst>
                <a:ext uri="{FF2B5EF4-FFF2-40B4-BE49-F238E27FC236}">
                  <a16:creationId xmlns:a16="http://schemas.microsoft.com/office/drawing/2014/main" id="{34520608-ABD5-4D9E-8C2F-0ACE753E0481}"/>
                </a:ext>
              </a:extLst>
            </p:cNvPr>
            <p:cNvSpPr/>
            <p:nvPr/>
          </p:nvSpPr>
          <p:spPr>
            <a:xfrm>
              <a:off x="1059071" y="3591812"/>
              <a:ext cx="27276" cy="6129"/>
            </a:xfrm>
            <a:custGeom>
              <a:avLst/>
              <a:gdLst/>
              <a:ahLst/>
              <a:cxnLst/>
              <a:rect l="l" t="t" r="r" b="b"/>
              <a:pathLst>
                <a:path w="316" h="71" extrusionOk="0">
                  <a:moveTo>
                    <a:pt x="77" y="0"/>
                  </a:moveTo>
                  <a:cubicBezTo>
                    <a:pt x="26" y="0"/>
                    <a:pt x="1" y="13"/>
                    <a:pt x="1" y="13"/>
                  </a:cubicBezTo>
                  <a:cubicBezTo>
                    <a:pt x="1" y="42"/>
                    <a:pt x="87" y="70"/>
                    <a:pt x="144" y="70"/>
                  </a:cubicBezTo>
                  <a:lnTo>
                    <a:pt x="316" y="70"/>
                  </a:lnTo>
                  <a:cubicBezTo>
                    <a:pt x="316" y="42"/>
                    <a:pt x="258" y="13"/>
                    <a:pt x="173" y="13"/>
                  </a:cubicBezTo>
                  <a:cubicBezTo>
                    <a:pt x="134" y="4"/>
                    <a:pt x="103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357;p45">
              <a:extLst>
                <a:ext uri="{FF2B5EF4-FFF2-40B4-BE49-F238E27FC236}">
                  <a16:creationId xmlns:a16="http://schemas.microsoft.com/office/drawing/2014/main" id="{3B9E55E2-6EAA-40C3-A8DF-090427B1CD23}"/>
                </a:ext>
              </a:extLst>
            </p:cNvPr>
            <p:cNvSpPr/>
            <p:nvPr/>
          </p:nvSpPr>
          <p:spPr>
            <a:xfrm>
              <a:off x="1061574" y="3598459"/>
              <a:ext cx="24773" cy="11221"/>
            </a:xfrm>
            <a:custGeom>
              <a:avLst/>
              <a:gdLst/>
              <a:ahLst/>
              <a:cxnLst/>
              <a:rect l="l" t="t" r="r" b="b"/>
              <a:pathLst>
                <a:path w="287" h="130" extrusionOk="0">
                  <a:moveTo>
                    <a:pt x="237" y="0"/>
                  </a:moveTo>
                  <a:cubicBezTo>
                    <a:pt x="208" y="0"/>
                    <a:pt x="172" y="8"/>
                    <a:pt x="144" y="22"/>
                  </a:cubicBezTo>
                  <a:cubicBezTo>
                    <a:pt x="58" y="51"/>
                    <a:pt x="0" y="79"/>
                    <a:pt x="0" y="108"/>
                  </a:cubicBezTo>
                  <a:cubicBezTo>
                    <a:pt x="0" y="122"/>
                    <a:pt x="22" y="129"/>
                    <a:pt x="51" y="129"/>
                  </a:cubicBezTo>
                  <a:cubicBezTo>
                    <a:pt x="79" y="129"/>
                    <a:pt x="115" y="122"/>
                    <a:pt x="144" y="108"/>
                  </a:cubicBezTo>
                  <a:cubicBezTo>
                    <a:pt x="229" y="79"/>
                    <a:pt x="287" y="51"/>
                    <a:pt x="287" y="22"/>
                  </a:cubicBezTo>
                  <a:cubicBezTo>
                    <a:pt x="287" y="8"/>
                    <a:pt x="265" y="0"/>
                    <a:pt x="2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358;p45">
              <a:extLst>
                <a:ext uri="{FF2B5EF4-FFF2-40B4-BE49-F238E27FC236}">
                  <a16:creationId xmlns:a16="http://schemas.microsoft.com/office/drawing/2014/main" id="{CB1C4C51-C6A2-4F57-9E43-EBD161FF5B68}"/>
                </a:ext>
              </a:extLst>
            </p:cNvPr>
            <p:cNvSpPr/>
            <p:nvPr/>
          </p:nvSpPr>
          <p:spPr>
            <a:xfrm>
              <a:off x="1081341" y="3586978"/>
              <a:ext cx="18386" cy="19421"/>
            </a:xfrm>
            <a:custGeom>
              <a:avLst/>
              <a:gdLst/>
              <a:ahLst/>
              <a:cxnLst/>
              <a:rect l="l" t="t" r="r" b="b"/>
              <a:pathLst>
                <a:path w="213" h="225" extrusionOk="0">
                  <a:moveTo>
                    <a:pt x="126" y="0"/>
                  </a:moveTo>
                  <a:cubicBezTo>
                    <a:pt x="115" y="0"/>
                    <a:pt x="102" y="4"/>
                    <a:pt x="86" y="12"/>
                  </a:cubicBezTo>
                  <a:cubicBezTo>
                    <a:pt x="29" y="40"/>
                    <a:pt x="0" y="126"/>
                    <a:pt x="29" y="184"/>
                  </a:cubicBezTo>
                  <a:cubicBezTo>
                    <a:pt x="44" y="213"/>
                    <a:pt x="60" y="224"/>
                    <a:pt x="76" y="224"/>
                  </a:cubicBezTo>
                  <a:cubicBezTo>
                    <a:pt x="146" y="224"/>
                    <a:pt x="212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359;p45">
              <a:extLst>
                <a:ext uri="{FF2B5EF4-FFF2-40B4-BE49-F238E27FC236}">
                  <a16:creationId xmlns:a16="http://schemas.microsoft.com/office/drawing/2014/main" id="{B839F85D-AB05-4F31-9930-8C4B1360CFD9}"/>
                </a:ext>
              </a:extLst>
            </p:cNvPr>
            <p:cNvSpPr/>
            <p:nvPr/>
          </p:nvSpPr>
          <p:spPr>
            <a:xfrm>
              <a:off x="1091181" y="3586978"/>
              <a:ext cx="14933" cy="20803"/>
            </a:xfrm>
            <a:custGeom>
              <a:avLst/>
              <a:gdLst/>
              <a:ahLst/>
              <a:cxnLst/>
              <a:rect l="l" t="t" r="r" b="b"/>
              <a:pathLst>
                <a:path w="173" h="241" extrusionOk="0">
                  <a:moveTo>
                    <a:pt x="46" y="1"/>
                  </a:moveTo>
                  <a:cubicBezTo>
                    <a:pt x="32" y="1"/>
                    <a:pt x="16" y="4"/>
                    <a:pt x="1" y="12"/>
                  </a:cubicBezTo>
                  <a:cubicBezTo>
                    <a:pt x="87" y="69"/>
                    <a:pt x="87" y="184"/>
                    <a:pt x="1" y="241"/>
                  </a:cubicBezTo>
                  <a:lnTo>
                    <a:pt x="87" y="241"/>
                  </a:lnTo>
                  <a:cubicBezTo>
                    <a:pt x="144" y="212"/>
                    <a:pt x="173" y="126"/>
                    <a:pt x="144" y="69"/>
                  </a:cubicBezTo>
                  <a:cubicBezTo>
                    <a:pt x="123" y="27"/>
                    <a:pt x="87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360;p45">
              <a:extLst>
                <a:ext uri="{FF2B5EF4-FFF2-40B4-BE49-F238E27FC236}">
                  <a16:creationId xmlns:a16="http://schemas.microsoft.com/office/drawing/2014/main" id="{80399491-70E6-4650-A738-88B6B6C503D8}"/>
                </a:ext>
              </a:extLst>
            </p:cNvPr>
            <p:cNvSpPr/>
            <p:nvPr/>
          </p:nvSpPr>
          <p:spPr>
            <a:xfrm>
              <a:off x="1276504" y="3864660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29" y="0"/>
                  </a:moveTo>
                  <a:cubicBezTo>
                    <a:pt x="0" y="0"/>
                    <a:pt x="29" y="86"/>
                    <a:pt x="58" y="143"/>
                  </a:cubicBezTo>
                  <a:cubicBezTo>
                    <a:pt x="86" y="229"/>
                    <a:pt x="143" y="286"/>
                    <a:pt x="172" y="286"/>
                  </a:cubicBezTo>
                  <a:cubicBezTo>
                    <a:pt x="172" y="258"/>
                    <a:pt x="143" y="200"/>
                    <a:pt x="143" y="115"/>
                  </a:cubicBezTo>
                  <a:cubicBezTo>
                    <a:pt x="86" y="57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361;p45">
              <a:extLst>
                <a:ext uri="{FF2B5EF4-FFF2-40B4-BE49-F238E27FC236}">
                  <a16:creationId xmlns:a16="http://schemas.microsoft.com/office/drawing/2014/main" id="{0ADA0726-FC2D-4350-99BD-BD56347FD253}"/>
                </a:ext>
              </a:extLst>
            </p:cNvPr>
            <p:cNvSpPr/>
            <p:nvPr/>
          </p:nvSpPr>
          <p:spPr>
            <a:xfrm>
              <a:off x="1249314" y="3862157"/>
              <a:ext cx="22356" cy="19853"/>
            </a:xfrm>
            <a:custGeom>
              <a:avLst/>
              <a:gdLst/>
              <a:ahLst/>
              <a:cxnLst/>
              <a:rect l="l" t="t" r="r" b="b"/>
              <a:pathLst>
                <a:path w="259" h="230" extrusionOk="0">
                  <a:moveTo>
                    <a:pt x="230" y="1"/>
                  </a:moveTo>
                  <a:cubicBezTo>
                    <a:pt x="229" y="1"/>
                    <a:pt x="172" y="29"/>
                    <a:pt x="115" y="86"/>
                  </a:cubicBezTo>
                  <a:cubicBezTo>
                    <a:pt x="29" y="144"/>
                    <a:pt x="1" y="201"/>
                    <a:pt x="29" y="229"/>
                  </a:cubicBezTo>
                  <a:cubicBezTo>
                    <a:pt x="29" y="229"/>
                    <a:pt x="86" y="201"/>
                    <a:pt x="144" y="144"/>
                  </a:cubicBezTo>
                  <a:cubicBezTo>
                    <a:pt x="201" y="86"/>
                    <a:pt x="258" y="29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362;p45">
              <a:extLst>
                <a:ext uri="{FF2B5EF4-FFF2-40B4-BE49-F238E27FC236}">
                  <a16:creationId xmlns:a16="http://schemas.microsoft.com/office/drawing/2014/main" id="{569E8EBD-DE20-4BA0-86B8-7A5578EEE604}"/>
                </a:ext>
              </a:extLst>
            </p:cNvPr>
            <p:cNvSpPr/>
            <p:nvPr/>
          </p:nvSpPr>
          <p:spPr>
            <a:xfrm>
              <a:off x="1259240" y="3864660"/>
              <a:ext cx="14847" cy="24773"/>
            </a:xfrm>
            <a:custGeom>
              <a:avLst/>
              <a:gdLst/>
              <a:ahLst/>
              <a:cxnLst/>
              <a:rect l="l" t="t" r="r" b="b"/>
              <a:pathLst>
                <a:path w="172" h="287" extrusionOk="0">
                  <a:moveTo>
                    <a:pt x="143" y="0"/>
                  </a:moveTo>
                  <a:cubicBezTo>
                    <a:pt x="115" y="0"/>
                    <a:pt x="86" y="57"/>
                    <a:pt x="57" y="115"/>
                  </a:cubicBezTo>
                  <a:cubicBezTo>
                    <a:pt x="29" y="200"/>
                    <a:pt x="0" y="258"/>
                    <a:pt x="29" y="286"/>
                  </a:cubicBezTo>
                  <a:cubicBezTo>
                    <a:pt x="57" y="286"/>
                    <a:pt x="86" y="229"/>
                    <a:pt x="115" y="143"/>
                  </a:cubicBezTo>
                  <a:cubicBezTo>
                    <a:pt x="172" y="86"/>
                    <a:pt x="172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363;p45">
              <a:extLst>
                <a:ext uri="{FF2B5EF4-FFF2-40B4-BE49-F238E27FC236}">
                  <a16:creationId xmlns:a16="http://schemas.microsoft.com/office/drawing/2014/main" id="{C5CD87AA-F447-47A9-A2C9-F0BC47E3E9C3}"/>
                </a:ext>
              </a:extLst>
            </p:cNvPr>
            <p:cNvSpPr/>
            <p:nvPr/>
          </p:nvSpPr>
          <p:spPr>
            <a:xfrm>
              <a:off x="1271584" y="3864660"/>
              <a:ext cx="7423" cy="27190"/>
            </a:xfrm>
            <a:custGeom>
              <a:avLst/>
              <a:gdLst/>
              <a:ahLst/>
              <a:cxnLst/>
              <a:rect l="l" t="t" r="r" b="b"/>
              <a:pathLst>
                <a:path w="86" h="315" extrusionOk="0">
                  <a:moveTo>
                    <a:pt x="29" y="0"/>
                  </a:moveTo>
                  <a:cubicBezTo>
                    <a:pt x="0" y="0"/>
                    <a:pt x="0" y="86"/>
                    <a:pt x="0" y="172"/>
                  </a:cubicBezTo>
                  <a:cubicBezTo>
                    <a:pt x="0" y="258"/>
                    <a:pt x="29" y="315"/>
                    <a:pt x="57" y="315"/>
                  </a:cubicBezTo>
                  <a:cubicBezTo>
                    <a:pt x="57" y="315"/>
                    <a:pt x="86" y="229"/>
                    <a:pt x="86" y="143"/>
                  </a:cubicBezTo>
                  <a:cubicBezTo>
                    <a:pt x="86" y="86"/>
                    <a:pt x="86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364;p45">
              <a:extLst>
                <a:ext uri="{FF2B5EF4-FFF2-40B4-BE49-F238E27FC236}">
                  <a16:creationId xmlns:a16="http://schemas.microsoft.com/office/drawing/2014/main" id="{AFEFE5A0-6227-41D2-871E-28E7438337D9}"/>
                </a:ext>
              </a:extLst>
            </p:cNvPr>
            <p:cNvSpPr/>
            <p:nvPr/>
          </p:nvSpPr>
          <p:spPr>
            <a:xfrm>
              <a:off x="1278921" y="3862157"/>
              <a:ext cx="22356" cy="18386"/>
            </a:xfrm>
            <a:custGeom>
              <a:avLst/>
              <a:gdLst/>
              <a:ahLst/>
              <a:cxnLst/>
              <a:rect l="l" t="t" r="r" b="b"/>
              <a:pathLst>
                <a:path w="259" h="213" extrusionOk="0">
                  <a:moveTo>
                    <a:pt x="30" y="1"/>
                  </a:moveTo>
                  <a:lnTo>
                    <a:pt x="30" y="1"/>
                  </a:lnTo>
                  <a:cubicBezTo>
                    <a:pt x="1" y="29"/>
                    <a:pt x="58" y="86"/>
                    <a:pt x="115" y="144"/>
                  </a:cubicBezTo>
                  <a:cubicBezTo>
                    <a:pt x="157" y="186"/>
                    <a:pt x="199" y="212"/>
                    <a:pt x="230" y="212"/>
                  </a:cubicBezTo>
                  <a:cubicBezTo>
                    <a:pt x="241" y="212"/>
                    <a:pt x="251" y="209"/>
                    <a:pt x="259" y="201"/>
                  </a:cubicBezTo>
                  <a:cubicBezTo>
                    <a:pt x="259" y="201"/>
                    <a:pt x="230" y="144"/>
                    <a:pt x="173" y="86"/>
                  </a:cubicBezTo>
                  <a:cubicBezTo>
                    <a:pt x="87" y="29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365;p45">
              <a:extLst>
                <a:ext uri="{FF2B5EF4-FFF2-40B4-BE49-F238E27FC236}">
                  <a16:creationId xmlns:a16="http://schemas.microsoft.com/office/drawing/2014/main" id="{D2F7ADF6-9217-4B4A-A209-00703F0D26B3}"/>
                </a:ext>
              </a:extLst>
            </p:cNvPr>
            <p:cNvSpPr/>
            <p:nvPr/>
          </p:nvSpPr>
          <p:spPr>
            <a:xfrm>
              <a:off x="1281424" y="3858618"/>
              <a:ext cx="27276" cy="11394"/>
            </a:xfrm>
            <a:custGeom>
              <a:avLst/>
              <a:gdLst/>
              <a:ahLst/>
              <a:cxnLst/>
              <a:rect l="l" t="t" r="r" b="b"/>
              <a:pathLst>
                <a:path w="316" h="132" extrusionOk="0">
                  <a:moveTo>
                    <a:pt x="26" y="0"/>
                  </a:moveTo>
                  <a:cubicBezTo>
                    <a:pt x="10" y="0"/>
                    <a:pt x="1" y="3"/>
                    <a:pt x="1" y="13"/>
                  </a:cubicBezTo>
                  <a:cubicBezTo>
                    <a:pt x="1" y="42"/>
                    <a:pt x="58" y="99"/>
                    <a:pt x="144" y="99"/>
                  </a:cubicBezTo>
                  <a:cubicBezTo>
                    <a:pt x="193" y="115"/>
                    <a:pt x="233" y="132"/>
                    <a:pt x="258" y="132"/>
                  </a:cubicBezTo>
                  <a:cubicBezTo>
                    <a:pt x="277" y="132"/>
                    <a:pt x="287" y="123"/>
                    <a:pt x="287" y="99"/>
                  </a:cubicBezTo>
                  <a:cubicBezTo>
                    <a:pt x="315" y="70"/>
                    <a:pt x="258" y="42"/>
                    <a:pt x="172" y="13"/>
                  </a:cubicBezTo>
                  <a:cubicBezTo>
                    <a:pt x="115" y="13"/>
                    <a:pt x="58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366;p45">
              <a:extLst>
                <a:ext uri="{FF2B5EF4-FFF2-40B4-BE49-F238E27FC236}">
                  <a16:creationId xmlns:a16="http://schemas.microsoft.com/office/drawing/2014/main" id="{3BE16038-F608-40C1-B543-787DF2D10D51}"/>
                </a:ext>
              </a:extLst>
            </p:cNvPr>
            <p:cNvSpPr/>
            <p:nvPr/>
          </p:nvSpPr>
          <p:spPr>
            <a:xfrm>
              <a:off x="1281424" y="3852317"/>
              <a:ext cx="27276" cy="7423"/>
            </a:xfrm>
            <a:custGeom>
              <a:avLst/>
              <a:gdLst/>
              <a:ahLst/>
              <a:cxnLst/>
              <a:rect l="l" t="t" r="r" b="b"/>
              <a:pathLst>
                <a:path w="316" h="86" extrusionOk="0">
                  <a:moveTo>
                    <a:pt x="144" y="0"/>
                  </a:moveTo>
                  <a:cubicBezTo>
                    <a:pt x="58" y="0"/>
                    <a:pt x="1" y="29"/>
                    <a:pt x="1" y="57"/>
                  </a:cubicBezTo>
                  <a:cubicBezTo>
                    <a:pt x="1" y="86"/>
                    <a:pt x="86" y="86"/>
                    <a:pt x="172" y="86"/>
                  </a:cubicBezTo>
                  <a:cubicBezTo>
                    <a:pt x="258" y="57"/>
                    <a:pt x="315" y="57"/>
                    <a:pt x="315" y="29"/>
                  </a:cubicBezTo>
                  <a:cubicBezTo>
                    <a:pt x="315" y="0"/>
                    <a:pt x="230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367;p45">
              <a:extLst>
                <a:ext uri="{FF2B5EF4-FFF2-40B4-BE49-F238E27FC236}">
                  <a16:creationId xmlns:a16="http://schemas.microsoft.com/office/drawing/2014/main" id="{6CB2140A-9179-4496-94E2-EA099465132D}"/>
                </a:ext>
              </a:extLst>
            </p:cNvPr>
            <p:cNvSpPr/>
            <p:nvPr/>
          </p:nvSpPr>
          <p:spPr>
            <a:xfrm>
              <a:off x="1281424" y="3841355"/>
              <a:ext cx="24773" cy="13466"/>
            </a:xfrm>
            <a:custGeom>
              <a:avLst/>
              <a:gdLst/>
              <a:ahLst/>
              <a:cxnLst/>
              <a:rect l="l" t="t" r="r" b="b"/>
              <a:pathLst>
                <a:path w="287" h="156" extrusionOk="0">
                  <a:moveTo>
                    <a:pt x="244" y="1"/>
                  </a:moveTo>
                  <a:cubicBezTo>
                    <a:pt x="222" y="1"/>
                    <a:pt x="176" y="21"/>
                    <a:pt x="115" y="41"/>
                  </a:cubicBezTo>
                  <a:cubicBezTo>
                    <a:pt x="29" y="70"/>
                    <a:pt x="1" y="127"/>
                    <a:pt x="1" y="156"/>
                  </a:cubicBezTo>
                  <a:cubicBezTo>
                    <a:pt x="1" y="156"/>
                    <a:pt x="86" y="156"/>
                    <a:pt x="144" y="98"/>
                  </a:cubicBezTo>
                  <a:cubicBezTo>
                    <a:pt x="230" y="70"/>
                    <a:pt x="287" y="13"/>
                    <a:pt x="258" y="13"/>
                  </a:cubicBezTo>
                  <a:cubicBezTo>
                    <a:pt x="258" y="4"/>
                    <a:pt x="253" y="1"/>
                    <a:pt x="2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368;p45">
              <a:extLst>
                <a:ext uri="{FF2B5EF4-FFF2-40B4-BE49-F238E27FC236}">
                  <a16:creationId xmlns:a16="http://schemas.microsoft.com/office/drawing/2014/main" id="{E8936933-79C7-4A8D-A741-037A55D1610A}"/>
                </a:ext>
              </a:extLst>
            </p:cNvPr>
            <p:cNvSpPr/>
            <p:nvPr/>
          </p:nvSpPr>
          <p:spPr>
            <a:xfrm>
              <a:off x="1276504" y="3830047"/>
              <a:ext cx="19853" cy="22356"/>
            </a:xfrm>
            <a:custGeom>
              <a:avLst/>
              <a:gdLst/>
              <a:ahLst/>
              <a:cxnLst/>
              <a:rect l="l" t="t" r="r" b="b"/>
              <a:pathLst>
                <a:path w="230" h="259" extrusionOk="0">
                  <a:moveTo>
                    <a:pt x="201" y="0"/>
                  </a:moveTo>
                  <a:lnTo>
                    <a:pt x="201" y="0"/>
                  </a:lnTo>
                  <a:cubicBezTo>
                    <a:pt x="201" y="1"/>
                    <a:pt x="143" y="29"/>
                    <a:pt x="86" y="115"/>
                  </a:cubicBezTo>
                  <a:cubicBezTo>
                    <a:pt x="58" y="172"/>
                    <a:pt x="0" y="229"/>
                    <a:pt x="29" y="258"/>
                  </a:cubicBezTo>
                  <a:cubicBezTo>
                    <a:pt x="58" y="258"/>
                    <a:pt x="115" y="229"/>
                    <a:pt x="143" y="144"/>
                  </a:cubicBezTo>
                  <a:cubicBezTo>
                    <a:pt x="201" y="86"/>
                    <a:pt x="229" y="29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369;p45">
              <a:extLst>
                <a:ext uri="{FF2B5EF4-FFF2-40B4-BE49-F238E27FC236}">
                  <a16:creationId xmlns:a16="http://schemas.microsoft.com/office/drawing/2014/main" id="{6A808306-7F46-4154-9221-FC4883EE1342}"/>
                </a:ext>
              </a:extLst>
            </p:cNvPr>
            <p:cNvSpPr/>
            <p:nvPr/>
          </p:nvSpPr>
          <p:spPr>
            <a:xfrm>
              <a:off x="1274001" y="3825127"/>
              <a:ext cx="10013" cy="25291"/>
            </a:xfrm>
            <a:custGeom>
              <a:avLst/>
              <a:gdLst/>
              <a:ahLst/>
              <a:cxnLst/>
              <a:rect l="l" t="t" r="r" b="b"/>
              <a:pathLst>
                <a:path w="116" h="293" extrusionOk="0">
                  <a:moveTo>
                    <a:pt x="87" y="0"/>
                  </a:moveTo>
                  <a:cubicBezTo>
                    <a:pt x="87" y="0"/>
                    <a:pt x="29" y="57"/>
                    <a:pt x="29" y="143"/>
                  </a:cubicBezTo>
                  <a:cubicBezTo>
                    <a:pt x="1" y="229"/>
                    <a:pt x="1" y="286"/>
                    <a:pt x="29" y="286"/>
                  </a:cubicBezTo>
                  <a:cubicBezTo>
                    <a:pt x="33" y="290"/>
                    <a:pt x="37" y="292"/>
                    <a:pt x="41" y="292"/>
                  </a:cubicBezTo>
                  <a:cubicBezTo>
                    <a:pt x="65" y="292"/>
                    <a:pt x="87" y="221"/>
                    <a:pt x="87" y="172"/>
                  </a:cubicBezTo>
                  <a:cubicBezTo>
                    <a:pt x="115" y="86"/>
                    <a:pt x="87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370;p45">
              <a:extLst>
                <a:ext uri="{FF2B5EF4-FFF2-40B4-BE49-F238E27FC236}">
                  <a16:creationId xmlns:a16="http://schemas.microsoft.com/office/drawing/2014/main" id="{3433FD11-FAD1-401E-9169-3B2ED7DE09D0}"/>
                </a:ext>
              </a:extLst>
            </p:cNvPr>
            <p:cNvSpPr/>
            <p:nvPr/>
          </p:nvSpPr>
          <p:spPr>
            <a:xfrm>
              <a:off x="1266577" y="3825127"/>
              <a:ext cx="10013" cy="25291"/>
            </a:xfrm>
            <a:custGeom>
              <a:avLst/>
              <a:gdLst/>
              <a:ahLst/>
              <a:cxnLst/>
              <a:rect l="l" t="t" r="r" b="b"/>
              <a:pathLst>
                <a:path w="116" h="293" extrusionOk="0">
                  <a:moveTo>
                    <a:pt x="1" y="0"/>
                  </a:moveTo>
                  <a:cubicBezTo>
                    <a:pt x="1" y="0"/>
                    <a:pt x="1" y="86"/>
                    <a:pt x="1" y="143"/>
                  </a:cubicBezTo>
                  <a:cubicBezTo>
                    <a:pt x="1" y="218"/>
                    <a:pt x="44" y="292"/>
                    <a:pt x="74" y="292"/>
                  </a:cubicBezTo>
                  <a:cubicBezTo>
                    <a:pt x="79" y="292"/>
                    <a:pt x="83" y="290"/>
                    <a:pt x="87" y="286"/>
                  </a:cubicBezTo>
                  <a:cubicBezTo>
                    <a:pt x="115" y="286"/>
                    <a:pt x="115" y="229"/>
                    <a:pt x="87" y="143"/>
                  </a:cubicBezTo>
                  <a:cubicBezTo>
                    <a:pt x="58" y="57"/>
                    <a:pt x="3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371;p45">
              <a:extLst>
                <a:ext uri="{FF2B5EF4-FFF2-40B4-BE49-F238E27FC236}">
                  <a16:creationId xmlns:a16="http://schemas.microsoft.com/office/drawing/2014/main" id="{F502E450-A7A6-43D5-BCAC-295AC708DECB}"/>
                </a:ext>
              </a:extLst>
            </p:cNvPr>
            <p:cNvSpPr/>
            <p:nvPr/>
          </p:nvSpPr>
          <p:spPr>
            <a:xfrm>
              <a:off x="1254234" y="3830047"/>
              <a:ext cx="17436" cy="22356"/>
            </a:xfrm>
            <a:custGeom>
              <a:avLst/>
              <a:gdLst/>
              <a:ahLst/>
              <a:cxnLst/>
              <a:rect l="l" t="t" r="r" b="b"/>
              <a:pathLst>
                <a:path w="202" h="259" extrusionOk="0">
                  <a:moveTo>
                    <a:pt x="29" y="0"/>
                  </a:moveTo>
                  <a:cubicBezTo>
                    <a:pt x="1" y="29"/>
                    <a:pt x="29" y="86"/>
                    <a:pt x="87" y="144"/>
                  </a:cubicBezTo>
                  <a:cubicBezTo>
                    <a:pt x="115" y="229"/>
                    <a:pt x="173" y="258"/>
                    <a:pt x="201" y="258"/>
                  </a:cubicBezTo>
                  <a:cubicBezTo>
                    <a:pt x="201" y="258"/>
                    <a:pt x="201" y="172"/>
                    <a:pt x="144" y="115"/>
                  </a:cubicBezTo>
                  <a:cubicBezTo>
                    <a:pt x="87" y="29"/>
                    <a:pt x="29" y="1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372;p45">
              <a:extLst>
                <a:ext uri="{FF2B5EF4-FFF2-40B4-BE49-F238E27FC236}">
                  <a16:creationId xmlns:a16="http://schemas.microsoft.com/office/drawing/2014/main" id="{5FE8530A-7A81-4895-A3F5-A1BEB666F26F}"/>
                </a:ext>
              </a:extLst>
            </p:cNvPr>
            <p:cNvSpPr/>
            <p:nvPr/>
          </p:nvSpPr>
          <p:spPr>
            <a:xfrm>
              <a:off x="1246811" y="3838938"/>
              <a:ext cx="24859" cy="14415"/>
            </a:xfrm>
            <a:custGeom>
              <a:avLst/>
              <a:gdLst/>
              <a:ahLst/>
              <a:cxnLst/>
              <a:rect l="l" t="t" r="r" b="b"/>
              <a:pathLst>
                <a:path w="288" h="167" extrusionOk="0">
                  <a:moveTo>
                    <a:pt x="33" y="0"/>
                  </a:moveTo>
                  <a:cubicBezTo>
                    <a:pt x="20" y="0"/>
                    <a:pt x="9" y="4"/>
                    <a:pt x="1" y="12"/>
                  </a:cubicBezTo>
                  <a:cubicBezTo>
                    <a:pt x="1" y="12"/>
                    <a:pt x="30" y="98"/>
                    <a:pt x="115" y="126"/>
                  </a:cubicBezTo>
                  <a:cubicBezTo>
                    <a:pt x="176" y="147"/>
                    <a:pt x="223" y="167"/>
                    <a:pt x="244" y="167"/>
                  </a:cubicBezTo>
                  <a:cubicBezTo>
                    <a:pt x="254" y="167"/>
                    <a:pt x="259" y="163"/>
                    <a:pt x="259" y="155"/>
                  </a:cubicBezTo>
                  <a:cubicBezTo>
                    <a:pt x="287" y="155"/>
                    <a:pt x="230" y="98"/>
                    <a:pt x="144" y="41"/>
                  </a:cubicBezTo>
                  <a:cubicBezTo>
                    <a:pt x="104" y="20"/>
                    <a:pt x="63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373;p45">
              <a:extLst>
                <a:ext uri="{FF2B5EF4-FFF2-40B4-BE49-F238E27FC236}">
                  <a16:creationId xmlns:a16="http://schemas.microsoft.com/office/drawing/2014/main" id="{21EAEAAD-3C1C-4E7D-9EFC-F164E68CC6F0}"/>
                </a:ext>
              </a:extLst>
            </p:cNvPr>
            <p:cNvSpPr/>
            <p:nvPr/>
          </p:nvSpPr>
          <p:spPr>
            <a:xfrm>
              <a:off x="1241891" y="3852317"/>
              <a:ext cx="24773" cy="7423"/>
            </a:xfrm>
            <a:custGeom>
              <a:avLst/>
              <a:gdLst/>
              <a:ahLst/>
              <a:cxnLst/>
              <a:rect l="l" t="t" r="r" b="b"/>
              <a:pathLst>
                <a:path w="287" h="86" extrusionOk="0">
                  <a:moveTo>
                    <a:pt x="144" y="0"/>
                  </a:moveTo>
                  <a:cubicBezTo>
                    <a:pt x="58" y="0"/>
                    <a:pt x="1" y="0"/>
                    <a:pt x="1" y="29"/>
                  </a:cubicBezTo>
                  <a:cubicBezTo>
                    <a:pt x="1" y="29"/>
                    <a:pt x="58" y="57"/>
                    <a:pt x="144" y="86"/>
                  </a:cubicBezTo>
                  <a:cubicBezTo>
                    <a:pt x="230" y="86"/>
                    <a:pt x="287" y="86"/>
                    <a:pt x="287" y="57"/>
                  </a:cubicBezTo>
                  <a:cubicBezTo>
                    <a:pt x="287" y="29"/>
                    <a:pt x="230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374;p45">
              <a:extLst>
                <a:ext uri="{FF2B5EF4-FFF2-40B4-BE49-F238E27FC236}">
                  <a16:creationId xmlns:a16="http://schemas.microsoft.com/office/drawing/2014/main" id="{FA0F561E-0F17-4D10-9D51-0D7715C8C83A}"/>
                </a:ext>
              </a:extLst>
            </p:cNvPr>
            <p:cNvSpPr/>
            <p:nvPr/>
          </p:nvSpPr>
          <p:spPr>
            <a:xfrm>
              <a:off x="1241891" y="3858618"/>
              <a:ext cx="27276" cy="10444"/>
            </a:xfrm>
            <a:custGeom>
              <a:avLst/>
              <a:gdLst/>
              <a:ahLst/>
              <a:cxnLst/>
              <a:rect l="l" t="t" r="r" b="b"/>
              <a:pathLst>
                <a:path w="316" h="121" extrusionOk="0">
                  <a:moveTo>
                    <a:pt x="290" y="0"/>
                  </a:moveTo>
                  <a:cubicBezTo>
                    <a:pt x="258" y="0"/>
                    <a:pt x="201" y="13"/>
                    <a:pt x="144" y="13"/>
                  </a:cubicBezTo>
                  <a:cubicBezTo>
                    <a:pt x="87" y="13"/>
                    <a:pt x="1" y="70"/>
                    <a:pt x="29" y="99"/>
                  </a:cubicBezTo>
                  <a:cubicBezTo>
                    <a:pt x="29" y="113"/>
                    <a:pt x="44" y="120"/>
                    <a:pt x="69" y="120"/>
                  </a:cubicBezTo>
                  <a:cubicBezTo>
                    <a:pt x="94" y="120"/>
                    <a:pt x="129" y="113"/>
                    <a:pt x="172" y="99"/>
                  </a:cubicBezTo>
                  <a:cubicBezTo>
                    <a:pt x="258" y="70"/>
                    <a:pt x="316" y="42"/>
                    <a:pt x="316" y="13"/>
                  </a:cubicBezTo>
                  <a:cubicBezTo>
                    <a:pt x="316" y="3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375;p45">
              <a:extLst>
                <a:ext uri="{FF2B5EF4-FFF2-40B4-BE49-F238E27FC236}">
                  <a16:creationId xmlns:a16="http://schemas.microsoft.com/office/drawing/2014/main" id="{1CC938FE-E21D-47EE-8C90-371307056BAF}"/>
                </a:ext>
              </a:extLst>
            </p:cNvPr>
            <p:cNvSpPr/>
            <p:nvPr/>
          </p:nvSpPr>
          <p:spPr>
            <a:xfrm>
              <a:off x="1244394" y="3861121"/>
              <a:ext cx="24773" cy="13466"/>
            </a:xfrm>
            <a:custGeom>
              <a:avLst/>
              <a:gdLst/>
              <a:ahLst/>
              <a:cxnLst/>
              <a:rect l="l" t="t" r="r" b="b"/>
              <a:pathLst>
                <a:path w="287" h="156" extrusionOk="0">
                  <a:moveTo>
                    <a:pt x="255" y="1"/>
                  </a:moveTo>
                  <a:cubicBezTo>
                    <a:pt x="224" y="1"/>
                    <a:pt x="184" y="21"/>
                    <a:pt x="143" y="41"/>
                  </a:cubicBezTo>
                  <a:cubicBezTo>
                    <a:pt x="58" y="70"/>
                    <a:pt x="0" y="127"/>
                    <a:pt x="0" y="156"/>
                  </a:cubicBezTo>
                  <a:cubicBezTo>
                    <a:pt x="29" y="156"/>
                    <a:pt x="86" y="156"/>
                    <a:pt x="172" y="98"/>
                  </a:cubicBezTo>
                  <a:cubicBezTo>
                    <a:pt x="258" y="70"/>
                    <a:pt x="287" y="13"/>
                    <a:pt x="287" y="13"/>
                  </a:cubicBezTo>
                  <a:cubicBezTo>
                    <a:pt x="278" y="4"/>
                    <a:pt x="26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376;p45">
              <a:extLst>
                <a:ext uri="{FF2B5EF4-FFF2-40B4-BE49-F238E27FC236}">
                  <a16:creationId xmlns:a16="http://schemas.microsoft.com/office/drawing/2014/main" id="{74C50F97-23A7-4578-A992-A157742F1672}"/>
                </a:ext>
              </a:extLst>
            </p:cNvPr>
            <p:cNvSpPr/>
            <p:nvPr/>
          </p:nvSpPr>
          <p:spPr>
            <a:xfrm>
              <a:off x="1254234" y="3863970"/>
              <a:ext cx="17436" cy="21148"/>
            </a:xfrm>
            <a:custGeom>
              <a:avLst/>
              <a:gdLst/>
              <a:ahLst/>
              <a:cxnLst/>
              <a:rect l="l" t="t" r="r" b="b"/>
              <a:pathLst>
                <a:path w="202" h="245" extrusionOk="0">
                  <a:moveTo>
                    <a:pt x="183" y="1"/>
                  </a:moveTo>
                  <a:cubicBezTo>
                    <a:pt x="151" y="1"/>
                    <a:pt x="105" y="47"/>
                    <a:pt x="58" y="94"/>
                  </a:cubicBezTo>
                  <a:cubicBezTo>
                    <a:pt x="29" y="151"/>
                    <a:pt x="1" y="237"/>
                    <a:pt x="1" y="237"/>
                  </a:cubicBezTo>
                  <a:cubicBezTo>
                    <a:pt x="6" y="242"/>
                    <a:pt x="12" y="245"/>
                    <a:pt x="19" y="245"/>
                  </a:cubicBezTo>
                  <a:cubicBezTo>
                    <a:pt x="50" y="245"/>
                    <a:pt x="97" y="198"/>
                    <a:pt x="144" y="151"/>
                  </a:cubicBezTo>
                  <a:cubicBezTo>
                    <a:pt x="173" y="65"/>
                    <a:pt x="201" y="8"/>
                    <a:pt x="201" y="8"/>
                  </a:cubicBezTo>
                  <a:cubicBezTo>
                    <a:pt x="196" y="3"/>
                    <a:pt x="190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377;p45">
              <a:extLst>
                <a:ext uri="{FF2B5EF4-FFF2-40B4-BE49-F238E27FC236}">
                  <a16:creationId xmlns:a16="http://schemas.microsoft.com/office/drawing/2014/main" id="{BAACA566-2F99-46B2-A637-D90CE9AA7FF5}"/>
                </a:ext>
              </a:extLst>
            </p:cNvPr>
            <p:cNvSpPr/>
            <p:nvPr/>
          </p:nvSpPr>
          <p:spPr>
            <a:xfrm>
              <a:off x="1264160" y="3864660"/>
              <a:ext cx="12430" cy="25291"/>
            </a:xfrm>
            <a:custGeom>
              <a:avLst/>
              <a:gdLst/>
              <a:ahLst/>
              <a:cxnLst/>
              <a:rect l="l" t="t" r="r" b="b"/>
              <a:pathLst>
                <a:path w="144" h="293" extrusionOk="0">
                  <a:moveTo>
                    <a:pt x="115" y="0"/>
                  </a:moveTo>
                  <a:cubicBezTo>
                    <a:pt x="86" y="0"/>
                    <a:pt x="58" y="57"/>
                    <a:pt x="29" y="143"/>
                  </a:cubicBezTo>
                  <a:cubicBezTo>
                    <a:pt x="0" y="229"/>
                    <a:pt x="29" y="286"/>
                    <a:pt x="29" y="286"/>
                  </a:cubicBezTo>
                  <a:cubicBezTo>
                    <a:pt x="29" y="290"/>
                    <a:pt x="30" y="292"/>
                    <a:pt x="32" y="292"/>
                  </a:cubicBezTo>
                  <a:cubicBezTo>
                    <a:pt x="44" y="292"/>
                    <a:pt x="90" y="221"/>
                    <a:pt x="115" y="172"/>
                  </a:cubicBezTo>
                  <a:cubicBezTo>
                    <a:pt x="143" y="86"/>
                    <a:pt x="143" y="0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378;p45">
              <a:extLst>
                <a:ext uri="{FF2B5EF4-FFF2-40B4-BE49-F238E27FC236}">
                  <a16:creationId xmlns:a16="http://schemas.microsoft.com/office/drawing/2014/main" id="{A1367DDF-8F07-458A-97EB-349B7BCCCF61}"/>
                </a:ext>
              </a:extLst>
            </p:cNvPr>
            <p:cNvSpPr/>
            <p:nvPr/>
          </p:nvSpPr>
          <p:spPr>
            <a:xfrm>
              <a:off x="1274001" y="3864660"/>
              <a:ext cx="10013" cy="27190"/>
            </a:xfrm>
            <a:custGeom>
              <a:avLst/>
              <a:gdLst/>
              <a:ahLst/>
              <a:cxnLst/>
              <a:rect l="l" t="t" r="r" b="b"/>
              <a:pathLst>
                <a:path w="116" h="315" extrusionOk="0">
                  <a:moveTo>
                    <a:pt x="29" y="0"/>
                  </a:moveTo>
                  <a:cubicBezTo>
                    <a:pt x="1" y="0"/>
                    <a:pt x="1" y="86"/>
                    <a:pt x="29" y="172"/>
                  </a:cubicBezTo>
                  <a:cubicBezTo>
                    <a:pt x="58" y="229"/>
                    <a:pt x="87" y="315"/>
                    <a:pt x="87" y="315"/>
                  </a:cubicBezTo>
                  <a:cubicBezTo>
                    <a:pt x="115" y="315"/>
                    <a:pt x="115" y="229"/>
                    <a:pt x="87" y="143"/>
                  </a:cubicBezTo>
                  <a:cubicBezTo>
                    <a:pt x="87" y="57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379;p45">
              <a:extLst>
                <a:ext uri="{FF2B5EF4-FFF2-40B4-BE49-F238E27FC236}">
                  <a16:creationId xmlns:a16="http://schemas.microsoft.com/office/drawing/2014/main" id="{7E187A01-89D7-4814-AF5A-1B4EE8536D71}"/>
                </a:ext>
              </a:extLst>
            </p:cNvPr>
            <p:cNvSpPr/>
            <p:nvPr/>
          </p:nvSpPr>
          <p:spPr>
            <a:xfrm>
              <a:off x="1276504" y="3863970"/>
              <a:ext cx="17350" cy="22960"/>
            </a:xfrm>
            <a:custGeom>
              <a:avLst/>
              <a:gdLst/>
              <a:ahLst/>
              <a:cxnLst/>
              <a:rect l="l" t="t" r="r" b="b"/>
              <a:pathLst>
                <a:path w="201" h="266" extrusionOk="0">
                  <a:moveTo>
                    <a:pt x="34" y="1"/>
                  </a:moveTo>
                  <a:cubicBezTo>
                    <a:pt x="31" y="1"/>
                    <a:pt x="29" y="3"/>
                    <a:pt x="29" y="8"/>
                  </a:cubicBezTo>
                  <a:cubicBezTo>
                    <a:pt x="0" y="8"/>
                    <a:pt x="29" y="65"/>
                    <a:pt x="58" y="151"/>
                  </a:cubicBezTo>
                  <a:cubicBezTo>
                    <a:pt x="115" y="208"/>
                    <a:pt x="172" y="266"/>
                    <a:pt x="201" y="266"/>
                  </a:cubicBezTo>
                  <a:cubicBezTo>
                    <a:pt x="201" y="237"/>
                    <a:pt x="201" y="180"/>
                    <a:pt x="143" y="94"/>
                  </a:cubicBezTo>
                  <a:cubicBezTo>
                    <a:pt x="97" y="47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380;p45">
              <a:extLst>
                <a:ext uri="{FF2B5EF4-FFF2-40B4-BE49-F238E27FC236}">
                  <a16:creationId xmlns:a16="http://schemas.microsoft.com/office/drawing/2014/main" id="{17088A80-7FCA-4C5E-8102-6C1F71FF680A}"/>
                </a:ext>
              </a:extLst>
            </p:cNvPr>
            <p:cNvSpPr/>
            <p:nvPr/>
          </p:nvSpPr>
          <p:spPr>
            <a:xfrm>
              <a:off x="1281424" y="3861207"/>
              <a:ext cx="22356" cy="15882"/>
            </a:xfrm>
            <a:custGeom>
              <a:avLst/>
              <a:gdLst/>
              <a:ahLst/>
              <a:cxnLst/>
              <a:rect l="l" t="t" r="r" b="b"/>
              <a:pathLst>
                <a:path w="259" h="184" extrusionOk="0">
                  <a:moveTo>
                    <a:pt x="17" y="0"/>
                  </a:moveTo>
                  <a:cubicBezTo>
                    <a:pt x="7" y="0"/>
                    <a:pt x="1" y="4"/>
                    <a:pt x="1" y="12"/>
                  </a:cubicBezTo>
                  <a:cubicBezTo>
                    <a:pt x="1" y="12"/>
                    <a:pt x="29" y="69"/>
                    <a:pt x="115" y="126"/>
                  </a:cubicBezTo>
                  <a:cubicBezTo>
                    <a:pt x="172" y="155"/>
                    <a:pt x="258" y="183"/>
                    <a:pt x="258" y="183"/>
                  </a:cubicBezTo>
                  <a:cubicBezTo>
                    <a:pt x="258" y="155"/>
                    <a:pt x="230" y="97"/>
                    <a:pt x="144" y="69"/>
                  </a:cubicBezTo>
                  <a:cubicBezTo>
                    <a:pt x="102" y="27"/>
                    <a:pt x="45" y="0"/>
                    <a:pt x="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381;p45">
              <a:extLst>
                <a:ext uri="{FF2B5EF4-FFF2-40B4-BE49-F238E27FC236}">
                  <a16:creationId xmlns:a16="http://schemas.microsoft.com/office/drawing/2014/main" id="{1C827257-2880-48B5-85AE-6A49C38F4B06}"/>
                </a:ext>
              </a:extLst>
            </p:cNvPr>
            <p:cNvSpPr/>
            <p:nvPr/>
          </p:nvSpPr>
          <p:spPr>
            <a:xfrm>
              <a:off x="1281424" y="3857237"/>
              <a:ext cx="27276" cy="6129"/>
            </a:xfrm>
            <a:custGeom>
              <a:avLst/>
              <a:gdLst/>
              <a:ahLst/>
              <a:cxnLst/>
              <a:rect l="l" t="t" r="r" b="b"/>
              <a:pathLst>
                <a:path w="316" h="71" extrusionOk="0">
                  <a:moveTo>
                    <a:pt x="1" y="0"/>
                  </a:moveTo>
                  <a:cubicBezTo>
                    <a:pt x="1" y="0"/>
                    <a:pt x="86" y="58"/>
                    <a:pt x="144" y="58"/>
                  </a:cubicBezTo>
                  <a:cubicBezTo>
                    <a:pt x="172" y="67"/>
                    <a:pt x="201" y="70"/>
                    <a:pt x="226" y="70"/>
                  </a:cubicBezTo>
                  <a:cubicBezTo>
                    <a:pt x="277" y="70"/>
                    <a:pt x="315" y="58"/>
                    <a:pt x="315" y="58"/>
                  </a:cubicBezTo>
                  <a:cubicBezTo>
                    <a:pt x="315" y="58"/>
                    <a:pt x="258" y="29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382;p45">
              <a:extLst>
                <a:ext uri="{FF2B5EF4-FFF2-40B4-BE49-F238E27FC236}">
                  <a16:creationId xmlns:a16="http://schemas.microsoft.com/office/drawing/2014/main" id="{3DDC0B25-C2E1-404C-9BFC-B6348FC71BF3}"/>
                </a:ext>
              </a:extLst>
            </p:cNvPr>
            <p:cNvSpPr/>
            <p:nvPr/>
          </p:nvSpPr>
          <p:spPr>
            <a:xfrm>
              <a:off x="1281424" y="3847915"/>
              <a:ext cx="27276" cy="8804"/>
            </a:xfrm>
            <a:custGeom>
              <a:avLst/>
              <a:gdLst/>
              <a:ahLst/>
              <a:cxnLst/>
              <a:rect l="l" t="t" r="r" b="b"/>
              <a:pathLst>
                <a:path w="316" h="102" extrusionOk="0">
                  <a:moveTo>
                    <a:pt x="247" y="1"/>
                  </a:moveTo>
                  <a:cubicBezTo>
                    <a:pt x="222" y="1"/>
                    <a:pt x="187" y="8"/>
                    <a:pt x="144" y="22"/>
                  </a:cubicBezTo>
                  <a:cubicBezTo>
                    <a:pt x="58" y="51"/>
                    <a:pt x="1" y="80"/>
                    <a:pt x="1" y="80"/>
                  </a:cubicBezTo>
                  <a:cubicBezTo>
                    <a:pt x="15" y="94"/>
                    <a:pt x="36" y="101"/>
                    <a:pt x="65" y="101"/>
                  </a:cubicBezTo>
                  <a:cubicBezTo>
                    <a:pt x="94" y="101"/>
                    <a:pt x="129" y="94"/>
                    <a:pt x="172" y="80"/>
                  </a:cubicBezTo>
                  <a:cubicBezTo>
                    <a:pt x="258" y="80"/>
                    <a:pt x="315" y="22"/>
                    <a:pt x="287" y="22"/>
                  </a:cubicBezTo>
                  <a:cubicBezTo>
                    <a:pt x="287" y="8"/>
                    <a:pt x="272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383;p45">
              <a:extLst>
                <a:ext uri="{FF2B5EF4-FFF2-40B4-BE49-F238E27FC236}">
                  <a16:creationId xmlns:a16="http://schemas.microsoft.com/office/drawing/2014/main" id="{92111554-D63B-4AE8-9777-71EA9BA2B0CD}"/>
                </a:ext>
              </a:extLst>
            </p:cNvPr>
            <p:cNvSpPr/>
            <p:nvPr/>
          </p:nvSpPr>
          <p:spPr>
            <a:xfrm>
              <a:off x="1278921" y="3836521"/>
              <a:ext cx="22356" cy="16832"/>
            </a:xfrm>
            <a:custGeom>
              <a:avLst/>
              <a:gdLst/>
              <a:ahLst/>
              <a:cxnLst/>
              <a:rect l="l" t="t" r="r" b="b"/>
              <a:pathLst>
                <a:path w="259" h="195" extrusionOk="0">
                  <a:moveTo>
                    <a:pt x="230" y="0"/>
                  </a:moveTo>
                  <a:cubicBezTo>
                    <a:pt x="199" y="0"/>
                    <a:pt x="157" y="27"/>
                    <a:pt x="115" y="69"/>
                  </a:cubicBezTo>
                  <a:cubicBezTo>
                    <a:pt x="30" y="126"/>
                    <a:pt x="1" y="183"/>
                    <a:pt x="1" y="183"/>
                  </a:cubicBezTo>
                  <a:cubicBezTo>
                    <a:pt x="9" y="191"/>
                    <a:pt x="18" y="194"/>
                    <a:pt x="30" y="194"/>
                  </a:cubicBezTo>
                  <a:cubicBezTo>
                    <a:pt x="60" y="194"/>
                    <a:pt x="102" y="168"/>
                    <a:pt x="144" y="126"/>
                  </a:cubicBezTo>
                  <a:cubicBezTo>
                    <a:pt x="230" y="69"/>
                    <a:pt x="259" y="11"/>
                    <a:pt x="259" y="11"/>
                  </a:cubicBezTo>
                  <a:cubicBezTo>
                    <a:pt x="251" y="4"/>
                    <a:pt x="241" y="0"/>
                    <a:pt x="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384;p45">
              <a:extLst>
                <a:ext uri="{FF2B5EF4-FFF2-40B4-BE49-F238E27FC236}">
                  <a16:creationId xmlns:a16="http://schemas.microsoft.com/office/drawing/2014/main" id="{BEF52CDC-59E1-446E-87F3-7E85AEFBD4D5}"/>
                </a:ext>
              </a:extLst>
            </p:cNvPr>
            <p:cNvSpPr/>
            <p:nvPr/>
          </p:nvSpPr>
          <p:spPr>
            <a:xfrm>
              <a:off x="1276504" y="3827544"/>
              <a:ext cx="14933" cy="24859"/>
            </a:xfrm>
            <a:custGeom>
              <a:avLst/>
              <a:gdLst/>
              <a:ahLst/>
              <a:cxnLst/>
              <a:rect l="l" t="t" r="r" b="b"/>
              <a:pathLst>
                <a:path w="173" h="288" extrusionOk="0">
                  <a:moveTo>
                    <a:pt x="172" y="1"/>
                  </a:moveTo>
                  <a:cubicBezTo>
                    <a:pt x="143" y="1"/>
                    <a:pt x="86" y="58"/>
                    <a:pt x="58" y="115"/>
                  </a:cubicBezTo>
                  <a:cubicBezTo>
                    <a:pt x="29" y="201"/>
                    <a:pt x="0" y="258"/>
                    <a:pt x="29" y="287"/>
                  </a:cubicBezTo>
                  <a:cubicBezTo>
                    <a:pt x="58" y="287"/>
                    <a:pt x="86" y="230"/>
                    <a:pt x="115" y="173"/>
                  </a:cubicBezTo>
                  <a:cubicBezTo>
                    <a:pt x="172" y="87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385;p45">
              <a:extLst>
                <a:ext uri="{FF2B5EF4-FFF2-40B4-BE49-F238E27FC236}">
                  <a16:creationId xmlns:a16="http://schemas.microsoft.com/office/drawing/2014/main" id="{52A50B7C-8943-4A6E-BDDF-717855B57A0F}"/>
                </a:ext>
              </a:extLst>
            </p:cNvPr>
            <p:cNvSpPr/>
            <p:nvPr/>
          </p:nvSpPr>
          <p:spPr>
            <a:xfrm>
              <a:off x="1271584" y="3825127"/>
              <a:ext cx="7423" cy="25291"/>
            </a:xfrm>
            <a:custGeom>
              <a:avLst/>
              <a:gdLst/>
              <a:ahLst/>
              <a:cxnLst/>
              <a:rect l="l" t="t" r="r" b="b"/>
              <a:pathLst>
                <a:path w="86" h="293" extrusionOk="0">
                  <a:moveTo>
                    <a:pt x="57" y="0"/>
                  </a:moveTo>
                  <a:cubicBezTo>
                    <a:pt x="29" y="0"/>
                    <a:pt x="29" y="57"/>
                    <a:pt x="0" y="143"/>
                  </a:cubicBezTo>
                  <a:cubicBezTo>
                    <a:pt x="0" y="229"/>
                    <a:pt x="0" y="286"/>
                    <a:pt x="57" y="286"/>
                  </a:cubicBezTo>
                  <a:cubicBezTo>
                    <a:pt x="61" y="290"/>
                    <a:pt x="65" y="292"/>
                    <a:pt x="67" y="292"/>
                  </a:cubicBezTo>
                  <a:cubicBezTo>
                    <a:pt x="86" y="292"/>
                    <a:pt x="86" y="218"/>
                    <a:pt x="86" y="143"/>
                  </a:cubicBezTo>
                  <a:cubicBezTo>
                    <a:pt x="86" y="57"/>
                    <a:pt x="86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386;p45">
              <a:extLst>
                <a:ext uri="{FF2B5EF4-FFF2-40B4-BE49-F238E27FC236}">
                  <a16:creationId xmlns:a16="http://schemas.microsoft.com/office/drawing/2014/main" id="{BF1B4531-BBE8-4D73-A898-AB91CFDB6407}"/>
                </a:ext>
              </a:extLst>
            </p:cNvPr>
            <p:cNvSpPr/>
            <p:nvPr/>
          </p:nvSpPr>
          <p:spPr>
            <a:xfrm>
              <a:off x="1261657" y="3826940"/>
              <a:ext cx="12430" cy="25464"/>
            </a:xfrm>
            <a:custGeom>
              <a:avLst/>
              <a:gdLst/>
              <a:ahLst/>
              <a:cxnLst/>
              <a:rect l="l" t="t" r="r" b="b"/>
              <a:pathLst>
                <a:path w="144" h="295" extrusionOk="0">
                  <a:moveTo>
                    <a:pt x="34" y="0"/>
                  </a:moveTo>
                  <a:cubicBezTo>
                    <a:pt x="31" y="0"/>
                    <a:pt x="29" y="3"/>
                    <a:pt x="29" y="8"/>
                  </a:cubicBezTo>
                  <a:cubicBezTo>
                    <a:pt x="1" y="8"/>
                    <a:pt x="1" y="65"/>
                    <a:pt x="29" y="151"/>
                  </a:cubicBezTo>
                  <a:cubicBezTo>
                    <a:pt x="58" y="237"/>
                    <a:pt x="115" y="294"/>
                    <a:pt x="115" y="294"/>
                  </a:cubicBezTo>
                  <a:cubicBezTo>
                    <a:pt x="144" y="265"/>
                    <a:pt x="115" y="208"/>
                    <a:pt x="115" y="122"/>
                  </a:cubicBezTo>
                  <a:cubicBezTo>
                    <a:pt x="92" y="52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387;p45">
              <a:extLst>
                <a:ext uri="{FF2B5EF4-FFF2-40B4-BE49-F238E27FC236}">
                  <a16:creationId xmlns:a16="http://schemas.microsoft.com/office/drawing/2014/main" id="{5FE0F861-50B8-4673-9AFE-AF9B78D083CC}"/>
                </a:ext>
              </a:extLst>
            </p:cNvPr>
            <p:cNvSpPr/>
            <p:nvPr/>
          </p:nvSpPr>
          <p:spPr>
            <a:xfrm>
              <a:off x="1249314" y="3834018"/>
              <a:ext cx="22356" cy="18990"/>
            </a:xfrm>
            <a:custGeom>
              <a:avLst/>
              <a:gdLst/>
              <a:ahLst/>
              <a:cxnLst/>
              <a:rect l="l" t="t" r="r" b="b"/>
              <a:pathLst>
                <a:path w="259" h="220" extrusionOk="0">
                  <a:moveTo>
                    <a:pt x="45" y="1"/>
                  </a:moveTo>
                  <a:cubicBezTo>
                    <a:pt x="35" y="1"/>
                    <a:pt x="29" y="4"/>
                    <a:pt x="29" y="12"/>
                  </a:cubicBezTo>
                  <a:cubicBezTo>
                    <a:pt x="1" y="12"/>
                    <a:pt x="58" y="69"/>
                    <a:pt x="115" y="126"/>
                  </a:cubicBezTo>
                  <a:cubicBezTo>
                    <a:pt x="162" y="173"/>
                    <a:pt x="208" y="220"/>
                    <a:pt x="224" y="220"/>
                  </a:cubicBezTo>
                  <a:cubicBezTo>
                    <a:pt x="228" y="220"/>
                    <a:pt x="230" y="217"/>
                    <a:pt x="230" y="212"/>
                  </a:cubicBezTo>
                  <a:cubicBezTo>
                    <a:pt x="258" y="212"/>
                    <a:pt x="230" y="155"/>
                    <a:pt x="172" y="69"/>
                  </a:cubicBezTo>
                  <a:cubicBezTo>
                    <a:pt x="130" y="27"/>
                    <a:pt x="73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388;p45">
              <a:extLst>
                <a:ext uri="{FF2B5EF4-FFF2-40B4-BE49-F238E27FC236}">
                  <a16:creationId xmlns:a16="http://schemas.microsoft.com/office/drawing/2014/main" id="{D77FB7D0-CCA7-4E4B-9111-EC966E423F2D}"/>
                </a:ext>
              </a:extLst>
            </p:cNvPr>
            <p:cNvSpPr/>
            <p:nvPr/>
          </p:nvSpPr>
          <p:spPr>
            <a:xfrm>
              <a:off x="1241891" y="3844894"/>
              <a:ext cx="27276" cy="11825"/>
            </a:xfrm>
            <a:custGeom>
              <a:avLst/>
              <a:gdLst/>
              <a:ahLst/>
              <a:cxnLst/>
              <a:rect l="l" t="t" r="r" b="b"/>
              <a:pathLst>
                <a:path w="316" h="137" extrusionOk="0">
                  <a:moveTo>
                    <a:pt x="29" y="0"/>
                  </a:moveTo>
                  <a:cubicBezTo>
                    <a:pt x="1" y="29"/>
                    <a:pt x="87" y="57"/>
                    <a:pt x="144" y="115"/>
                  </a:cubicBezTo>
                  <a:cubicBezTo>
                    <a:pt x="187" y="129"/>
                    <a:pt x="222" y="136"/>
                    <a:pt x="251" y="136"/>
                  </a:cubicBezTo>
                  <a:cubicBezTo>
                    <a:pt x="280" y="136"/>
                    <a:pt x="301" y="129"/>
                    <a:pt x="316" y="115"/>
                  </a:cubicBezTo>
                  <a:cubicBezTo>
                    <a:pt x="316" y="86"/>
                    <a:pt x="258" y="57"/>
                    <a:pt x="172" y="29"/>
                  </a:cubicBezTo>
                  <a:cubicBezTo>
                    <a:pt x="87" y="0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389;p45">
              <a:extLst>
                <a:ext uri="{FF2B5EF4-FFF2-40B4-BE49-F238E27FC236}">
                  <a16:creationId xmlns:a16="http://schemas.microsoft.com/office/drawing/2014/main" id="{A39D2341-70E0-4F4D-BF5A-B31ABAE235AB}"/>
                </a:ext>
              </a:extLst>
            </p:cNvPr>
            <p:cNvSpPr/>
            <p:nvPr/>
          </p:nvSpPr>
          <p:spPr>
            <a:xfrm>
              <a:off x="1241891" y="3854734"/>
              <a:ext cx="27276" cy="7510"/>
            </a:xfrm>
            <a:custGeom>
              <a:avLst/>
              <a:gdLst/>
              <a:ahLst/>
              <a:cxnLst/>
              <a:rect l="l" t="t" r="r" b="b"/>
              <a:pathLst>
                <a:path w="316" h="87" extrusionOk="0">
                  <a:moveTo>
                    <a:pt x="144" y="1"/>
                  </a:moveTo>
                  <a:cubicBezTo>
                    <a:pt x="58" y="1"/>
                    <a:pt x="1" y="29"/>
                    <a:pt x="1" y="58"/>
                  </a:cubicBezTo>
                  <a:cubicBezTo>
                    <a:pt x="1" y="87"/>
                    <a:pt x="58" y="87"/>
                    <a:pt x="144" y="87"/>
                  </a:cubicBezTo>
                  <a:cubicBezTo>
                    <a:pt x="230" y="87"/>
                    <a:pt x="316" y="58"/>
                    <a:pt x="287" y="29"/>
                  </a:cubicBezTo>
                  <a:cubicBezTo>
                    <a:pt x="287" y="29"/>
                    <a:pt x="230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390;p45">
              <a:extLst>
                <a:ext uri="{FF2B5EF4-FFF2-40B4-BE49-F238E27FC236}">
                  <a16:creationId xmlns:a16="http://schemas.microsoft.com/office/drawing/2014/main" id="{ED87751A-248B-4A98-971F-D4363BE70D2F}"/>
                </a:ext>
              </a:extLst>
            </p:cNvPr>
            <p:cNvSpPr/>
            <p:nvPr/>
          </p:nvSpPr>
          <p:spPr>
            <a:xfrm>
              <a:off x="1264160" y="3848346"/>
              <a:ext cx="22270" cy="20457"/>
            </a:xfrm>
            <a:custGeom>
              <a:avLst/>
              <a:gdLst/>
              <a:ahLst/>
              <a:cxnLst/>
              <a:rect l="l" t="t" r="r" b="b"/>
              <a:pathLst>
                <a:path w="258" h="237" extrusionOk="0">
                  <a:moveTo>
                    <a:pt x="148" y="0"/>
                  </a:moveTo>
                  <a:cubicBezTo>
                    <a:pt x="128" y="0"/>
                    <a:pt x="107" y="7"/>
                    <a:pt x="86" y="17"/>
                  </a:cubicBezTo>
                  <a:cubicBezTo>
                    <a:pt x="0" y="46"/>
                    <a:pt x="0" y="103"/>
                    <a:pt x="29" y="189"/>
                  </a:cubicBezTo>
                  <a:cubicBezTo>
                    <a:pt x="46" y="223"/>
                    <a:pt x="82" y="237"/>
                    <a:pt x="121" y="237"/>
                  </a:cubicBezTo>
                  <a:cubicBezTo>
                    <a:pt x="148" y="237"/>
                    <a:pt x="177" y="230"/>
                    <a:pt x="201" y="218"/>
                  </a:cubicBezTo>
                  <a:cubicBezTo>
                    <a:pt x="258" y="189"/>
                    <a:pt x="258" y="132"/>
                    <a:pt x="229" y="75"/>
                  </a:cubicBezTo>
                  <a:cubicBezTo>
                    <a:pt x="211" y="20"/>
                    <a:pt x="181" y="0"/>
                    <a:pt x="1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391;p45">
              <a:extLst>
                <a:ext uri="{FF2B5EF4-FFF2-40B4-BE49-F238E27FC236}">
                  <a16:creationId xmlns:a16="http://schemas.microsoft.com/office/drawing/2014/main" id="{63B580F9-05E5-4E44-AA94-B03C6E5241C0}"/>
                </a:ext>
              </a:extLst>
            </p:cNvPr>
            <p:cNvSpPr/>
            <p:nvPr/>
          </p:nvSpPr>
          <p:spPr>
            <a:xfrm>
              <a:off x="1271584" y="3846447"/>
              <a:ext cx="18299" cy="20716"/>
            </a:xfrm>
            <a:custGeom>
              <a:avLst/>
              <a:gdLst/>
              <a:ahLst/>
              <a:cxnLst/>
              <a:rect l="l" t="t" r="r" b="b"/>
              <a:pathLst>
                <a:path w="212" h="240" extrusionOk="0">
                  <a:moveTo>
                    <a:pt x="50" y="1"/>
                  </a:moveTo>
                  <a:cubicBezTo>
                    <a:pt x="34" y="1"/>
                    <a:pt x="18" y="4"/>
                    <a:pt x="0" y="11"/>
                  </a:cubicBezTo>
                  <a:cubicBezTo>
                    <a:pt x="0" y="39"/>
                    <a:pt x="29" y="39"/>
                    <a:pt x="57" y="68"/>
                  </a:cubicBezTo>
                  <a:cubicBezTo>
                    <a:pt x="86" y="125"/>
                    <a:pt x="57" y="211"/>
                    <a:pt x="0" y="240"/>
                  </a:cubicBezTo>
                  <a:lnTo>
                    <a:pt x="86" y="240"/>
                  </a:lnTo>
                  <a:cubicBezTo>
                    <a:pt x="212" y="164"/>
                    <a:pt x="161" y="1"/>
                    <a:pt x="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392;p45">
              <a:extLst>
                <a:ext uri="{FF2B5EF4-FFF2-40B4-BE49-F238E27FC236}">
                  <a16:creationId xmlns:a16="http://schemas.microsoft.com/office/drawing/2014/main" id="{0EA59D41-72BC-451C-841D-F0112523CF80}"/>
                </a:ext>
              </a:extLst>
            </p:cNvPr>
            <p:cNvSpPr/>
            <p:nvPr/>
          </p:nvSpPr>
          <p:spPr>
            <a:xfrm>
              <a:off x="1081341" y="3800440"/>
              <a:ext cx="12430" cy="24773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0" y="0"/>
                  </a:moveTo>
                  <a:cubicBezTo>
                    <a:pt x="0" y="0"/>
                    <a:pt x="0" y="86"/>
                    <a:pt x="29" y="143"/>
                  </a:cubicBezTo>
                  <a:cubicBezTo>
                    <a:pt x="58" y="229"/>
                    <a:pt x="115" y="286"/>
                    <a:pt x="144" y="286"/>
                  </a:cubicBezTo>
                  <a:cubicBezTo>
                    <a:pt x="144" y="258"/>
                    <a:pt x="144" y="200"/>
                    <a:pt x="115" y="115"/>
                  </a:cubicBezTo>
                  <a:cubicBezTo>
                    <a:pt x="58" y="29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393;p45">
              <a:extLst>
                <a:ext uri="{FF2B5EF4-FFF2-40B4-BE49-F238E27FC236}">
                  <a16:creationId xmlns:a16="http://schemas.microsoft.com/office/drawing/2014/main" id="{44B1FF7D-EE96-4B1C-A074-118082C56D48}"/>
                </a:ext>
              </a:extLst>
            </p:cNvPr>
            <p:cNvSpPr/>
            <p:nvPr/>
          </p:nvSpPr>
          <p:spPr>
            <a:xfrm>
              <a:off x="1054151" y="3797937"/>
              <a:ext cx="19853" cy="19853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0"/>
                  </a:moveTo>
                  <a:cubicBezTo>
                    <a:pt x="201" y="0"/>
                    <a:pt x="144" y="29"/>
                    <a:pt x="86" y="86"/>
                  </a:cubicBezTo>
                  <a:cubicBezTo>
                    <a:pt x="29" y="144"/>
                    <a:pt x="1" y="201"/>
                    <a:pt x="1" y="229"/>
                  </a:cubicBezTo>
                  <a:cubicBezTo>
                    <a:pt x="29" y="229"/>
                    <a:pt x="86" y="201"/>
                    <a:pt x="144" y="144"/>
                  </a:cubicBezTo>
                  <a:cubicBezTo>
                    <a:pt x="201" y="86"/>
                    <a:pt x="230" y="29"/>
                    <a:pt x="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394;p45">
              <a:extLst>
                <a:ext uri="{FF2B5EF4-FFF2-40B4-BE49-F238E27FC236}">
                  <a16:creationId xmlns:a16="http://schemas.microsoft.com/office/drawing/2014/main" id="{F95F59A2-57A8-469D-B5CE-FA9DAA5D3036}"/>
                </a:ext>
              </a:extLst>
            </p:cNvPr>
            <p:cNvSpPr/>
            <p:nvPr/>
          </p:nvSpPr>
          <p:spPr>
            <a:xfrm>
              <a:off x="1064078" y="3800440"/>
              <a:ext cx="14847" cy="24773"/>
            </a:xfrm>
            <a:custGeom>
              <a:avLst/>
              <a:gdLst/>
              <a:ahLst/>
              <a:cxnLst/>
              <a:rect l="l" t="t" r="r" b="b"/>
              <a:pathLst>
                <a:path w="172" h="287" extrusionOk="0">
                  <a:moveTo>
                    <a:pt x="143" y="0"/>
                  </a:moveTo>
                  <a:cubicBezTo>
                    <a:pt x="115" y="0"/>
                    <a:pt x="86" y="57"/>
                    <a:pt x="29" y="115"/>
                  </a:cubicBezTo>
                  <a:cubicBezTo>
                    <a:pt x="0" y="200"/>
                    <a:pt x="0" y="258"/>
                    <a:pt x="29" y="286"/>
                  </a:cubicBezTo>
                  <a:cubicBezTo>
                    <a:pt x="29" y="286"/>
                    <a:pt x="86" y="229"/>
                    <a:pt x="115" y="143"/>
                  </a:cubicBezTo>
                  <a:cubicBezTo>
                    <a:pt x="143" y="86"/>
                    <a:pt x="172" y="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395;p45">
              <a:extLst>
                <a:ext uri="{FF2B5EF4-FFF2-40B4-BE49-F238E27FC236}">
                  <a16:creationId xmlns:a16="http://schemas.microsoft.com/office/drawing/2014/main" id="{9CD27924-D1AF-4489-94C1-0A133FC78C87}"/>
                </a:ext>
              </a:extLst>
            </p:cNvPr>
            <p:cNvSpPr/>
            <p:nvPr/>
          </p:nvSpPr>
          <p:spPr>
            <a:xfrm>
              <a:off x="1076421" y="3800440"/>
              <a:ext cx="5006" cy="27190"/>
            </a:xfrm>
            <a:custGeom>
              <a:avLst/>
              <a:gdLst/>
              <a:ahLst/>
              <a:cxnLst/>
              <a:rect l="l" t="t" r="r" b="b"/>
              <a:pathLst>
                <a:path w="58" h="315" extrusionOk="0">
                  <a:moveTo>
                    <a:pt x="29" y="0"/>
                  </a:moveTo>
                  <a:cubicBezTo>
                    <a:pt x="0" y="0"/>
                    <a:pt x="0" y="86"/>
                    <a:pt x="0" y="172"/>
                  </a:cubicBezTo>
                  <a:cubicBezTo>
                    <a:pt x="0" y="258"/>
                    <a:pt x="0" y="315"/>
                    <a:pt x="29" y="315"/>
                  </a:cubicBezTo>
                  <a:cubicBezTo>
                    <a:pt x="57" y="315"/>
                    <a:pt x="57" y="229"/>
                    <a:pt x="57" y="143"/>
                  </a:cubicBezTo>
                  <a:cubicBezTo>
                    <a:pt x="57" y="86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396;p45">
              <a:extLst>
                <a:ext uri="{FF2B5EF4-FFF2-40B4-BE49-F238E27FC236}">
                  <a16:creationId xmlns:a16="http://schemas.microsoft.com/office/drawing/2014/main" id="{5A81E30C-CAF2-4E81-A5A7-446CEB7C8856}"/>
                </a:ext>
              </a:extLst>
            </p:cNvPr>
            <p:cNvSpPr/>
            <p:nvPr/>
          </p:nvSpPr>
          <p:spPr>
            <a:xfrm>
              <a:off x="1083844" y="3797937"/>
              <a:ext cx="22270" cy="18299"/>
            </a:xfrm>
            <a:custGeom>
              <a:avLst/>
              <a:gdLst/>
              <a:ahLst/>
              <a:cxnLst/>
              <a:rect l="l" t="t" r="r" b="b"/>
              <a:pathLst>
                <a:path w="258" h="212" extrusionOk="0">
                  <a:moveTo>
                    <a:pt x="0" y="0"/>
                  </a:moveTo>
                  <a:cubicBezTo>
                    <a:pt x="0" y="29"/>
                    <a:pt x="29" y="86"/>
                    <a:pt x="86" y="144"/>
                  </a:cubicBezTo>
                  <a:cubicBezTo>
                    <a:pt x="149" y="185"/>
                    <a:pt x="196" y="212"/>
                    <a:pt x="217" y="212"/>
                  </a:cubicBezTo>
                  <a:cubicBezTo>
                    <a:pt x="225" y="212"/>
                    <a:pt x="229" y="208"/>
                    <a:pt x="229" y="201"/>
                  </a:cubicBezTo>
                  <a:cubicBezTo>
                    <a:pt x="258" y="201"/>
                    <a:pt x="229" y="144"/>
                    <a:pt x="143" y="86"/>
                  </a:cubicBezTo>
                  <a:cubicBezTo>
                    <a:pt x="86" y="29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397;p45">
              <a:extLst>
                <a:ext uri="{FF2B5EF4-FFF2-40B4-BE49-F238E27FC236}">
                  <a16:creationId xmlns:a16="http://schemas.microsoft.com/office/drawing/2014/main" id="{3533F8DE-C376-4BF9-85CC-4D1E0F1C1BF8}"/>
                </a:ext>
              </a:extLst>
            </p:cNvPr>
            <p:cNvSpPr/>
            <p:nvPr/>
          </p:nvSpPr>
          <p:spPr>
            <a:xfrm>
              <a:off x="1083844" y="3794398"/>
              <a:ext cx="27190" cy="11394"/>
            </a:xfrm>
            <a:custGeom>
              <a:avLst/>
              <a:gdLst/>
              <a:ahLst/>
              <a:cxnLst/>
              <a:rect l="l" t="t" r="r" b="b"/>
              <a:pathLst>
                <a:path w="315" h="132" extrusionOk="0">
                  <a:moveTo>
                    <a:pt x="47" y="0"/>
                  </a:moveTo>
                  <a:cubicBezTo>
                    <a:pt x="35" y="0"/>
                    <a:pt x="29" y="3"/>
                    <a:pt x="29" y="13"/>
                  </a:cubicBezTo>
                  <a:cubicBezTo>
                    <a:pt x="0" y="41"/>
                    <a:pt x="86" y="99"/>
                    <a:pt x="143" y="99"/>
                  </a:cubicBezTo>
                  <a:cubicBezTo>
                    <a:pt x="193" y="115"/>
                    <a:pt x="242" y="132"/>
                    <a:pt x="275" y="132"/>
                  </a:cubicBezTo>
                  <a:cubicBezTo>
                    <a:pt x="300" y="132"/>
                    <a:pt x="315" y="123"/>
                    <a:pt x="315" y="99"/>
                  </a:cubicBezTo>
                  <a:cubicBezTo>
                    <a:pt x="315" y="70"/>
                    <a:pt x="258" y="41"/>
                    <a:pt x="172" y="13"/>
                  </a:cubicBezTo>
                  <a:cubicBezTo>
                    <a:pt x="115" y="13"/>
                    <a:pt x="70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398;p45">
              <a:extLst>
                <a:ext uri="{FF2B5EF4-FFF2-40B4-BE49-F238E27FC236}">
                  <a16:creationId xmlns:a16="http://schemas.microsoft.com/office/drawing/2014/main" id="{F1C68882-BC9C-4138-9BDC-48B7CAC31BBF}"/>
                </a:ext>
              </a:extLst>
            </p:cNvPr>
            <p:cNvSpPr/>
            <p:nvPr/>
          </p:nvSpPr>
          <p:spPr>
            <a:xfrm>
              <a:off x="1086261" y="3788011"/>
              <a:ext cx="27276" cy="6129"/>
            </a:xfrm>
            <a:custGeom>
              <a:avLst/>
              <a:gdLst/>
              <a:ahLst/>
              <a:cxnLst/>
              <a:rect l="l" t="t" r="r" b="b"/>
              <a:pathLst>
                <a:path w="316" h="71" extrusionOk="0">
                  <a:moveTo>
                    <a:pt x="144" y="1"/>
                  </a:moveTo>
                  <a:cubicBezTo>
                    <a:pt x="58" y="1"/>
                    <a:pt x="1" y="30"/>
                    <a:pt x="1" y="58"/>
                  </a:cubicBezTo>
                  <a:cubicBezTo>
                    <a:pt x="1" y="58"/>
                    <a:pt x="26" y="71"/>
                    <a:pt x="69" y="71"/>
                  </a:cubicBezTo>
                  <a:cubicBezTo>
                    <a:pt x="90" y="71"/>
                    <a:pt x="115" y="68"/>
                    <a:pt x="144" y="58"/>
                  </a:cubicBezTo>
                  <a:cubicBezTo>
                    <a:pt x="230" y="58"/>
                    <a:pt x="315" y="30"/>
                    <a:pt x="315" y="30"/>
                  </a:cubicBezTo>
                  <a:cubicBezTo>
                    <a:pt x="287" y="1"/>
                    <a:pt x="230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399;p45">
              <a:extLst>
                <a:ext uri="{FF2B5EF4-FFF2-40B4-BE49-F238E27FC236}">
                  <a16:creationId xmlns:a16="http://schemas.microsoft.com/office/drawing/2014/main" id="{84414B65-9E08-48FA-8B54-83489A5E9C26}"/>
                </a:ext>
              </a:extLst>
            </p:cNvPr>
            <p:cNvSpPr/>
            <p:nvPr/>
          </p:nvSpPr>
          <p:spPr>
            <a:xfrm>
              <a:off x="1083844" y="3775667"/>
              <a:ext cx="24773" cy="14933"/>
            </a:xfrm>
            <a:custGeom>
              <a:avLst/>
              <a:gdLst/>
              <a:ahLst/>
              <a:cxnLst/>
              <a:rect l="l" t="t" r="r" b="b"/>
              <a:pathLst>
                <a:path w="287" h="173" extrusionOk="0">
                  <a:moveTo>
                    <a:pt x="286" y="1"/>
                  </a:moveTo>
                  <a:cubicBezTo>
                    <a:pt x="258" y="1"/>
                    <a:pt x="229" y="29"/>
                    <a:pt x="143" y="58"/>
                  </a:cubicBezTo>
                  <a:cubicBezTo>
                    <a:pt x="57" y="87"/>
                    <a:pt x="0" y="144"/>
                    <a:pt x="29" y="173"/>
                  </a:cubicBezTo>
                  <a:cubicBezTo>
                    <a:pt x="29" y="173"/>
                    <a:pt x="86" y="173"/>
                    <a:pt x="172" y="115"/>
                  </a:cubicBezTo>
                  <a:cubicBezTo>
                    <a:pt x="229" y="87"/>
                    <a:pt x="286" y="29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400;p45">
              <a:extLst>
                <a:ext uri="{FF2B5EF4-FFF2-40B4-BE49-F238E27FC236}">
                  <a16:creationId xmlns:a16="http://schemas.microsoft.com/office/drawing/2014/main" id="{87CE83D4-FF37-4C91-8D21-CD0F93B4807C}"/>
                </a:ext>
              </a:extLst>
            </p:cNvPr>
            <p:cNvSpPr/>
            <p:nvPr/>
          </p:nvSpPr>
          <p:spPr>
            <a:xfrm>
              <a:off x="1081341" y="3765827"/>
              <a:ext cx="19853" cy="22270"/>
            </a:xfrm>
            <a:custGeom>
              <a:avLst/>
              <a:gdLst/>
              <a:ahLst/>
              <a:cxnLst/>
              <a:rect l="l" t="t" r="r" b="b"/>
              <a:pathLst>
                <a:path w="230" h="258" extrusionOk="0">
                  <a:moveTo>
                    <a:pt x="201" y="0"/>
                  </a:moveTo>
                  <a:cubicBezTo>
                    <a:pt x="201" y="0"/>
                    <a:pt x="115" y="29"/>
                    <a:pt x="86" y="115"/>
                  </a:cubicBezTo>
                  <a:cubicBezTo>
                    <a:pt x="29" y="172"/>
                    <a:pt x="0" y="229"/>
                    <a:pt x="29" y="258"/>
                  </a:cubicBezTo>
                  <a:cubicBezTo>
                    <a:pt x="29" y="258"/>
                    <a:pt x="86" y="229"/>
                    <a:pt x="144" y="143"/>
                  </a:cubicBezTo>
                  <a:cubicBezTo>
                    <a:pt x="201" y="86"/>
                    <a:pt x="229" y="29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401;p45">
              <a:extLst>
                <a:ext uri="{FF2B5EF4-FFF2-40B4-BE49-F238E27FC236}">
                  <a16:creationId xmlns:a16="http://schemas.microsoft.com/office/drawing/2014/main" id="{B02D30D3-0674-4695-BBF9-5E99664A7595}"/>
                </a:ext>
              </a:extLst>
            </p:cNvPr>
            <p:cNvSpPr/>
            <p:nvPr/>
          </p:nvSpPr>
          <p:spPr>
            <a:xfrm>
              <a:off x="1078838" y="3760907"/>
              <a:ext cx="10013" cy="25291"/>
            </a:xfrm>
            <a:custGeom>
              <a:avLst/>
              <a:gdLst/>
              <a:ahLst/>
              <a:cxnLst/>
              <a:rect l="l" t="t" r="r" b="b"/>
              <a:pathLst>
                <a:path w="116" h="293" extrusionOk="0">
                  <a:moveTo>
                    <a:pt x="87" y="0"/>
                  </a:moveTo>
                  <a:cubicBezTo>
                    <a:pt x="87" y="0"/>
                    <a:pt x="29" y="57"/>
                    <a:pt x="29" y="143"/>
                  </a:cubicBezTo>
                  <a:cubicBezTo>
                    <a:pt x="1" y="229"/>
                    <a:pt x="1" y="286"/>
                    <a:pt x="29" y="286"/>
                  </a:cubicBezTo>
                  <a:cubicBezTo>
                    <a:pt x="29" y="290"/>
                    <a:pt x="30" y="292"/>
                    <a:pt x="31" y="292"/>
                  </a:cubicBezTo>
                  <a:cubicBezTo>
                    <a:pt x="37" y="292"/>
                    <a:pt x="62" y="221"/>
                    <a:pt x="87" y="172"/>
                  </a:cubicBezTo>
                  <a:cubicBezTo>
                    <a:pt x="115" y="86"/>
                    <a:pt x="87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402;p45">
              <a:extLst>
                <a:ext uri="{FF2B5EF4-FFF2-40B4-BE49-F238E27FC236}">
                  <a16:creationId xmlns:a16="http://schemas.microsoft.com/office/drawing/2014/main" id="{458AB1DA-C3F5-415C-B09F-A79D6AB3A72C}"/>
                </a:ext>
              </a:extLst>
            </p:cNvPr>
            <p:cNvSpPr/>
            <p:nvPr/>
          </p:nvSpPr>
          <p:spPr>
            <a:xfrm>
              <a:off x="1068998" y="3760907"/>
              <a:ext cx="9927" cy="25205"/>
            </a:xfrm>
            <a:custGeom>
              <a:avLst/>
              <a:gdLst/>
              <a:ahLst/>
              <a:cxnLst/>
              <a:rect l="l" t="t" r="r" b="b"/>
              <a:pathLst>
                <a:path w="115" h="292" extrusionOk="0">
                  <a:moveTo>
                    <a:pt x="29" y="0"/>
                  </a:moveTo>
                  <a:cubicBezTo>
                    <a:pt x="0" y="0"/>
                    <a:pt x="29" y="86"/>
                    <a:pt x="29" y="143"/>
                  </a:cubicBezTo>
                  <a:cubicBezTo>
                    <a:pt x="29" y="218"/>
                    <a:pt x="72" y="292"/>
                    <a:pt x="102" y="292"/>
                  </a:cubicBezTo>
                  <a:cubicBezTo>
                    <a:pt x="107" y="292"/>
                    <a:pt x="111" y="290"/>
                    <a:pt x="115" y="286"/>
                  </a:cubicBezTo>
                  <a:cubicBezTo>
                    <a:pt x="115" y="286"/>
                    <a:pt x="115" y="229"/>
                    <a:pt x="115" y="143"/>
                  </a:cubicBezTo>
                  <a:cubicBezTo>
                    <a:pt x="86" y="57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403;p45">
              <a:extLst>
                <a:ext uri="{FF2B5EF4-FFF2-40B4-BE49-F238E27FC236}">
                  <a16:creationId xmlns:a16="http://schemas.microsoft.com/office/drawing/2014/main" id="{FF7F32AC-7B33-4C7F-8506-4317C6FF1E2C}"/>
                </a:ext>
              </a:extLst>
            </p:cNvPr>
            <p:cNvSpPr/>
            <p:nvPr/>
          </p:nvSpPr>
          <p:spPr>
            <a:xfrm>
              <a:off x="1056654" y="3765827"/>
              <a:ext cx="19853" cy="22270"/>
            </a:xfrm>
            <a:custGeom>
              <a:avLst/>
              <a:gdLst/>
              <a:ahLst/>
              <a:cxnLst/>
              <a:rect l="l" t="t" r="r" b="b"/>
              <a:pathLst>
                <a:path w="230" h="258" extrusionOk="0">
                  <a:moveTo>
                    <a:pt x="29" y="0"/>
                  </a:moveTo>
                  <a:cubicBezTo>
                    <a:pt x="0" y="29"/>
                    <a:pt x="29" y="86"/>
                    <a:pt x="86" y="143"/>
                  </a:cubicBezTo>
                  <a:cubicBezTo>
                    <a:pt x="143" y="229"/>
                    <a:pt x="201" y="258"/>
                    <a:pt x="201" y="258"/>
                  </a:cubicBezTo>
                  <a:cubicBezTo>
                    <a:pt x="229" y="258"/>
                    <a:pt x="201" y="172"/>
                    <a:pt x="143" y="115"/>
                  </a:cubicBezTo>
                  <a:cubicBezTo>
                    <a:pt x="86" y="29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404;p45">
              <a:extLst>
                <a:ext uri="{FF2B5EF4-FFF2-40B4-BE49-F238E27FC236}">
                  <a16:creationId xmlns:a16="http://schemas.microsoft.com/office/drawing/2014/main" id="{F6B90291-CDFD-4550-A79C-00223BBEBE5E}"/>
                </a:ext>
              </a:extLst>
            </p:cNvPr>
            <p:cNvSpPr/>
            <p:nvPr/>
          </p:nvSpPr>
          <p:spPr>
            <a:xfrm>
              <a:off x="1049231" y="3777135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33" y="1"/>
                  </a:moveTo>
                  <a:cubicBezTo>
                    <a:pt x="20" y="1"/>
                    <a:pt x="9" y="4"/>
                    <a:pt x="0" y="12"/>
                  </a:cubicBezTo>
                  <a:cubicBezTo>
                    <a:pt x="0" y="12"/>
                    <a:pt x="58" y="70"/>
                    <a:pt x="115" y="127"/>
                  </a:cubicBezTo>
                  <a:cubicBezTo>
                    <a:pt x="176" y="147"/>
                    <a:pt x="222" y="167"/>
                    <a:pt x="254" y="167"/>
                  </a:cubicBezTo>
                  <a:cubicBezTo>
                    <a:pt x="267" y="167"/>
                    <a:pt x="278" y="164"/>
                    <a:pt x="287" y="156"/>
                  </a:cubicBezTo>
                  <a:cubicBezTo>
                    <a:pt x="287" y="156"/>
                    <a:pt x="229" y="98"/>
                    <a:pt x="172" y="41"/>
                  </a:cubicBezTo>
                  <a:cubicBezTo>
                    <a:pt x="111" y="21"/>
                    <a:pt x="65" y="1"/>
                    <a:pt x="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405;p45">
              <a:extLst>
                <a:ext uri="{FF2B5EF4-FFF2-40B4-BE49-F238E27FC236}">
                  <a16:creationId xmlns:a16="http://schemas.microsoft.com/office/drawing/2014/main" id="{313216BB-877D-473E-9460-ED80C1BF36CD}"/>
                </a:ext>
              </a:extLst>
            </p:cNvPr>
            <p:cNvSpPr/>
            <p:nvPr/>
          </p:nvSpPr>
          <p:spPr>
            <a:xfrm>
              <a:off x="1044311" y="3788011"/>
              <a:ext cx="27190" cy="7510"/>
            </a:xfrm>
            <a:custGeom>
              <a:avLst/>
              <a:gdLst/>
              <a:ahLst/>
              <a:cxnLst/>
              <a:rect l="l" t="t" r="r" b="b"/>
              <a:pathLst>
                <a:path w="315" h="87" extrusionOk="0">
                  <a:moveTo>
                    <a:pt x="172" y="1"/>
                  </a:moveTo>
                  <a:cubicBezTo>
                    <a:pt x="86" y="1"/>
                    <a:pt x="29" y="1"/>
                    <a:pt x="29" y="30"/>
                  </a:cubicBezTo>
                  <a:cubicBezTo>
                    <a:pt x="0" y="30"/>
                    <a:pt x="86" y="58"/>
                    <a:pt x="172" y="87"/>
                  </a:cubicBezTo>
                  <a:cubicBezTo>
                    <a:pt x="258" y="87"/>
                    <a:pt x="315" y="87"/>
                    <a:pt x="315" y="58"/>
                  </a:cubicBezTo>
                  <a:cubicBezTo>
                    <a:pt x="315" y="30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406;p45">
              <a:extLst>
                <a:ext uri="{FF2B5EF4-FFF2-40B4-BE49-F238E27FC236}">
                  <a16:creationId xmlns:a16="http://schemas.microsoft.com/office/drawing/2014/main" id="{0EC67D9B-7F53-412F-AC57-E785A2645283}"/>
                </a:ext>
              </a:extLst>
            </p:cNvPr>
            <p:cNvSpPr/>
            <p:nvPr/>
          </p:nvSpPr>
          <p:spPr>
            <a:xfrm>
              <a:off x="1046728" y="3793621"/>
              <a:ext cx="27276" cy="11221"/>
            </a:xfrm>
            <a:custGeom>
              <a:avLst/>
              <a:gdLst/>
              <a:ahLst/>
              <a:cxnLst/>
              <a:rect l="l" t="t" r="r" b="b"/>
              <a:pathLst>
                <a:path w="316" h="130" extrusionOk="0">
                  <a:moveTo>
                    <a:pt x="248" y="0"/>
                  </a:moveTo>
                  <a:cubicBezTo>
                    <a:pt x="223" y="0"/>
                    <a:pt x="187" y="8"/>
                    <a:pt x="144" y="22"/>
                  </a:cubicBezTo>
                  <a:cubicBezTo>
                    <a:pt x="58" y="50"/>
                    <a:pt x="1" y="79"/>
                    <a:pt x="1" y="108"/>
                  </a:cubicBezTo>
                  <a:cubicBezTo>
                    <a:pt x="1" y="122"/>
                    <a:pt x="22" y="129"/>
                    <a:pt x="51" y="129"/>
                  </a:cubicBezTo>
                  <a:cubicBezTo>
                    <a:pt x="79" y="129"/>
                    <a:pt x="115" y="122"/>
                    <a:pt x="144" y="108"/>
                  </a:cubicBezTo>
                  <a:cubicBezTo>
                    <a:pt x="230" y="79"/>
                    <a:pt x="316" y="50"/>
                    <a:pt x="287" y="22"/>
                  </a:cubicBezTo>
                  <a:cubicBezTo>
                    <a:pt x="287" y="8"/>
                    <a:pt x="273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407;p45">
              <a:extLst>
                <a:ext uri="{FF2B5EF4-FFF2-40B4-BE49-F238E27FC236}">
                  <a16:creationId xmlns:a16="http://schemas.microsoft.com/office/drawing/2014/main" id="{3A8B9D19-2086-4529-9920-53B2D416CB18}"/>
                </a:ext>
              </a:extLst>
            </p:cNvPr>
            <p:cNvSpPr/>
            <p:nvPr/>
          </p:nvSpPr>
          <p:spPr>
            <a:xfrm>
              <a:off x="1049231" y="3796901"/>
              <a:ext cx="24773" cy="14415"/>
            </a:xfrm>
            <a:custGeom>
              <a:avLst/>
              <a:gdLst/>
              <a:ahLst/>
              <a:cxnLst/>
              <a:rect l="l" t="t" r="r" b="b"/>
              <a:pathLst>
                <a:path w="287" h="167" extrusionOk="0">
                  <a:moveTo>
                    <a:pt x="254" y="1"/>
                  </a:moveTo>
                  <a:cubicBezTo>
                    <a:pt x="222" y="1"/>
                    <a:pt x="176" y="21"/>
                    <a:pt x="115" y="41"/>
                  </a:cubicBezTo>
                  <a:cubicBezTo>
                    <a:pt x="29" y="70"/>
                    <a:pt x="0" y="127"/>
                    <a:pt x="0" y="156"/>
                  </a:cubicBezTo>
                  <a:cubicBezTo>
                    <a:pt x="8" y="163"/>
                    <a:pt x="18" y="167"/>
                    <a:pt x="30" y="167"/>
                  </a:cubicBezTo>
                  <a:cubicBezTo>
                    <a:pt x="62" y="167"/>
                    <a:pt x="109" y="140"/>
                    <a:pt x="172" y="98"/>
                  </a:cubicBezTo>
                  <a:cubicBezTo>
                    <a:pt x="229" y="70"/>
                    <a:pt x="287" y="12"/>
                    <a:pt x="287" y="12"/>
                  </a:cubicBezTo>
                  <a:cubicBezTo>
                    <a:pt x="278" y="4"/>
                    <a:pt x="267" y="1"/>
                    <a:pt x="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408;p45">
              <a:extLst>
                <a:ext uri="{FF2B5EF4-FFF2-40B4-BE49-F238E27FC236}">
                  <a16:creationId xmlns:a16="http://schemas.microsoft.com/office/drawing/2014/main" id="{ED02A7B7-084A-493D-A6C8-011F0EBED2BE}"/>
                </a:ext>
              </a:extLst>
            </p:cNvPr>
            <p:cNvSpPr/>
            <p:nvPr/>
          </p:nvSpPr>
          <p:spPr>
            <a:xfrm>
              <a:off x="1056654" y="3799750"/>
              <a:ext cx="19853" cy="21148"/>
            </a:xfrm>
            <a:custGeom>
              <a:avLst/>
              <a:gdLst/>
              <a:ahLst/>
              <a:cxnLst/>
              <a:rect l="l" t="t" r="r" b="b"/>
              <a:pathLst>
                <a:path w="230" h="245" extrusionOk="0">
                  <a:moveTo>
                    <a:pt x="195" y="0"/>
                  </a:moveTo>
                  <a:cubicBezTo>
                    <a:pt x="180" y="0"/>
                    <a:pt x="133" y="47"/>
                    <a:pt x="86" y="94"/>
                  </a:cubicBezTo>
                  <a:cubicBezTo>
                    <a:pt x="29" y="151"/>
                    <a:pt x="0" y="237"/>
                    <a:pt x="29" y="237"/>
                  </a:cubicBezTo>
                  <a:cubicBezTo>
                    <a:pt x="29" y="242"/>
                    <a:pt x="31" y="245"/>
                    <a:pt x="34" y="245"/>
                  </a:cubicBezTo>
                  <a:cubicBezTo>
                    <a:pt x="50" y="245"/>
                    <a:pt x="97" y="198"/>
                    <a:pt x="143" y="151"/>
                  </a:cubicBezTo>
                  <a:cubicBezTo>
                    <a:pt x="201" y="65"/>
                    <a:pt x="229" y="8"/>
                    <a:pt x="201" y="8"/>
                  </a:cubicBezTo>
                  <a:cubicBezTo>
                    <a:pt x="201" y="3"/>
                    <a:pt x="199" y="0"/>
                    <a:pt x="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409;p45">
              <a:extLst>
                <a:ext uri="{FF2B5EF4-FFF2-40B4-BE49-F238E27FC236}">
                  <a16:creationId xmlns:a16="http://schemas.microsoft.com/office/drawing/2014/main" id="{F67B1297-3D6C-49CB-BC25-280F4E158886}"/>
                </a:ext>
              </a:extLst>
            </p:cNvPr>
            <p:cNvSpPr/>
            <p:nvPr/>
          </p:nvSpPr>
          <p:spPr>
            <a:xfrm>
              <a:off x="1068998" y="3800440"/>
              <a:ext cx="9927" cy="25205"/>
            </a:xfrm>
            <a:custGeom>
              <a:avLst/>
              <a:gdLst/>
              <a:ahLst/>
              <a:cxnLst/>
              <a:rect l="l" t="t" r="r" b="b"/>
              <a:pathLst>
                <a:path w="115" h="292" extrusionOk="0">
                  <a:moveTo>
                    <a:pt x="86" y="0"/>
                  </a:moveTo>
                  <a:cubicBezTo>
                    <a:pt x="86" y="0"/>
                    <a:pt x="58" y="57"/>
                    <a:pt x="29" y="143"/>
                  </a:cubicBezTo>
                  <a:cubicBezTo>
                    <a:pt x="0" y="229"/>
                    <a:pt x="0" y="286"/>
                    <a:pt x="29" y="286"/>
                  </a:cubicBezTo>
                  <a:cubicBezTo>
                    <a:pt x="29" y="290"/>
                    <a:pt x="30" y="292"/>
                    <a:pt x="32" y="292"/>
                  </a:cubicBezTo>
                  <a:cubicBezTo>
                    <a:pt x="44" y="292"/>
                    <a:pt x="86" y="221"/>
                    <a:pt x="86" y="172"/>
                  </a:cubicBezTo>
                  <a:cubicBezTo>
                    <a:pt x="115" y="86"/>
                    <a:pt x="115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410;p45">
              <a:extLst>
                <a:ext uri="{FF2B5EF4-FFF2-40B4-BE49-F238E27FC236}">
                  <a16:creationId xmlns:a16="http://schemas.microsoft.com/office/drawing/2014/main" id="{669F6459-53B6-4B3C-8D8B-3739A4F266C5}"/>
                </a:ext>
              </a:extLst>
            </p:cNvPr>
            <p:cNvSpPr/>
            <p:nvPr/>
          </p:nvSpPr>
          <p:spPr>
            <a:xfrm>
              <a:off x="1078838" y="3800440"/>
              <a:ext cx="7510" cy="27190"/>
            </a:xfrm>
            <a:custGeom>
              <a:avLst/>
              <a:gdLst/>
              <a:ahLst/>
              <a:cxnLst/>
              <a:rect l="l" t="t" r="r" b="b"/>
              <a:pathLst>
                <a:path w="87" h="315" extrusionOk="0">
                  <a:moveTo>
                    <a:pt x="1" y="0"/>
                  </a:moveTo>
                  <a:cubicBezTo>
                    <a:pt x="1" y="0"/>
                    <a:pt x="1" y="86"/>
                    <a:pt x="1" y="172"/>
                  </a:cubicBezTo>
                  <a:cubicBezTo>
                    <a:pt x="29" y="229"/>
                    <a:pt x="58" y="315"/>
                    <a:pt x="87" y="315"/>
                  </a:cubicBezTo>
                  <a:cubicBezTo>
                    <a:pt x="87" y="315"/>
                    <a:pt x="87" y="229"/>
                    <a:pt x="87" y="143"/>
                  </a:cubicBezTo>
                  <a:cubicBezTo>
                    <a:pt x="87" y="57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411;p45">
              <a:extLst>
                <a:ext uri="{FF2B5EF4-FFF2-40B4-BE49-F238E27FC236}">
                  <a16:creationId xmlns:a16="http://schemas.microsoft.com/office/drawing/2014/main" id="{B6A7EC9D-F209-48F4-8C03-B2CEB62D1F51}"/>
                </a:ext>
              </a:extLst>
            </p:cNvPr>
            <p:cNvSpPr/>
            <p:nvPr/>
          </p:nvSpPr>
          <p:spPr>
            <a:xfrm>
              <a:off x="1081341" y="3799750"/>
              <a:ext cx="17350" cy="22960"/>
            </a:xfrm>
            <a:custGeom>
              <a:avLst/>
              <a:gdLst/>
              <a:ahLst/>
              <a:cxnLst/>
              <a:rect l="l" t="t" r="r" b="b"/>
              <a:pathLst>
                <a:path w="201" h="266" extrusionOk="0">
                  <a:moveTo>
                    <a:pt x="34" y="0"/>
                  </a:moveTo>
                  <a:cubicBezTo>
                    <a:pt x="31" y="0"/>
                    <a:pt x="29" y="3"/>
                    <a:pt x="29" y="8"/>
                  </a:cubicBezTo>
                  <a:cubicBezTo>
                    <a:pt x="0" y="8"/>
                    <a:pt x="29" y="65"/>
                    <a:pt x="58" y="151"/>
                  </a:cubicBezTo>
                  <a:cubicBezTo>
                    <a:pt x="115" y="208"/>
                    <a:pt x="172" y="266"/>
                    <a:pt x="201" y="266"/>
                  </a:cubicBezTo>
                  <a:cubicBezTo>
                    <a:pt x="201" y="237"/>
                    <a:pt x="172" y="180"/>
                    <a:pt x="144" y="94"/>
                  </a:cubicBezTo>
                  <a:cubicBezTo>
                    <a:pt x="97" y="47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412;p45">
              <a:extLst>
                <a:ext uri="{FF2B5EF4-FFF2-40B4-BE49-F238E27FC236}">
                  <a16:creationId xmlns:a16="http://schemas.microsoft.com/office/drawing/2014/main" id="{7896E9F2-F9D6-4308-A38C-D616ED482DF6}"/>
                </a:ext>
              </a:extLst>
            </p:cNvPr>
            <p:cNvSpPr/>
            <p:nvPr/>
          </p:nvSpPr>
          <p:spPr>
            <a:xfrm>
              <a:off x="1083844" y="3796988"/>
              <a:ext cx="24773" cy="15882"/>
            </a:xfrm>
            <a:custGeom>
              <a:avLst/>
              <a:gdLst/>
              <a:ahLst/>
              <a:cxnLst/>
              <a:rect l="l" t="t" r="r" b="b"/>
              <a:pathLst>
                <a:path w="287" h="184" extrusionOk="0">
                  <a:moveTo>
                    <a:pt x="40" y="0"/>
                  </a:moveTo>
                  <a:cubicBezTo>
                    <a:pt x="33" y="0"/>
                    <a:pt x="29" y="4"/>
                    <a:pt x="29" y="11"/>
                  </a:cubicBezTo>
                  <a:cubicBezTo>
                    <a:pt x="0" y="11"/>
                    <a:pt x="57" y="69"/>
                    <a:pt x="115" y="126"/>
                  </a:cubicBezTo>
                  <a:cubicBezTo>
                    <a:pt x="200" y="155"/>
                    <a:pt x="258" y="183"/>
                    <a:pt x="286" y="183"/>
                  </a:cubicBezTo>
                  <a:cubicBezTo>
                    <a:pt x="286" y="155"/>
                    <a:pt x="229" y="97"/>
                    <a:pt x="172" y="69"/>
                  </a:cubicBezTo>
                  <a:cubicBezTo>
                    <a:pt x="109" y="27"/>
                    <a:pt x="61" y="0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413;p45">
              <a:extLst>
                <a:ext uri="{FF2B5EF4-FFF2-40B4-BE49-F238E27FC236}">
                  <a16:creationId xmlns:a16="http://schemas.microsoft.com/office/drawing/2014/main" id="{FC870ABF-3425-470E-A5DC-338917967B94}"/>
                </a:ext>
              </a:extLst>
            </p:cNvPr>
            <p:cNvSpPr/>
            <p:nvPr/>
          </p:nvSpPr>
          <p:spPr>
            <a:xfrm>
              <a:off x="1086261" y="3793017"/>
              <a:ext cx="27276" cy="6129"/>
            </a:xfrm>
            <a:custGeom>
              <a:avLst/>
              <a:gdLst/>
              <a:ahLst/>
              <a:cxnLst/>
              <a:rect l="l" t="t" r="r" b="b"/>
              <a:pathLst>
                <a:path w="316" h="71" extrusionOk="0">
                  <a:moveTo>
                    <a:pt x="1" y="0"/>
                  </a:moveTo>
                  <a:cubicBezTo>
                    <a:pt x="1" y="0"/>
                    <a:pt x="58" y="57"/>
                    <a:pt x="144" y="57"/>
                  </a:cubicBezTo>
                  <a:cubicBezTo>
                    <a:pt x="172" y="67"/>
                    <a:pt x="198" y="70"/>
                    <a:pt x="220" y="70"/>
                  </a:cubicBezTo>
                  <a:cubicBezTo>
                    <a:pt x="265" y="70"/>
                    <a:pt x="296" y="57"/>
                    <a:pt x="315" y="57"/>
                  </a:cubicBezTo>
                  <a:cubicBezTo>
                    <a:pt x="315" y="57"/>
                    <a:pt x="230" y="29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414;p45">
              <a:extLst>
                <a:ext uri="{FF2B5EF4-FFF2-40B4-BE49-F238E27FC236}">
                  <a16:creationId xmlns:a16="http://schemas.microsoft.com/office/drawing/2014/main" id="{BAEC8144-466C-4238-A862-4117FBA03C24}"/>
                </a:ext>
              </a:extLst>
            </p:cNvPr>
            <p:cNvSpPr/>
            <p:nvPr/>
          </p:nvSpPr>
          <p:spPr>
            <a:xfrm>
              <a:off x="1086261" y="3783695"/>
              <a:ext cx="24773" cy="8804"/>
            </a:xfrm>
            <a:custGeom>
              <a:avLst/>
              <a:gdLst/>
              <a:ahLst/>
              <a:cxnLst/>
              <a:rect l="l" t="t" r="r" b="b"/>
              <a:pathLst>
                <a:path w="287" h="102" extrusionOk="0">
                  <a:moveTo>
                    <a:pt x="237" y="1"/>
                  </a:moveTo>
                  <a:cubicBezTo>
                    <a:pt x="208" y="1"/>
                    <a:pt x="172" y="8"/>
                    <a:pt x="144" y="22"/>
                  </a:cubicBezTo>
                  <a:cubicBezTo>
                    <a:pt x="58" y="51"/>
                    <a:pt x="1" y="80"/>
                    <a:pt x="1" y="80"/>
                  </a:cubicBezTo>
                  <a:cubicBezTo>
                    <a:pt x="1" y="94"/>
                    <a:pt x="22" y="101"/>
                    <a:pt x="51" y="101"/>
                  </a:cubicBezTo>
                  <a:cubicBezTo>
                    <a:pt x="79" y="101"/>
                    <a:pt x="115" y="94"/>
                    <a:pt x="144" y="80"/>
                  </a:cubicBezTo>
                  <a:cubicBezTo>
                    <a:pt x="230" y="80"/>
                    <a:pt x="287" y="51"/>
                    <a:pt x="287" y="22"/>
                  </a:cubicBezTo>
                  <a:cubicBezTo>
                    <a:pt x="287" y="8"/>
                    <a:pt x="265" y="1"/>
                    <a:pt x="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415;p45">
              <a:extLst>
                <a:ext uri="{FF2B5EF4-FFF2-40B4-BE49-F238E27FC236}">
                  <a16:creationId xmlns:a16="http://schemas.microsoft.com/office/drawing/2014/main" id="{9BB6D06B-418D-4727-9BB5-D7CDA2BC797F}"/>
                </a:ext>
              </a:extLst>
            </p:cNvPr>
            <p:cNvSpPr/>
            <p:nvPr/>
          </p:nvSpPr>
          <p:spPr>
            <a:xfrm>
              <a:off x="1083844" y="3772301"/>
              <a:ext cx="22270" cy="16832"/>
            </a:xfrm>
            <a:custGeom>
              <a:avLst/>
              <a:gdLst/>
              <a:ahLst/>
              <a:cxnLst/>
              <a:rect l="l" t="t" r="r" b="b"/>
              <a:pathLst>
                <a:path w="258" h="195" extrusionOk="0">
                  <a:moveTo>
                    <a:pt x="217" y="0"/>
                  </a:moveTo>
                  <a:cubicBezTo>
                    <a:pt x="196" y="0"/>
                    <a:pt x="149" y="27"/>
                    <a:pt x="86" y="68"/>
                  </a:cubicBezTo>
                  <a:cubicBezTo>
                    <a:pt x="29" y="126"/>
                    <a:pt x="0" y="183"/>
                    <a:pt x="0" y="183"/>
                  </a:cubicBezTo>
                  <a:cubicBezTo>
                    <a:pt x="8" y="191"/>
                    <a:pt x="17" y="194"/>
                    <a:pt x="29" y="194"/>
                  </a:cubicBezTo>
                  <a:cubicBezTo>
                    <a:pt x="59" y="194"/>
                    <a:pt x="101" y="168"/>
                    <a:pt x="143" y="126"/>
                  </a:cubicBezTo>
                  <a:cubicBezTo>
                    <a:pt x="229" y="68"/>
                    <a:pt x="258" y="11"/>
                    <a:pt x="229" y="11"/>
                  </a:cubicBezTo>
                  <a:cubicBezTo>
                    <a:pt x="229" y="4"/>
                    <a:pt x="225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416;p45">
              <a:extLst>
                <a:ext uri="{FF2B5EF4-FFF2-40B4-BE49-F238E27FC236}">
                  <a16:creationId xmlns:a16="http://schemas.microsoft.com/office/drawing/2014/main" id="{5DEA64FE-B598-44DA-BDB8-1538725293B9}"/>
                </a:ext>
              </a:extLst>
            </p:cNvPr>
            <p:cNvSpPr/>
            <p:nvPr/>
          </p:nvSpPr>
          <p:spPr>
            <a:xfrm>
              <a:off x="1081341" y="3763324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144" y="1"/>
                  </a:moveTo>
                  <a:cubicBezTo>
                    <a:pt x="115" y="1"/>
                    <a:pt x="86" y="58"/>
                    <a:pt x="58" y="115"/>
                  </a:cubicBezTo>
                  <a:cubicBezTo>
                    <a:pt x="0" y="201"/>
                    <a:pt x="0" y="258"/>
                    <a:pt x="0" y="287"/>
                  </a:cubicBezTo>
                  <a:cubicBezTo>
                    <a:pt x="29" y="287"/>
                    <a:pt x="86" y="230"/>
                    <a:pt x="115" y="172"/>
                  </a:cubicBezTo>
                  <a:cubicBezTo>
                    <a:pt x="144" y="87"/>
                    <a:pt x="172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417;p45">
              <a:extLst>
                <a:ext uri="{FF2B5EF4-FFF2-40B4-BE49-F238E27FC236}">
                  <a16:creationId xmlns:a16="http://schemas.microsoft.com/office/drawing/2014/main" id="{6B4E4A1B-3C06-44FF-BADC-59258DF4925F}"/>
                </a:ext>
              </a:extLst>
            </p:cNvPr>
            <p:cNvSpPr/>
            <p:nvPr/>
          </p:nvSpPr>
          <p:spPr>
            <a:xfrm>
              <a:off x="1076421" y="3760907"/>
              <a:ext cx="7510" cy="25205"/>
            </a:xfrm>
            <a:custGeom>
              <a:avLst/>
              <a:gdLst/>
              <a:ahLst/>
              <a:cxnLst/>
              <a:rect l="l" t="t" r="r" b="b"/>
              <a:pathLst>
                <a:path w="87" h="292" extrusionOk="0">
                  <a:moveTo>
                    <a:pt x="57" y="0"/>
                  </a:moveTo>
                  <a:cubicBezTo>
                    <a:pt x="29" y="0"/>
                    <a:pt x="0" y="57"/>
                    <a:pt x="0" y="143"/>
                  </a:cubicBezTo>
                  <a:cubicBezTo>
                    <a:pt x="0" y="229"/>
                    <a:pt x="0" y="286"/>
                    <a:pt x="29" y="286"/>
                  </a:cubicBezTo>
                  <a:cubicBezTo>
                    <a:pt x="33" y="290"/>
                    <a:pt x="36" y="292"/>
                    <a:pt x="40" y="292"/>
                  </a:cubicBezTo>
                  <a:cubicBezTo>
                    <a:pt x="65" y="292"/>
                    <a:pt x="86" y="218"/>
                    <a:pt x="86" y="143"/>
                  </a:cubicBezTo>
                  <a:cubicBezTo>
                    <a:pt x="86" y="57"/>
                    <a:pt x="86" y="0"/>
                    <a:pt x="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418;p45">
              <a:extLst>
                <a:ext uri="{FF2B5EF4-FFF2-40B4-BE49-F238E27FC236}">
                  <a16:creationId xmlns:a16="http://schemas.microsoft.com/office/drawing/2014/main" id="{F5D46818-4EC5-4391-B2AF-A100C9BFB851}"/>
                </a:ext>
              </a:extLst>
            </p:cNvPr>
            <p:cNvSpPr/>
            <p:nvPr/>
          </p:nvSpPr>
          <p:spPr>
            <a:xfrm>
              <a:off x="1066495" y="3762720"/>
              <a:ext cx="12430" cy="25377"/>
            </a:xfrm>
            <a:custGeom>
              <a:avLst/>
              <a:gdLst/>
              <a:ahLst/>
              <a:cxnLst/>
              <a:rect l="l" t="t" r="r" b="b"/>
              <a:pathLst>
                <a:path w="144" h="294" extrusionOk="0">
                  <a:moveTo>
                    <a:pt x="18" y="0"/>
                  </a:moveTo>
                  <a:cubicBezTo>
                    <a:pt x="12" y="0"/>
                    <a:pt x="6" y="3"/>
                    <a:pt x="1" y="8"/>
                  </a:cubicBezTo>
                  <a:cubicBezTo>
                    <a:pt x="1" y="8"/>
                    <a:pt x="1" y="65"/>
                    <a:pt x="29" y="151"/>
                  </a:cubicBezTo>
                  <a:cubicBezTo>
                    <a:pt x="58" y="237"/>
                    <a:pt x="87" y="294"/>
                    <a:pt x="115" y="294"/>
                  </a:cubicBezTo>
                  <a:cubicBezTo>
                    <a:pt x="144" y="265"/>
                    <a:pt x="115" y="208"/>
                    <a:pt x="87" y="122"/>
                  </a:cubicBezTo>
                  <a:cubicBezTo>
                    <a:pt x="87" y="52"/>
                    <a:pt x="48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419;p45">
              <a:extLst>
                <a:ext uri="{FF2B5EF4-FFF2-40B4-BE49-F238E27FC236}">
                  <a16:creationId xmlns:a16="http://schemas.microsoft.com/office/drawing/2014/main" id="{736D82CD-4494-49FA-A0D4-6C877409D38D}"/>
                </a:ext>
              </a:extLst>
            </p:cNvPr>
            <p:cNvSpPr/>
            <p:nvPr/>
          </p:nvSpPr>
          <p:spPr>
            <a:xfrm>
              <a:off x="1054151" y="3769798"/>
              <a:ext cx="19853" cy="18990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40" y="0"/>
                  </a:moveTo>
                  <a:cubicBezTo>
                    <a:pt x="33" y="0"/>
                    <a:pt x="29" y="4"/>
                    <a:pt x="29" y="12"/>
                  </a:cubicBezTo>
                  <a:cubicBezTo>
                    <a:pt x="1" y="12"/>
                    <a:pt x="29" y="69"/>
                    <a:pt x="86" y="126"/>
                  </a:cubicBezTo>
                  <a:cubicBezTo>
                    <a:pt x="133" y="173"/>
                    <a:pt x="199" y="220"/>
                    <a:pt x="222" y="220"/>
                  </a:cubicBezTo>
                  <a:cubicBezTo>
                    <a:pt x="227" y="220"/>
                    <a:pt x="230" y="217"/>
                    <a:pt x="230" y="212"/>
                  </a:cubicBezTo>
                  <a:cubicBezTo>
                    <a:pt x="230" y="212"/>
                    <a:pt x="201" y="155"/>
                    <a:pt x="144" y="69"/>
                  </a:cubicBezTo>
                  <a:cubicBezTo>
                    <a:pt x="102" y="27"/>
                    <a:pt x="60" y="0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420;p45">
              <a:extLst>
                <a:ext uri="{FF2B5EF4-FFF2-40B4-BE49-F238E27FC236}">
                  <a16:creationId xmlns:a16="http://schemas.microsoft.com/office/drawing/2014/main" id="{158694C2-418B-4923-AE1E-FCEFED1C977F}"/>
                </a:ext>
              </a:extLst>
            </p:cNvPr>
            <p:cNvSpPr/>
            <p:nvPr/>
          </p:nvSpPr>
          <p:spPr>
            <a:xfrm>
              <a:off x="1046728" y="3780674"/>
              <a:ext cx="27276" cy="11567"/>
            </a:xfrm>
            <a:custGeom>
              <a:avLst/>
              <a:gdLst/>
              <a:ahLst/>
              <a:cxnLst/>
              <a:rect l="l" t="t" r="r" b="b"/>
              <a:pathLst>
                <a:path w="316" h="134" extrusionOk="0">
                  <a:moveTo>
                    <a:pt x="1" y="0"/>
                  </a:moveTo>
                  <a:cubicBezTo>
                    <a:pt x="1" y="29"/>
                    <a:pt x="58" y="86"/>
                    <a:pt x="144" y="86"/>
                  </a:cubicBezTo>
                  <a:cubicBezTo>
                    <a:pt x="194" y="119"/>
                    <a:pt x="235" y="133"/>
                    <a:pt x="260" y="133"/>
                  </a:cubicBezTo>
                  <a:cubicBezTo>
                    <a:pt x="277" y="133"/>
                    <a:pt x="287" y="126"/>
                    <a:pt x="287" y="115"/>
                  </a:cubicBezTo>
                  <a:cubicBezTo>
                    <a:pt x="316" y="86"/>
                    <a:pt x="258" y="57"/>
                    <a:pt x="172" y="29"/>
                  </a:cubicBezTo>
                  <a:cubicBezTo>
                    <a:pt x="87" y="0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421;p45">
              <a:extLst>
                <a:ext uri="{FF2B5EF4-FFF2-40B4-BE49-F238E27FC236}">
                  <a16:creationId xmlns:a16="http://schemas.microsoft.com/office/drawing/2014/main" id="{26AE959A-BFF3-4747-B639-4C409FD044A5}"/>
                </a:ext>
              </a:extLst>
            </p:cNvPr>
            <p:cNvSpPr/>
            <p:nvPr/>
          </p:nvSpPr>
          <p:spPr>
            <a:xfrm>
              <a:off x="1044311" y="3790514"/>
              <a:ext cx="27190" cy="7510"/>
            </a:xfrm>
            <a:custGeom>
              <a:avLst/>
              <a:gdLst/>
              <a:ahLst/>
              <a:cxnLst/>
              <a:rect l="l" t="t" r="r" b="b"/>
              <a:pathLst>
                <a:path w="315" h="87" extrusionOk="0">
                  <a:moveTo>
                    <a:pt x="172" y="1"/>
                  </a:moveTo>
                  <a:cubicBezTo>
                    <a:pt x="86" y="1"/>
                    <a:pt x="0" y="29"/>
                    <a:pt x="0" y="58"/>
                  </a:cubicBezTo>
                  <a:cubicBezTo>
                    <a:pt x="0" y="86"/>
                    <a:pt x="86" y="86"/>
                    <a:pt x="172" y="86"/>
                  </a:cubicBezTo>
                  <a:cubicBezTo>
                    <a:pt x="258" y="86"/>
                    <a:pt x="315" y="58"/>
                    <a:pt x="315" y="29"/>
                  </a:cubicBezTo>
                  <a:cubicBezTo>
                    <a:pt x="315" y="29"/>
                    <a:pt x="258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422;p45">
              <a:extLst>
                <a:ext uri="{FF2B5EF4-FFF2-40B4-BE49-F238E27FC236}">
                  <a16:creationId xmlns:a16="http://schemas.microsoft.com/office/drawing/2014/main" id="{8C112854-7499-4945-BD0B-311449666A03}"/>
                </a:ext>
              </a:extLst>
            </p:cNvPr>
            <p:cNvSpPr/>
            <p:nvPr/>
          </p:nvSpPr>
          <p:spPr>
            <a:xfrm>
              <a:off x="1064164" y="3782141"/>
              <a:ext cx="27190" cy="12948"/>
            </a:xfrm>
            <a:custGeom>
              <a:avLst/>
              <a:gdLst/>
              <a:ahLst/>
              <a:cxnLst/>
              <a:rect l="l" t="t" r="r" b="b"/>
              <a:pathLst>
                <a:path w="315" h="150" extrusionOk="0">
                  <a:moveTo>
                    <a:pt x="164" y="0"/>
                  </a:moveTo>
                  <a:cubicBezTo>
                    <a:pt x="146" y="0"/>
                    <a:pt x="129" y="4"/>
                    <a:pt x="114" y="12"/>
                  </a:cubicBezTo>
                  <a:cubicBezTo>
                    <a:pt x="1" y="68"/>
                    <a:pt x="148" y="150"/>
                    <a:pt x="237" y="150"/>
                  </a:cubicBezTo>
                  <a:cubicBezTo>
                    <a:pt x="284" y="150"/>
                    <a:pt x="315" y="128"/>
                    <a:pt x="285" y="69"/>
                  </a:cubicBezTo>
                  <a:cubicBezTo>
                    <a:pt x="264" y="27"/>
                    <a:pt x="213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423;p45">
              <a:extLst>
                <a:ext uri="{FF2B5EF4-FFF2-40B4-BE49-F238E27FC236}">
                  <a16:creationId xmlns:a16="http://schemas.microsoft.com/office/drawing/2014/main" id="{DDC53B93-BEAB-4F58-AA33-FC7D95BC9B98}"/>
                </a:ext>
              </a:extLst>
            </p:cNvPr>
            <p:cNvSpPr/>
            <p:nvPr/>
          </p:nvSpPr>
          <p:spPr>
            <a:xfrm>
              <a:off x="1076421" y="3782141"/>
              <a:ext cx="14847" cy="20803"/>
            </a:xfrm>
            <a:custGeom>
              <a:avLst/>
              <a:gdLst/>
              <a:ahLst/>
              <a:cxnLst/>
              <a:rect l="l" t="t" r="r" b="b"/>
              <a:pathLst>
                <a:path w="172" h="241" extrusionOk="0">
                  <a:moveTo>
                    <a:pt x="46" y="0"/>
                  </a:moveTo>
                  <a:cubicBezTo>
                    <a:pt x="31" y="0"/>
                    <a:pt x="16" y="4"/>
                    <a:pt x="0" y="12"/>
                  </a:cubicBezTo>
                  <a:cubicBezTo>
                    <a:pt x="86" y="69"/>
                    <a:pt x="86" y="183"/>
                    <a:pt x="0" y="241"/>
                  </a:cubicBezTo>
                  <a:lnTo>
                    <a:pt x="86" y="241"/>
                  </a:lnTo>
                  <a:cubicBezTo>
                    <a:pt x="143" y="212"/>
                    <a:pt x="172" y="126"/>
                    <a:pt x="143" y="69"/>
                  </a:cubicBezTo>
                  <a:cubicBezTo>
                    <a:pt x="122" y="27"/>
                    <a:pt x="86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424;p45">
              <a:extLst>
                <a:ext uri="{FF2B5EF4-FFF2-40B4-BE49-F238E27FC236}">
                  <a16:creationId xmlns:a16="http://schemas.microsoft.com/office/drawing/2014/main" id="{8E693CA8-10A2-4C79-AA18-1F3D098C799F}"/>
                </a:ext>
              </a:extLst>
            </p:cNvPr>
            <p:cNvSpPr/>
            <p:nvPr/>
          </p:nvSpPr>
          <p:spPr>
            <a:xfrm>
              <a:off x="1160407" y="3501525"/>
              <a:ext cx="9927" cy="17350"/>
            </a:xfrm>
            <a:custGeom>
              <a:avLst/>
              <a:gdLst/>
              <a:ahLst/>
              <a:cxnLst/>
              <a:rect l="l" t="t" r="r" b="b"/>
              <a:pathLst>
                <a:path w="115" h="201" extrusionOk="0">
                  <a:moveTo>
                    <a:pt x="29" y="0"/>
                  </a:moveTo>
                  <a:cubicBezTo>
                    <a:pt x="0" y="29"/>
                    <a:pt x="29" y="57"/>
                    <a:pt x="29" y="115"/>
                  </a:cubicBezTo>
                  <a:cubicBezTo>
                    <a:pt x="57" y="172"/>
                    <a:pt x="86" y="200"/>
                    <a:pt x="115" y="200"/>
                  </a:cubicBezTo>
                  <a:cubicBezTo>
                    <a:pt x="115" y="200"/>
                    <a:pt x="115" y="143"/>
                    <a:pt x="86" y="86"/>
                  </a:cubicBezTo>
                  <a:cubicBezTo>
                    <a:pt x="57" y="29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425;p45">
              <a:extLst>
                <a:ext uri="{FF2B5EF4-FFF2-40B4-BE49-F238E27FC236}">
                  <a16:creationId xmlns:a16="http://schemas.microsoft.com/office/drawing/2014/main" id="{721CD1A2-C3FF-4DCB-9019-65A2B8C28CE6}"/>
                </a:ext>
              </a:extLst>
            </p:cNvPr>
            <p:cNvSpPr/>
            <p:nvPr/>
          </p:nvSpPr>
          <p:spPr>
            <a:xfrm>
              <a:off x="1143058" y="3499021"/>
              <a:ext cx="14933" cy="13120"/>
            </a:xfrm>
            <a:custGeom>
              <a:avLst/>
              <a:gdLst/>
              <a:ahLst/>
              <a:cxnLst/>
              <a:rect l="l" t="t" r="r" b="b"/>
              <a:pathLst>
                <a:path w="173" h="152" extrusionOk="0">
                  <a:moveTo>
                    <a:pt x="144" y="1"/>
                  </a:moveTo>
                  <a:lnTo>
                    <a:pt x="144" y="1"/>
                  </a:lnTo>
                  <a:cubicBezTo>
                    <a:pt x="144" y="1"/>
                    <a:pt x="115" y="1"/>
                    <a:pt x="58" y="58"/>
                  </a:cubicBezTo>
                  <a:cubicBezTo>
                    <a:pt x="1" y="115"/>
                    <a:pt x="1" y="144"/>
                    <a:pt x="1" y="144"/>
                  </a:cubicBezTo>
                  <a:cubicBezTo>
                    <a:pt x="1" y="149"/>
                    <a:pt x="3" y="151"/>
                    <a:pt x="7" y="151"/>
                  </a:cubicBezTo>
                  <a:cubicBezTo>
                    <a:pt x="22" y="151"/>
                    <a:pt x="64" y="110"/>
                    <a:pt x="87" y="86"/>
                  </a:cubicBezTo>
                  <a:cubicBezTo>
                    <a:pt x="144" y="58"/>
                    <a:pt x="173" y="29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426;p45">
              <a:extLst>
                <a:ext uri="{FF2B5EF4-FFF2-40B4-BE49-F238E27FC236}">
                  <a16:creationId xmlns:a16="http://schemas.microsoft.com/office/drawing/2014/main" id="{36A8DF87-4D6F-4CA3-B6BE-328AD02D34B1}"/>
                </a:ext>
              </a:extLst>
            </p:cNvPr>
            <p:cNvSpPr/>
            <p:nvPr/>
          </p:nvSpPr>
          <p:spPr>
            <a:xfrm>
              <a:off x="1150481" y="3500834"/>
              <a:ext cx="10013" cy="16228"/>
            </a:xfrm>
            <a:custGeom>
              <a:avLst/>
              <a:gdLst/>
              <a:ahLst/>
              <a:cxnLst/>
              <a:rect l="l" t="t" r="r" b="b"/>
              <a:pathLst>
                <a:path w="116" h="188" extrusionOk="0">
                  <a:moveTo>
                    <a:pt x="84" y="1"/>
                  </a:moveTo>
                  <a:cubicBezTo>
                    <a:pt x="76" y="1"/>
                    <a:pt x="53" y="47"/>
                    <a:pt x="29" y="94"/>
                  </a:cubicBezTo>
                  <a:cubicBezTo>
                    <a:pt x="1" y="123"/>
                    <a:pt x="1" y="180"/>
                    <a:pt x="1" y="180"/>
                  </a:cubicBezTo>
                  <a:cubicBezTo>
                    <a:pt x="6" y="185"/>
                    <a:pt x="11" y="187"/>
                    <a:pt x="17" y="187"/>
                  </a:cubicBezTo>
                  <a:cubicBezTo>
                    <a:pt x="40" y="187"/>
                    <a:pt x="63" y="141"/>
                    <a:pt x="87" y="94"/>
                  </a:cubicBezTo>
                  <a:cubicBezTo>
                    <a:pt x="87" y="37"/>
                    <a:pt x="115" y="8"/>
                    <a:pt x="87" y="8"/>
                  </a:cubicBezTo>
                  <a:cubicBezTo>
                    <a:pt x="87" y="3"/>
                    <a:pt x="86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427;p45">
              <a:extLst>
                <a:ext uri="{FF2B5EF4-FFF2-40B4-BE49-F238E27FC236}">
                  <a16:creationId xmlns:a16="http://schemas.microsoft.com/office/drawing/2014/main" id="{41DD471B-57CF-4597-9078-8F615E4BD3D3}"/>
                </a:ext>
              </a:extLst>
            </p:cNvPr>
            <p:cNvSpPr/>
            <p:nvPr/>
          </p:nvSpPr>
          <p:spPr>
            <a:xfrm>
              <a:off x="1157904" y="3501525"/>
              <a:ext cx="5006" cy="17350"/>
            </a:xfrm>
            <a:custGeom>
              <a:avLst/>
              <a:gdLst/>
              <a:ahLst/>
              <a:cxnLst/>
              <a:rect l="l" t="t" r="r" b="b"/>
              <a:pathLst>
                <a:path w="58" h="201" extrusionOk="0">
                  <a:moveTo>
                    <a:pt x="29" y="0"/>
                  </a:moveTo>
                  <a:cubicBezTo>
                    <a:pt x="1" y="0"/>
                    <a:pt x="1" y="29"/>
                    <a:pt x="1" y="86"/>
                  </a:cubicBezTo>
                  <a:cubicBezTo>
                    <a:pt x="1" y="143"/>
                    <a:pt x="1" y="200"/>
                    <a:pt x="29" y="200"/>
                  </a:cubicBezTo>
                  <a:cubicBezTo>
                    <a:pt x="58" y="200"/>
                    <a:pt x="58" y="172"/>
                    <a:pt x="58" y="86"/>
                  </a:cubicBezTo>
                  <a:cubicBezTo>
                    <a:pt x="58" y="29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428;p45">
              <a:extLst>
                <a:ext uri="{FF2B5EF4-FFF2-40B4-BE49-F238E27FC236}">
                  <a16:creationId xmlns:a16="http://schemas.microsoft.com/office/drawing/2014/main" id="{DC77B489-46F3-489C-975F-661BC430271E}"/>
                </a:ext>
              </a:extLst>
            </p:cNvPr>
            <p:cNvSpPr/>
            <p:nvPr/>
          </p:nvSpPr>
          <p:spPr>
            <a:xfrm>
              <a:off x="1162824" y="3499021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1" y="1"/>
                  </a:moveTo>
                  <a:cubicBezTo>
                    <a:pt x="1" y="29"/>
                    <a:pt x="29" y="58"/>
                    <a:pt x="58" y="86"/>
                  </a:cubicBezTo>
                  <a:cubicBezTo>
                    <a:pt x="100" y="128"/>
                    <a:pt x="127" y="155"/>
                    <a:pt x="149" y="155"/>
                  </a:cubicBezTo>
                  <a:cubicBezTo>
                    <a:pt x="157" y="155"/>
                    <a:pt x="165" y="151"/>
                    <a:pt x="173" y="144"/>
                  </a:cubicBezTo>
                  <a:cubicBezTo>
                    <a:pt x="173" y="144"/>
                    <a:pt x="144" y="86"/>
                    <a:pt x="115" y="58"/>
                  </a:cubicBezTo>
                  <a:cubicBezTo>
                    <a:pt x="58" y="29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429;p45">
              <a:extLst>
                <a:ext uri="{FF2B5EF4-FFF2-40B4-BE49-F238E27FC236}">
                  <a16:creationId xmlns:a16="http://schemas.microsoft.com/office/drawing/2014/main" id="{5F2EAE27-2CF1-4DF8-99A3-C05241EB2162}"/>
                </a:ext>
              </a:extLst>
            </p:cNvPr>
            <p:cNvSpPr/>
            <p:nvPr/>
          </p:nvSpPr>
          <p:spPr>
            <a:xfrm>
              <a:off x="1165327" y="3497209"/>
              <a:ext cx="17350" cy="7941"/>
            </a:xfrm>
            <a:custGeom>
              <a:avLst/>
              <a:gdLst/>
              <a:ahLst/>
              <a:cxnLst/>
              <a:rect l="l" t="t" r="r" b="b"/>
              <a:pathLst>
                <a:path w="201" h="92" extrusionOk="0">
                  <a:moveTo>
                    <a:pt x="36" y="0"/>
                  </a:moveTo>
                  <a:cubicBezTo>
                    <a:pt x="15" y="0"/>
                    <a:pt x="0" y="7"/>
                    <a:pt x="0" y="22"/>
                  </a:cubicBezTo>
                  <a:cubicBezTo>
                    <a:pt x="0" y="22"/>
                    <a:pt x="29" y="50"/>
                    <a:pt x="86" y="79"/>
                  </a:cubicBezTo>
                  <a:cubicBezTo>
                    <a:pt x="105" y="88"/>
                    <a:pt x="125" y="91"/>
                    <a:pt x="141" y="91"/>
                  </a:cubicBezTo>
                  <a:cubicBezTo>
                    <a:pt x="175" y="91"/>
                    <a:pt x="201" y="79"/>
                    <a:pt x="201" y="79"/>
                  </a:cubicBezTo>
                  <a:cubicBezTo>
                    <a:pt x="201" y="50"/>
                    <a:pt x="172" y="22"/>
                    <a:pt x="115" y="22"/>
                  </a:cubicBezTo>
                  <a:cubicBezTo>
                    <a:pt x="86" y="7"/>
                    <a:pt x="58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430;p45">
              <a:extLst>
                <a:ext uri="{FF2B5EF4-FFF2-40B4-BE49-F238E27FC236}">
                  <a16:creationId xmlns:a16="http://schemas.microsoft.com/office/drawing/2014/main" id="{A7CD8C84-A126-4D00-9624-53ECF53EAD2D}"/>
                </a:ext>
              </a:extLst>
            </p:cNvPr>
            <p:cNvSpPr/>
            <p:nvPr/>
          </p:nvSpPr>
          <p:spPr>
            <a:xfrm>
              <a:off x="1165327" y="3491598"/>
              <a:ext cx="17350" cy="5006"/>
            </a:xfrm>
            <a:custGeom>
              <a:avLst/>
              <a:gdLst/>
              <a:ahLst/>
              <a:cxnLst/>
              <a:rect l="l" t="t" r="r" b="b"/>
              <a:pathLst>
                <a:path w="201" h="58" extrusionOk="0">
                  <a:moveTo>
                    <a:pt x="86" y="1"/>
                  </a:moveTo>
                  <a:cubicBezTo>
                    <a:pt x="29" y="1"/>
                    <a:pt x="0" y="29"/>
                    <a:pt x="0" y="58"/>
                  </a:cubicBezTo>
                  <a:lnTo>
                    <a:pt x="115" y="58"/>
                  </a:lnTo>
                  <a:cubicBezTo>
                    <a:pt x="172" y="29"/>
                    <a:pt x="201" y="29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431;p45">
              <a:extLst>
                <a:ext uri="{FF2B5EF4-FFF2-40B4-BE49-F238E27FC236}">
                  <a16:creationId xmlns:a16="http://schemas.microsoft.com/office/drawing/2014/main" id="{39234E12-3325-47E1-AD35-819E532DD0DB}"/>
                </a:ext>
              </a:extLst>
            </p:cNvPr>
            <p:cNvSpPr/>
            <p:nvPr/>
          </p:nvSpPr>
          <p:spPr>
            <a:xfrm>
              <a:off x="1162824" y="3484175"/>
              <a:ext cx="17436" cy="10013"/>
            </a:xfrm>
            <a:custGeom>
              <a:avLst/>
              <a:gdLst/>
              <a:ahLst/>
              <a:cxnLst/>
              <a:rect l="l" t="t" r="r" b="b"/>
              <a:pathLst>
                <a:path w="202" h="116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01" y="1"/>
                    <a:pt x="144" y="1"/>
                    <a:pt x="87" y="29"/>
                  </a:cubicBezTo>
                  <a:cubicBezTo>
                    <a:pt x="58" y="58"/>
                    <a:pt x="1" y="87"/>
                    <a:pt x="29" y="115"/>
                  </a:cubicBezTo>
                  <a:cubicBezTo>
                    <a:pt x="29" y="115"/>
                    <a:pt x="87" y="115"/>
                    <a:pt x="115" y="87"/>
                  </a:cubicBezTo>
                  <a:cubicBezTo>
                    <a:pt x="173" y="58"/>
                    <a:pt x="201" y="29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432;p45">
              <a:extLst>
                <a:ext uri="{FF2B5EF4-FFF2-40B4-BE49-F238E27FC236}">
                  <a16:creationId xmlns:a16="http://schemas.microsoft.com/office/drawing/2014/main" id="{CD23180C-2A7E-4591-A89F-4B14F958785B}"/>
                </a:ext>
              </a:extLst>
            </p:cNvPr>
            <p:cNvSpPr/>
            <p:nvPr/>
          </p:nvSpPr>
          <p:spPr>
            <a:xfrm>
              <a:off x="1162824" y="3476752"/>
              <a:ext cx="12430" cy="15623"/>
            </a:xfrm>
            <a:custGeom>
              <a:avLst/>
              <a:gdLst/>
              <a:ahLst/>
              <a:cxnLst/>
              <a:rect l="l" t="t" r="r" b="b"/>
              <a:pathLst>
                <a:path w="144" h="181" extrusionOk="0">
                  <a:moveTo>
                    <a:pt x="115" y="1"/>
                  </a:moveTo>
                  <a:lnTo>
                    <a:pt x="115" y="1"/>
                  </a:lnTo>
                  <a:cubicBezTo>
                    <a:pt x="115" y="1"/>
                    <a:pt x="87" y="30"/>
                    <a:pt x="29" y="87"/>
                  </a:cubicBezTo>
                  <a:cubicBezTo>
                    <a:pt x="1" y="115"/>
                    <a:pt x="1" y="173"/>
                    <a:pt x="1" y="173"/>
                  </a:cubicBezTo>
                  <a:cubicBezTo>
                    <a:pt x="1" y="178"/>
                    <a:pt x="3" y="180"/>
                    <a:pt x="7" y="180"/>
                  </a:cubicBezTo>
                  <a:cubicBezTo>
                    <a:pt x="22" y="180"/>
                    <a:pt x="64" y="139"/>
                    <a:pt x="87" y="115"/>
                  </a:cubicBezTo>
                  <a:cubicBezTo>
                    <a:pt x="115" y="58"/>
                    <a:pt x="144" y="30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433;p45">
              <a:extLst>
                <a:ext uri="{FF2B5EF4-FFF2-40B4-BE49-F238E27FC236}">
                  <a16:creationId xmlns:a16="http://schemas.microsoft.com/office/drawing/2014/main" id="{4D96F569-B068-480F-BE50-A3F6C394B168}"/>
                </a:ext>
              </a:extLst>
            </p:cNvPr>
            <p:cNvSpPr/>
            <p:nvPr/>
          </p:nvSpPr>
          <p:spPr>
            <a:xfrm>
              <a:off x="1160407" y="3474335"/>
              <a:ext cx="5006" cy="17350"/>
            </a:xfrm>
            <a:custGeom>
              <a:avLst/>
              <a:gdLst/>
              <a:ahLst/>
              <a:cxnLst/>
              <a:rect l="l" t="t" r="r" b="b"/>
              <a:pathLst>
                <a:path w="58" h="201" extrusionOk="0">
                  <a:moveTo>
                    <a:pt x="57" y="0"/>
                  </a:moveTo>
                  <a:cubicBezTo>
                    <a:pt x="57" y="0"/>
                    <a:pt x="29" y="58"/>
                    <a:pt x="0" y="86"/>
                  </a:cubicBezTo>
                  <a:lnTo>
                    <a:pt x="0" y="201"/>
                  </a:lnTo>
                  <a:cubicBezTo>
                    <a:pt x="0" y="201"/>
                    <a:pt x="29" y="172"/>
                    <a:pt x="57" y="115"/>
                  </a:cubicBezTo>
                  <a:cubicBezTo>
                    <a:pt x="57" y="58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434;p45">
              <a:extLst>
                <a:ext uri="{FF2B5EF4-FFF2-40B4-BE49-F238E27FC236}">
                  <a16:creationId xmlns:a16="http://schemas.microsoft.com/office/drawing/2014/main" id="{BF94134F-2C2B-4063-861D-F993487D82C3}"/>
                </a:ext>
              </a:extLst>
            </p:cNvPr>
            <p:cNvSpPr/>
            <p:nvPr/>
          </p:nvSpPr>
          <p:spPr>
            <a:xfrm>
              <a:off x="1152984" y="3473644"/>
              <a:ext cx="7510" cy="18040"/>
            </a:xfrm>
            <a:custGeom>
              <a:avLst/>
              <a:gdLst/>
              <a:ahLst/>
              <a:cxnLst/>
              <a:rect l="l" t="t" r="r" b="b"/>
              <a:pathLst>
                <a:path w="87" h="209" extrusionOk="0">
                  <a:moveTo>
                    <a:pt x="32" y="1"/>
                  </a:moveTo>
                  <a:cubicBezTo>
                    <a:pt x="30" y="1"/>
                    <a:pt x="29" y="3"/>
                    <a:pt x="29" y="8"/>
                  </a:cubicBezTo>
                  <a:cubicBezTo>
                    <a:pt x="0" y="8"/>
                    <a:pt x="0" y="66"/>
                    <a:pt x="29" y="94"/>
                  </a:cubicBezTo>
                  <a:cubicBezTo>
                    <a:pt x="29" y="151"/>
                    <a:pt x="58" y="209"/>
                    <a:pt x="58" y="209"/>
                  </a:cubicBezTo>
                  <a:cubicBezTo>
                    <a:pt x="86" y="209"/>
                    <a:pt x="86" y="151"/>
                    <a:pt x="58" y="94"/>
                  </a:cubicBezTo>
                  <a:cubicBezTo>
                    <a:pt x="58" y="47"/>
                    <a:pt x="39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435;p45">
              <a:extLst>
                <a:ext uri="{FF2B5EF4-FFF2-40B4-BE49-F238E27FC236}">
                  <a16:creationId xmlns:a16="http://schemas.microsoft.com/office/drawing/2014/main" id="{4F7D1444-41B0-4824-9E1E-C57A9D053B86}"/>
                </a:ext>
              </a:extLst>
            </p:cNvPr>
            <p:cNvSpPr/>
            <p:nvPr/>
          </p:nvSpPr>
          <p:spPr>
            <a:xfrm>
              <a:off x="1145561" y="3476752"/>
              <a:ext cx="12430" cy="15623"/>
            </a:xfrm>
            <a:custGeom>
              <a:avLst/>
              <a:gdLst/>
              <a:ahLst/>
              <a:cxnLst/>
              <a:rect l="l" t="t" r="r" b="b"/>
              <a:pathLst>
                <a:path w="144" h="181" extrusionOk="0">
                  <a:moveTo>
                    <a:pt x="29" y="1"/>
                  </a:moveTo>
                  <a:cubicBezTo>
                    <a:pt x="1" y="1"/>
                    <a:pt x="29" y="58"/>
                    <a:pt x="58" y="115"/>
                  </a:cubicBezTo>
                  <a:cubicBezTo>
                    <a:pt x="81" y="139"/>
                    <a:pt x="104" y="180"/>
                    <a:pt x="127" y="180"/>
                  </a:cubicBezTo>
                  <a:cubicBezTo>
                    <a:pt x="133" y="180"/>
                    <a:pt x="138" y="178"/>
                    <a:pt x="144" y="173"/>
                  </a:cubicBezTo>
                  <a:cubicBezTo>
                    <a:pt x="144" y="173"/>
                    <a:pt x="144" y="115"/>
                    <a:pt x="86" y="87"/>
                  </a:cubicBezTo>
                  <a:cubicBezTo>
                    <a:pt x="58" y="30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436;p45">
              <a:extLst>
                <a:ext uri="{FF2B5EF4-FFF2-40B4-BE49-F238E27FC236}">
                  <a16:creationId xmlns:a16="http://schemas.microsoft.com/office/drawing/2014/main" id="{D1E6F1CE-B318-42ED-80F0-46A014874CBE}"/>
                </a:ext>
              </a:extLst>
            </p:cNvPr>
            <p:cNvSpPr/>
            <p:nvPr/>
          </p:nvSpPr>
          <p:spPr>
            <a:xfrm>
              <a:off x="1138138" y="3483139"/>
              <a:ext cx="17436" cy="11049"/>
            </a:xfrm>
            <a:custGeom>
              <a:avLst/>
              <a:gdLst/>
              <a:ahLst/>
              <a:cxnLst/>
              <a:rect l="l" t="t" r="r" b="b"/>
              <a:pathLst>
                <a:path w="202" h="128" extrusionOk="0">
                  <a:moveTo>
                    <a:pt x="42" y="1"/>
                  </a:moveTo>
                  <a:cubicBezTo>
                    <a:pt x="34" y="1"/>
                    <a:pt x="29" y="4"/>
                    <a:pt x="29" y="13"/>
                  </a:cubicBezTo>
                  <a:cubicBezTo>
                    <a:pt x="1" y="41"/>
                    <a:pt x="58" y="70"/>
                    <a:pt x="115" y="99"/>
                  </a:cubicBezTo>
                  <a:cubicBezTo>
                    <a:pt x="144" y="127"/>
                    <a:pt x="201" y="127"/>
                    <a:pt x="201" y="127"/>
                  </a:cubicBezTo>
                  <a:cubicBezTo>
                    <a:pt x="201" y="99"/>
                    <a:pt x="172" y="70"/>
                    <a:pt x="115" y="41"/>
                  </a:cubicBezTo>
                  <a:cubicBezTo>
                    <a:pt x="95" y="21"/>
                    <a:pt x="60" y="1"/>
                    <a:pt x="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437;p45">
              <a:extLst>
                <a:ext uri="{FF2B5EF4-FFF2-40B4-BE49-F238E27FC236}">
                  <a16:creationId xmlns:a16="http://schemas.microsoft.com/office/drawing/2014/main" id="{99FA93B9-4EBA-4FCE-AC0F-39B7A5A93C32}"/>
                </a:ext>
              </a:extLst>
            </p:cNvPr>
            <p:cNvSpPr/>
            <p:nvPr/>
          </p:nvSpPr>
          <p:spPr>
            <a:xfrm>
              <a:off x="1135721" y="3492979"/>
              <a:ext cx="19853" cy="3625"/>
            </a:xfrm>
            <a:custGeom>
              <a:avLst/>
              <a:gdLst/>
              <a:ahLst/>
              <a:cxnLst/>
              <a:rect l="l" t="t" r="r" b="b"/>
              <a:pathLst>
                <a:path w="230" h="42" extrusionOk="0">
                  <a:moveTo>
                    <a:pt x="67" y="1"/>
                  </a:moveTo>
                  <a:cubicBezTo>
                    <a:pt x="41" y="1"/>
                    <a:pt x="29" y="13"/>
                    <a:pt x="29" y="13"/>
                  </a:cubicBezTo>
                  <a:cubicBezTo>
                    <a:pt x="0" y="13"/>
                    <a:pt x="57" y="42"/>
                    <a:pt x="115" y="42"/>
                  </a:cubicBezTo>
                  <a:lnTo>
                    <a:pt x="229" y="42"/>
                  </a:lnTo>
                  <a:cubicBezTo>
                    <a:pt x="229" y="42"/>
                    <a:pt x="172" y="13"/>
                    <a:pt x="115" y="13"/>
                  </a:cubicBezTo>
                  <a:cubicBezTo>
                    <a:pt x="95" y="4"/>
                    <a:pt x="8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438;p45">
              <a:extLst>
                <a:ext uri="{FF2B5EF4-FFF2-40B4-BE49-F238E27FC236}">
                  <a16:creationId xmlns:a16="http://schemas.microsoft.com/office/drawing/2014/main" id="{7E67B2BE-934F-4B5A-A9CE-FA8F4C4C49E9}"/>
                </a:ext>
              </a:extLst>
            </p:cNvPr>
            <p:cNvSpPr/>
            <p:nvPr/>
          </p:nvSpPr>
          <p:spPr>
            <a:xfrm>
              <a:off x="1138138" y="3496518"/>
              <a:ext cx="17436" cy="6905"/>
            </a:xfrm>
            <a:custGeom>
              <a:avLst/>
              <a:gdLst/>
              <a:ahLst/>
              <a:cxnLst/>
              <a:rect l="l" t="t" r="r" b="b"/>
              <a:pathLst>
                <a:path w="202" h="80" extrusionOk="0">
                  <a:moveTo>
                    <a:pt x="87" y="1"/>
                  </a:moveTo>
                  <a:cubicBezTo>
                    <a:pt x="29" y="1"/>
                    <a:pt x="1" y="58"/>
                    <a:pt x="1" y="58"/>
                  </a:cubicBezTo>
                  <a:cubicBezTo>
                    <a:pt x="1" y="72"/>
                    <a:pt x="15" y="80"/>
                    <a:pt x="36" y="80"/>
                  </a:cubicBezTo>
                  <a:cubicBezTo>
                    <a:pt x="58" y="80"/>
                    <a:pt x="87" y="72"/>
                    <a:pt x="115" y="58"/>
                  </a:cubicBezTo>
                  <a:cubicBezTo>
                    <a:pt x="172" y="58"/>
                    <a:pt x="201" y="30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439;p45">
              <a:extLst>
                <a:ext uri="{FF2B5EF4-FFF2-40B4-BE49-F238E27FC236}">
                  <a16:creationId xmlns:a16="http://schemas.microsoft.com/office/drawing/2014/main" id="{75174532-8C05-401E-ACDC-8BDE33BECA2B}"/>
                </a:ext>
              </a:extLst>
            </p:cNvPr>
            <p:cNvSpPr/>
            <p:nvPr/>
          </p:nvSpPr>
          <p:spPr>
            <a:xfrm>
              <a:off x="1152984" y="3488145"/>
              <a:ext cx="15710" cy="14501"/>
            </a:xfrm>
            <a:custGeom>
              <a:avLst/>
              <a:gdLst/>
              <a:ahLst/>
              <a:cxnLst/>
              <a:rect l="l" t="t" r="r" b="b"/>
              <a:pathLst>
                <a:path w="182" h="168" extrusionOk="0">
                  <a:moveTo>
                    <a:pt x="88" y="0"/>
                  </a:moveTo>
                  <a:cubicBezTo>
                    <a:pt x="77" y="0"/>
                    <a:pt x="66" y="4"/>
                    <a:pt x="58" y="12"/>
                  </a:cubicBezTo>
                  <a:cubicBezTo>
                    <a:pt x="0" y="41"/>
                    <a:pt x="0" y="98"/>
                    <a:pt x="0" y="127"/>
                  </a:cubicBezTo>
                  <a:cubicBezTo>
                    <a:pt x="19" y="155"/>
                    <a:pt x="48" y="168"/>
                    <a:pt x="76" y="168"/>
                  </a:cubicBezTo>
                  <a:cubicBezTo>
                    <a:pt x="131" y="168"/>
                    <a:pt x="182" y="117"/>
                    <a:pt x="143" y="41"/>
                  </a:cubicBezTo>
                  <a:cubicBezTo>
                    <a:pt x="143" y="20"/>
                    <a:pt x="115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440;p45">
              <a:extLst>
                <a:ext uri="{FF2B5EF4-FFF2-40B4-BE49-F238E27FC236}">
                  <a16:creationId xmlns:a16="http://schemas.microsoft.com/office/drawing/2014/main" id="{CC98D989-396C-4788-8BFE-416672D20425}"/>
                </a:ext>
              </a:extLst>
            </p:cNvPr>
            <p:cNvSpPr/>
            <p:nvPr/>
          </p:nvSpPr>
          <p:spPr>
            <a:xfrm>
              <a:off x="1157904" y="3488145"/>
              <a:ext cx="10013" cy="15278"/>
            </a:xfrm>
            <a:custGeom>
              <a:avLst/>
              <a:gdLst/>
              <a:ahLst/>
              <a:cxnLst/>
              <a:rect l="l" t="t" r="r" b="b"/>
              <a:pathLst>
                <a:path w="116" h="177" extrusionOk="0">
                  <a:moveTo>
                    <a:pt x="26" y="0"/>
                  </a:moveTo>
                  <a:cubicBezTo>
                    <a:pt x="17" y="0"/>
                    <a:pt x="9" y="4"/>
                    <a:pt x="1" y="12"/>
                  </a:cubicBezTo>
                  <a:cubicBezTo>
                    <a:pt x="1" y="12"/>
                    <a:pt x="29" y="41"/>
                    <a:pt x="29" y="41"/>
                  </a:cubicBezTo>
                  <a:cubicBezTo>
                    <a:pt x="58" y="98"/>
                    <a:pt x="29" y="155"/>
                    <a:pt x="1" y="155"/>
                  </a:cubicBezTo>
                  <a:cubicBezTo>
                    <a:pt x="15" y="169"/>
                    <a:pt x="22" y="177"/>
                    <a:pt x="29" y="177"/>
                  </a:cubicBezTo>
                  <a:cubicBezTo>
                    <a:pt x="36" y="177"/>
                    <a:pt x="44" y="169"/>
                    <a:pt x="58" y="155"/>
                  </a:cubicBezTo>
                  <a:cubicBezTo>
                    <a:pt x="86" y="127"/>
                    <a:pt x="115" y="98"/>
                    <a:pt x="86" y="41"/>
                  </a:cubicBezTo>
                  <a:cubicBezTo>
                    <a:pt x="66" y="20"/>
                    <a:pt x="46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441;p45">
              <a:extLst>
                <a:ext uri="{FF2B5EF4-FFF2-40B4-BE49-F238E27FC236}">
                  <a16:creationId xmlns:a16="http://schemas.microsoft.com/office/drawing/2014/main" id="{DC7D2F17-138A-439D-8E16-C997EBFAE5B9}"/>
                </a:ext>
              </a:extLst>
            </p:cNvPr>
            <p:cNvSpPr/>
            <p:nvPr/>
          </p:nvSpPr>
          <p:spPr>
            <a:xfrm>
              <a:off x="1041808" y="3711447"/>
              <a:ext cx="7510" cy="15623"/>
            </a:xfrm>
            <a:custGeom>
              <a:avLst/>
              <a:gdLst/>
              <a:ahLst/>
              <a:cxnLst/>
              <a:rect l="l" t="t" r="r" b="b"/>
              <a:pathLst>
                <a:path w="87" h="181" extrusionOk="0">
                  <a:moveTo>
                    <a:pt x="1" y="1"/>
                  </a:moveTo>
                  <a:cubicBezTo>
                    <a:pt x="1" y="1"/>
                    <a:pt x="1" y="58"/>
                    <a:pt x="1" y="87"/>
                  </a:cubicBezTo>
                  <a:cubicBezTo>
                    <a:pt x="1" y="133"/>
                    <a:pt x="39" y="180"/>
                    <a:pt x="53" y="180"/>
                  </a:cubicBezTo>
                  <a:cubicBezTo>
                    <a:pt x="56" y="180"/>
                    <a:pt x="58" y="178"/>
                    <a:pt x="58" y="172"/>
                  </a:cubicBezTo>
                  <a:cubicBezTo>
                    <a:pt x="86" y="172"/>
                    <a:pt x="86" y="144"/>
                    <a:pt x="58" y="87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442;p45">
              <a:extLst>
                <a:ext uri="{FF2B5EF4-FFF2-40B4-BE49-F238E27FC236}">
                  <a16:creationId xmlns:a16="http://schemas.microsoft.com/office/drawing/2014/main" id="{FD42E696-8F39-4123-BE4A-41DE65A3F7F3}"/>
                </a:ext>
              </a:extLst>
            </p:cNvPr>
            <p:cNvSpPr/>
            <p:nvPr/>
          </p:nvSpPr>
          <p:spPr>
            <a:xfrm>
              <a:off x="1022041" y="3709031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144" y="0"/>
                  </a:moveTo>
                  <a:cubicBezTo>
                    <a:pt x="144" y="0"/>
                    <a:pt x="115" y="0"/>
                    <a:pt x="58" y="57"/>
                  </a:cubicBezTo>
                  <a:cubicBezTo>
                    <a:pt x="29" y="115"/>
                    <a:pt x="1" y="143"/>
                    <a:pt x="1" y="143"/>
                  </a:cubicBezTo>
                  <a:cubicBezTo>
                    <a:pt x="8" y="151"/>
                    <a:pt x="16" y="154"/>
                    <a:pt x="24" y="154"/>
                  </a:cubicBezTo>
                  <a:cubicBezTo>
                    <a:pt x="45" y="154"/>
                    <a:pt x="65" y="128"/>
                    <a:pt x="86" y="86"/>
                  </a:cubicBezTo>
                  <a:cubicBezTo>
                    <a:pt x="144" y="57"/>
                    <a:pt x="172" y="29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443;p45">
              <a:extLst>
                <a:ext uri="{FF2B5EF4-FFF2-40B4-BE49-F238E27FC236}">
                  <a16:creationId xmlns:a16="http://schemas.microsoft.com/office/drawing/2014/main" id="{6A19BEF6-1130-4AFF-AC43-59CADE56A6AB}"/>
                </a:ext>
              </a:extLst>
            </p:cNvPr>
            <p:cNvSpPr/>
            <p:nvPr/>
          </p:nvSpPr>
          <p:spPr>
            <a:xfrm>
              <a:off x="1026961" y="3711447"/>
              <a:ext cx="12430" cy="17436"/>
            </a:xfrm>
            <a:custGeom>
              <a:avLst/>
              <a:gdLst/>
              <a:ahLst/>
              <a:cxnLst/>
              <a:rect l="l" t="t" r="r" b="b"/>
              <a:pathLst>
                <a:path w="144" h="202" extrusionOk="0">
                  <a:moveTo>
                    <a:pt x="115" y="1"/>
                  </a:moveTo>
                  <a:cubicBezTo>
                    <a:pt x="87" y="1"/>
                    <a:pt x="58" y="29"/>
                    <a:pt x="29" y="87"/>
                  </a:cubicBezTo>
                  <a:cubicBezTo>
                    <a:pt x="1" y="144"/>
                    <a:pt x="1" y="172"/>
                    <a:pt x="29" y="201"/>
                  </a:cubicBezTo>
                  <a:cubicBezTo>
                    <a:pt x="58" y="201"/>
                    <a:pt x="87" y="172"/>
                    <a:pt x="115" y="115"/>
                  </a:cubicBezTo>
                  <a:cubicBezTo>
                    <a:pt x="115" y="58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444;p45">
              <a:extLst>
                <a:ext uri="{FF2B5EF4-FFF2-40B4-BE49-F238E27FC236}">
                  <a16:creationId xmlns:a16="http://schemas.microsoft.com/office/drawing/2014/main" id="{46BD6510-C468-4B35-97A6-D4853767C68C}"/>
                </a:ext>
              </a:extLst>
            </p:cNvPr>
            <p:cNvSpPr/>
            <p:nvPr/>
          </p:nvSpPr>
          <p:spPr>
            <a:xfrm>
              <a:off x="1036888" y="3711447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29" y="1"/>
                  </a:moveTo>
                  <a:cubicBezTo>
                    <a:pt x="0" y="1"/>
                    <a:pt x="0" y="58"/>
                    <a:pt x="0" y="115"/>
                  </a:cubicBezTo>
                  <a:cubicBezTo>
                    <a:pt x="0" y="172"/>
                    <a:pt x="0" y="201"/>
                    <a:pt x="29" y="201"/>
                  </a:cubicBezTo>
                  <a:cubicBezTo>
                    <a:pt x="58" y="201"/>
                    <a:pt x="58" y="172"/>
                    <a:pt x="58" y="115"/>
                  </a:cubicBezTo>
                  <a:cubicBezTo>
                    <a:pt x="58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445;p45">
              <a:extLst>
                <a:ext uri="{FF2B5EF4-FFF2-40B4-BE49-F238E27FC236}">
                  <a16:creationId xmlns:a16="http://schemas.microsoft.com/office/drawing/2014/main" id="{F1FAD9EE-A07E-45E5-921A-2D4CCEDF9668}"/>
                </a:ext>
              </a:extLst>
            </p:cNvPr>
            <p:cNvSpPr/>
            <p:nvPr/>
          </p:nvSpPr>
          <p:spPr>
            <a:xfrm>
              <a:off x="1041808" y="3709031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1" y="0"/>
                  </a:moveTo>
                  <a:cubicBezTo>
                    <a:pt x="1" y="29"/>
                    <a:pt x="29" y="57"/>
                    <a:pt x="86" y="86"/>
                  </a:cubicBezTo>
                  <a:cubicBezTo>
                    <a:pt x="107" y="128"/>
                    <a:pt x="144" y="154"/>
                    <a:pt x="162" y="154"/>
                  </a:cubicBezTo>
                  <a:cubicBezTo>
                    <a:pt x="168" y="154"/>
                    <a:pt x="172" y="151"/>
                    <a:pt x="172" y="143"/>
                  </a:cubicBezTo>
                  <a:cubicBezTo>
                    <a:pt x="172" y="143"/>
                    <a:pt x="144" y="86"/>
                    <a:pt x="115" y="57"/>
                  </a:cubicBezTo>
                  <a:cubicBezTo>
                    <a:pt x="58" y="29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446;p45">
              <a:extLst>
                <a:ext uri="{FF2B5EF4-FFF2-40B4-BE49-F238E27FC236}">
                  <a16:creationId xmlns:a16="http://schemas.microsoft.com/office/drawing/2014/main" id="{2B4F532F-31D5-4B02-A8A3-BC9DEDCE46E3}"/>
                </a:ext>
              </a:extLst>
            </p:cNvPr>
            <p:cNvSpPr/>
            <p:nvPr/>
          </p:nvSpPr>
          <p:spPr>
            <a:xfrm>
              <a:off x="1044311" y="3707132"/>
              <a:ext cx="17350" cy="8028"/>
            </a:xfrm>
            <a:custGeom>
              <a:avLst/>
              <a:gdLst/>
              <a:ahLst/>
              <a:cxnLst/>
              <a:rect l="l" t="t" r="r" b="b"/>
              <a:pathLst>
                <a:path w="201" h="93" extrusionOk="0">
                  <a:moveTo>
                    <a:pt x="36" y="1"/>
                  </a:moveTo>
                  <a:cubicBezTo>
                    <a:pt x="14" y="1"/>
                    <a:pt x="0" y="8"/>
                    <a:pt x="0" y="22"/>
                  </a:cubicBezTo>
                  <a:cubicBezTo>
                    <a:pt x="0" y="51"/>
                    <a:pt x="29" y="51"/>
                    <a:pt x="86" y="79"/>
                  </a:cubicBezTo>
                  <a:cubicBezTo>
                    <a:pt x="124" y="79"/>
                    <a:pt x="162" y="92"/>
                    <a:pt x="184" y="92"/>
                  </a:cubicBezTo>
                  <a:cubicBezTo>
                    <a:pt x="194" y="92"/>
                    <a:pt x="200" y="89"/>
                    <a:pt x="200" y="79"/>
                  </a:cubicBezTo>
                  <a:cubicBezTo>
                    <a:pt x="200" y="51"/>
                    <a:pt x="172" y="22"/>
                    <a:pt x="115" y="22"/>
                  </a:cubicBezTo>
                  <a:cubicBezTo>
                    <a:pt x="86" y="8"/>
                    <a:pt x="57" y="1"/>
                    <a:pt x="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447;p45">
              <a:extLst>
                <a:ext uri="{FF2B5EF4-FFF2-40B4-BE49-F238E27FC236}">
                  <a16:creationId xmlns:a16="http://schemas.microsoft.com/office/drawing/2014/main" id="{A1A67751-324C-47AF-B0D2-C53A852CCD39}"/>
                </a:ext>
              </a:extLst>
            </p:cNvPr>
            <p:cNvSpPr/>
            <p:nvPr/>
          </p:nvSpPr>
          <p:spPr>
            <a:xfrm>
              <a:off x="1044311" y="3701607"/>
              <a:ext cx="17350" cy="5006"/>
            </a:xfrm>
            <a:custGeom>
              <a:avLst/>
              <a:gdLst/>
              <a:ahLst/>
              <a:cxnLst/>
              <a:rect l="l" t="t" r="r" b="b"/>
              <a:pathLst>
                <a:path w="201" h="58" extrusionOk="0">
                  <a:moveTo>
                    <a:pt x="86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115" y="58"/>
                  </a:lnTo>
                  <a:cubicBezTo>
                    <a:pt x="172" y="29"/>
                    <a:pt x="200" y="29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448;p45">
              <a:extLst>
                <a:ext uri="{FF2B5EF4-FFF2-40B4-BE49-F238E27FC236}">
                  <a16:creationId xmlns:a16="http://schemas.microsoft.com/office/drawing/2014/main" id="{98E5DE2F-CC5E-4FFB-ADF9-4FF79C418D79}"/>
                </a:ext>
              </a:extLst>
            </p:cNvPr>
            <p:cNvSpPr/>
            <p:nvPr/>
          </p:nvSpPr>
          <p:spPr>
            <a:xfrm>
              <a:off x="1041808" y="3694184"/>
              <a:ext cx="17350" cy="9927"/>
            </a:xfrm>
            <a:custGeom>
              <a:avLst/>
              <a:gdLst/>
              <a:ahLst/>
              <a:cxnLst/>
              <a:rect l="l" t="t" r="r" b="b"/>
              <a:pathLst>
                <a:path w="201" h="115" extrusionOk="0">
                  <a:moveTo>
                    <a:pt x="201" y="0"/>
                  </a:moveTo>
                  <a:lnTo>
                    <a:pt x="201" y="0"/>
                  </a:lnTo>
                  <a:cubicBezTo>
                    <a:pt x="201" y="0"/>
                    <a:pt x="144" y="0"/>
                    <a:pt x="115" y="29"/>
                  </a:cubicBezTo>
                  <a:cubicBezTo>
                    <a:pt x="58" y="58"/>
                    <a:pt x="1" y="86"/>
                    <a:pt x="29" y="115"/>
                  </a:cubicBezTo>
                  <a:cubicBezTo>
                    <a:pt x="29" y="115"/>
                    <a:pt x="86" y="115"/>
                    <a:pt x="115" y="86"/>
                  </a:cubicBezTo>
                  <a:cubicBezTo>
                    <a:pt x="172" y="58"/>
                    <a:pt x="201" y="29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449;p45">
              <a:extLst>
                <a:ext uri="{FF2B5EF4-FFF2-40B4-BE49-F238E27FC236}">
                  <a16:creationId xmlns:a16="http://schemas.microsoft.com/office/drawing/2014/main" id="{199AC92C-187E-429E-B522-6131FA249BB7}"/>
                </a:ext>
              </a:extLst>
            </p:cNvPr>
            <p:cNvSpPr/>
            <p:nvPr/>
          </p:nvSpPr>
          <p:spPr>
            <a:xfrm>
              <a:off x="1041808" y="3689264"/>
              <a:ext cx="12430" cy="14847"/>
            </a:xfrm>
            <a:custGeom>
              <a:avLst/>
              <a:gdLst/>
              <a:ahLst/>
              <a:cxnLst/>
              <a:rect l="l" t="t" r="r" b="b"/>
              <a:pathLst>
                <a:path w="144" h="172" extrusionOk="0">
                  <a:moveTo>
                    <a:pt x="144" y="0"/>
                  </a:moveTo>
                  <a:cubicBezTo>
                    <a:pt x="115" y="0"/>
                    <a:pt x="86" y="0"/>
                    <a:pt x="58" y="57"/>
                  </a:cubicBezTo>
                  <a:cubicBezTo>
                    <a:pt x="1" y="115"/>
                    <a:pt x="1" y="172"/>
                    <a:pt x="1" y="172"/>
                  </a:cubicBezTo>
                  <a:cubicBezTo>
                    <a:pt x="1" y="172"/>
                    <a:pt x="58" y="143"/>
                    <a:pt x="86" y="86"/>
                  </a:cubicBezTo>
                  <a:cubicBezTo>
                    <a:pt x="115" y="57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450;p45">
              <a:extLst>
                <a:ext uri="{FF2B5EF4-FFF2-40B4-BE49-F238E27FC236}">
                  <a16:creationId xmlns:a16="http://schemas.microsoft.com/office/drawing/2014/main" id="{F6FB33D6-2E5B-4A30-ACF5-C58FFF2A605E}"/>
                </a:ext>
              </a:extLst>
            </p:cNvPr>
            <p:cNvSpPr/>
            <p:nvPr/>
          </p:nvSpPr>
          <p:spPr>
            <a:xfrm>
              <a:off x="1041808" y="3684258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29" y="1"/>
                  </a:moveTo>
                  <a:cubicBezTo>
                    <a:pt x="29" y="1"/>
                    <a:pt x="1" y="30"/>
                    <a:pt x="1" y="87"/>
                  </a:cubicBezTo>
                  <a:lnTo>
                    <a:pt x="1" y="201"/>
                  </a:lnTo>
                  <a:cubicBezTo>
                    <a:pt x="1" y="201"/>
                    <a:pt x="29" y="173"/>
                    <a:pt x="29" y="115"/>
                  </a:cubicBezTo>
                  <a:cubicBezTo>
                    <a:pt x="58" y="58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451;p45">
              <a:extLst>
                <a:ext uri="{FF2B5EF4-FFF2-40B4-BE49-F238E27FC236}">
                  <a16:creationId xmlns:a16="http://schemas.microsoft.com/office/drawing/2014/main" id="{C52C5E20-25C7-4F42-9F36-EECB00451DC8}"/>
                </a:ext>
              </a:extLst>
            </p:cNvPr>
            <p:cNvSpPr/>
            <p:nvPr/>
          </p:nvSpPr>
          <p:spPr>
            <a:xfrm>
              <a:off x="1034385" y="3684258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1" y="1"/>
                  </a:moveTo>
                  <a:cubicBezTo>
                    <a:pt x="1" y="1"/>
                    <a:pt x="1" y="58"/>
                    <a:pt x="1" y="115"/>
                  </a:cubicBezTo>
                  <a:cubicBezTo>
                    <a:pt x="1" y="173"/>
                    <a:pt x="29" y="201"/>
                    <a:pt x="58" y="201"/>
                  </a:cubicBezTo>
                  <a:cubicBezTo>
                    <a:pt x="58" y="201"/>
                    <a:pt x="58" y="144"/>
                    <a:pt x="58" y="87"/>
                  </a:cubicBezTo>
                  <a:cubicBezTo>
                    <a:pt x="58" y="3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452;p45">
              <a:extLst>
                <a:ext uri="{FF2B5EF4-FFF2-40B4-BE49-F238E27FC236}">
                  <a16:creationId xmlns:a16="http://schemas.microsoft.com/office/drawing/2014/main" id="{583C604A-862E-4ADE-89E3-E24501A409B3}"/>
                </a:ext>
              </a:extLst>
            </p:cNvPr>
            <p:cNvSpPr/>
            <p:nvPr/>
          </p:nvSpPr>
          <p:spPr>
            <a:xfrm>
              <a:off x="1024544" y="3686070"/>
              <a:ext cx="12430" cy="15623"/>
            </a:xfrm>
            <a:custGeom>
              <a:avLst/>
              <a:gdLst/>
              <a:ahLst/>
              <a:cxnLst/>
              <a:rect l="l" t="t" r="r" b="b"/>
              <a:pathLst>
                <a:path w="144" h="181" extrusionOk="0">
                  <a:moveTo>
                    <a:pt x="32" y="1"/>
                  </a:moveTo>
                  <a:cubicBezTo>
                    <a:pt x="30" y="1"/>
                    <a:pt x="29" y="3"/>
                    <a:pt x="29" y="9"/>
                  </a:cubicBezTo>
                  <a:cubicBezTo>
                    <a:pt x="0" y="9"/>
                    <a:pt x="29" y="66"/>
                    <a:pt x="57" y="94"/>
                  </a:cubicBezTo>
                  <a:cubicBezTo>
                    <a:pt x="86" y="152"/>
                    <a:pt x="115" y="180"/>
                    <a:pt x="143" y="180"/>
                  </a:cubicBezTo>
                  <a:cubicBezTo>
                    <a:pt x="143" y="180"/>
                    <a:pt x="143" y="123"/>
                    <a:pt x="86" y="66"/>
                  </a:cubicBezTo>
                  <a:cubicBezTo>
                    <a:pt x="63" y="4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453;p45">
              <a:extLst>
                <a:ext uri="{FF2B5EF4-FFF2-40B4-BE49-F238E27FC236}">
                  <a16:creationId xmlns:a16="http://schemas.microsoft.com/office/drawing/2014/main" id="{997B47DB-E64D-4EC7-BEE3-27C6BD4C4979}"/>
                </a:ext>
              </a:extLst>
            </p:cNvPr>
            <p:cNvSpPr/>
            <p:nvPr/>
          </p:nvSpPr>
          <p:spPr>
            <a:xfrm>
              <a:off x="1019538" y="3694184"/>
              <a:ext cx="14933" cy="9927"/>
            </a:xfrm>
            <a:custGeom>
              <a:avLst/>
              <a:gdLst/>
              <a:ahLst/>
              <a:cxnLst/>
              <a:rect l="l" t="t" r="r" b="b"/>
              <a:pathLst>
                <a:path w="173" h="115" extrusionOk="0">
                  <a:moveTo>
                    <a:pt x="1" y="0"/>
                  </a:moveTo>
                  <a:cubicBezTo>
                    <a:pt x="1" y="0"/>
                    <a:pt x="30" y="58"/>
                    <a:pt x="87" y="86"/>
                  </a:cubicBezTo>
                  <a:cubicBezTo>
                    <a:pt x="115" y="115"/>
                    <a:pt x="173" y="115"/>
                    <a:pt x="173" y="115"/>
                  </a:cubicBezTo>
                  <a:cubicBezTo>
                    <a:pt x="173" y="86"/>
                    <a:pt x="144" y="58"/>
                    <a:pt x="115" y="29"/>
                  </a:cubicBezTo>
                  <a:cubicBezTo>
                    <a:pt x="58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454;p45">
              <a:extLst>
                <a:ext uri="{FF2B5EF4-FFF2-40B4-BE49-F238E27FC236}">
                  <a16:creationId xmlns:a16="http://schemas.microsoft.com/office/drawing/2014/main" id="{1C86ED25-4956-4DA4-8338-A52B69632712}"/>
                </a:ext>
              </a:extLst>
            </p:cNvPr>
            <p:cNvSpPr/>
            <p:nvPr/>
          </p:nvSpPr>
          <p:spPr>
            <a:xfrm>
              <a:off x="1017121" y="3702988"/>
              <a:ext cx="17350" cy="3625"/>
            </a:xfrm>
            <a:custGeom>
              <a:avLst/>
              <a:gdLst/>
              <a:ahLst/>
              <a:cxnLst/>
              <a:rect l="l" t="t" r="r" b="b"/>
              <a:pathLst>
                <a:path w="201" h="42" extrusionOk="0">
                  <a:moveTo>
                    <a:pt x="60" y="0"/>
                  </a:moveTo>
                  <a:cubicBezTo>
                    <a:pt x="26" y="0"/>
                    <a:pt x="0" y="13"/>
                    <a:pt x="0" y="13"/>
                  </a:cubicBezTo>
                  <a:cubicBezTo>
                    <a:pt x="0" y="13"/>
                    <a:pt x="29" y="42"/>
                    <a:pt x="86" y="42"/>
                  </a:cubicBezTo>
                  <a:lnTo>
                    <a:pt x="201" y="42"/>
                  </a:lnTo>
                  <a:cubicBezTo>
                    <a:pt x="201" y="42"/>
                    <a:pt x="172" y="13"/>
                    <a:pt x="115" y="13"/>
                  </a:cubicBezTo>
                  <a:cubicBezTo>
                    <a:pt x="96" y="3"/>
                    <a:pt x="7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455;p45">
              <a:extLst>
                <a:ext uri="{FF2B5EF4-FFF2-40B4-BE49-F238E27FC236}">
                  <a16:creationId xmlns:a16="http://schemas.microsoft.com/office/drawing/2014/main" id="{716FE81D-86E0-47CB-A368-ADD1FB83A498}"/>
                </a:ext>
              </a:extLst>
            </p:cNvPr>
            <p:cNvSpPr/>
            <p:nvPr/>
          </p:nvSpPr>
          <p:spPr>
            <a:xfrm>
              <a:off x="1017121" y="3707909"/>
              <a:ext cx="17350" cy="5524"/>
            </a:xfrm>
            <a:custGeom>
              <a:avLst/>
              <a:gdLst/>
              <a:ahLst/>
              <a:cxnLst/>
              <a:rect l="l" t="t" r="r" b="b"/>
              <a:pathLst>
                <a:path w="201" h="64" extrusionOk="0">
                  <a:moveTo>
                    <a:pt x="184" y="0"/>
                  </a:moveTo>
                  <a:cubicBezTo>
                    <a:pt x="163" y="0"/>
                    <a:pt x="124" y="13"/>
                    <a:pt x="86" y="13"/>
                  </a:cubicBezTo>
                  <a:cubicBezTo>
                    <a:pt x="29" y="13"/>
                    <a:pt x="0" y="42"/>
                    <a:pt x="0" y="42"/>
                  </a:cubicBezTo>
                  <a:cubicBezTo>
                    <a:pt x="0" y="56"/>
                    <a:pt x="15" y="63"/>
                    <a:pt x="36" y="63"/>
                  </a:cubicBezTo>
                  <a:cubicBezTo>
                    <a:pt x="58" y="63"/>
                    <a:pt x="86" y="56"/>
                    <a:pt x="115" y="42"/>
                  </a:cubicBezTo>
                  <a:cubicBezTo>
                    <a:pt x="172" y="42"/>
                    <a:pt x="201" y="13"/>
                    <a:pt x="201" y="13"/>
                  </a:cubicBezTo>
                  <a:cubicBezTo>
                    <a:pt x="201" y="4"/>
                    <a:pt x="194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456;p45">
              <a:extLst>
                <a:ext uri="{FF2B5EF4-FFF2-40B4-BE49-F238E27FC236}">
                  <a16:creationId xmlns:a16="http://schemas.microsoft.com/office/drawing/2014/main" id="{15B406E8-082F-46D7-8237-D0A1DCCF88D6}"/>
                </a:ext>
              </a:extLst>
            </p:cNvPr>
            <p:cNvSpPr/>
            <p:nvPr/>
          </p:nvSpPr>
          <p:spPr>
            <a:xfrm>
              <a:off x="1019538" y="3709031"/>
              <a:ext cx="17436" cy="8459"/>
            </a:xfrm>
            <a:custGeom>
              <a:avLst/>
              <a:gdLst/>
              <a:ahLst/>
              <a:cxnLst/>
              <a:rect l="l" t="t" r="r" b="b"/>
              <a:pathLst>
                <a:path w="202" h="98" extrusionOk="0">
                  <a:moveTo>
                    <a:pt x="173" y="0"/>
                  </a:moveTo>
                  <a:cubicBezTo>
                    <a:pt x="173" y="0"/>
                    <a:pt x="115" y="0"/>
                    <a:pt x="87" y="29"/>
                  </a:cubicBezTo>
                  <a:cubicBezTo>
                    <a:pt x="30" y="57"/>
                    <a:pt x="1" y="86"/>
                    <a:pt x="1" y="86"/>
                  </a:cubicBezTo>
                  <a:cubicBezTo>
                    <a:pt x="1" y="94"/>
                    <a:pt x="6" y="98"/>
                    <a:pt x="14" y="98"/>
                  </a:cubicBezTo>
                  <a:cubicBezTo>
                    <a:pt x="34" y="98"/>
                    <a:pt x="75" y="78"/>
                    <a:pt x="115" y="57"/>
                  </a:cubicBezTo>
                  <a:cubicBezTo>
                    <a:pt x="144" y="57"/>
                    <a:pt x="201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457;p45">
              <a:extLst>
                <a:ext uri="{FF2B5EF4-FFF2-40B4-BE49-F238E27FC236}">
                  <a16:creationId xmlns:a16="http://schemas.microsoft.com/office/drawing/2014/main" id="{6FCC4A75-A511-4474-A352-A6DF9CE000CA}"/>
                </a:ext>
              </a:extLst>
            </p:cNvPr>
            <p:cNvSpPr/>
            <p:nvPr/>
          </p:nvSpPr>
          <p:spPr>
            <a:xfrm>
              <a:off x="1024544" y="3710498"/>
              <a:ext cx="12430" cy="14415"/>
            </a:xfrm>
            <a:custGeom>
              <a:avLst/>
              <a:gdLst/>
              <a:ahLst/>
              <a:cxnLst/>
              <a:rect l="l" t="t" r="r" b="b"/>
              <a:pathLst>
                <a:path w="144" h="167" extrusionOk="0">
                  <a:moveTo>
                    <a:pt x="120" y="1"/>
                  </a:moveTo>
                  <a:cubicBezTo>
                    <a:pt x="99" y="1"/>
                    <a:pt x="78" y="27"/>
                    <a:pt x="57" y="69"/>
                  </a:cubicBezTo>
                  <a:cubicBezTo>
                    <a:pt x="29" y="126"/>
                    <a:pt x="0" y="155"/>
                    <a:pt x="0" y="155"/>
                  </a:cubicBezTo>
                  <a:cubicBezTo>
                    <a:pt x="8" y="163"/>
                    <a:pt x="16" y="166"/>
                    <a:pt x="23" y="166"/>
                  </a:cubicBezTo>
                  <a:cubicBezTo>
                    <a:pt x="44" y="166"/>
                    <a:pt x="65" y="140"/>
                    <a:pt x="86" y="98"/>
                  </a:cubicBezTo>
                  <a:cubicBezTo>
                    <a:pt x="115" y="40"/>
                    <a:pt x="143" y="12"/>
                    <a:pt x="143" y="12"/>
                  </a:cubicBezTo>
                  <a:cubicBezTo>
                    <a:pt x="136" y="4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458;p45">
              <a:extLst>
                <a:ext uri="{FF2B5EF4-FFF2-40B4-BE49-F238E27FC236}">
                  <a16:creationId xmlns:a16="http://schemas.microsoft.com/office/drawing/2014/main" id="{ABA14D46-9AAC-44E5-8BDC-4142C3755F3D}"/>
                </a:ext>
              </a:extLst>
            </p:cNvPr>
            <p:cNvSpPr/>
            <p:nvPr/>
          </p:nvSpPr>
          <p:spPr>
            <a:xfrm>
              <a:off x="1031968" y="3711447"/>
              <a:ext cx="7423" cy="17436"/>
            </a:xfrm>
            <a:custGeom>
              <a:avLst/>
              <a:gdLst/>
              <a:ahLst/>
              <a:cxnLst/>
              <a:rect l="l" t="t" r="r" b="b"/>
              <a:pathLst>
                <a:path w="86" h="202" extrusionOk="0">
                  <a:moveTo>
                    <a:pt x="86" y="1"/>
                  </a:moveTo>
                  <a:cubicBezTo>
                    <a:pt x="86" y="1"/>
                    <a:pt x="29" y="29"/>
                    <a:pt x="29" y="87"/>
                  </a:cubicBezTo>
                  <a:cubicBezTo>
                    <a:pt x="0" y="144"/>
                    <a:pt x="29" y="201"/>
                    <a:pt x="29" y="201"/>
                  </a:cubicBezTo>
                  <a:cubicBezTo>
                    <a:pt x="29" y="201"/>
                    <a:pt x="57" y="172"/>
                    <a:pt x="86" y="11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459;p45">
              <a:extLst>
                <a:ext uri="{FF2B5EF4-FFF2-40B4-BE49-F238E27FC236}">
                  <a16:creationId xmlns:a16="http://schemas.microsoft.com/office/drawing/2014/main" id="{D5BC04E8-1D9F-48AA-A1BB-2B1BC0210EF8}"/>
                </a:ext>
              </a:extLst>
            </p:cNvPr>
            <p:cNvSpPr/>
            <p:nvPr/>
          </p:nvSpPr>
          <p:spPr>
            <a:xfrm>
              <a:off x="1039305" y="3711447"/>
              <a:ext cx="5093" cy="17436"/>
            </a:xfrm>
            <a:custGeom>
              <a:avLst/>
              <a:gdLst/>
              <a:ahLst/>
              <a:cxnLst/>
              <a:rect l="l" t="t" r="r" b="b"/>
              <a:pathLst>
                <a:path w="59" h="202" extrusionOk="0">
                  <a:moveTo>
                    <a:pt x="1" y="1"/>
                  </a:moveTo>
                  <a:cubicBezTo>
                    <a:pt x="1" y="1"/>
                    <a:pt x="1" y="58"/>
                    <a:pt x="1" y="115"/>
                  </a:cubicBezTo>
                  <a:cubicBezTo>
                    <a:pt x="1" y="172"/>
                    <a:pt x="30" y="201"/>
                    <a:pt x="58" y="201"/>
                  </a:cubicBezTo>
                  <a:cubicBezTo>
                    <a:pt x="58" y="201"/>
                    <a:pt x="58" y="172"/>
                    <a:pt x="58" y="87"/>
                  </a:cubicBezTo>
                  <a:cubicBezTo>
                    <a:pt x="58" y="29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460;p45">
              <a:extLst>
                <a:ext uri="{FF2B5EF4-FFF2-40B4-BE49-F238E27FC236}">
                  <a16:creationId xmlns:a16="http://schemas.microsoft.com/office/drawing/2014/main" id="{BA1B667A-DBC8-4D9B-97B7-8375DD1D95E8}"/>
                </a:ext>
              </a:extLst>
            </p:cNvPr>
            <p:cNvSpPr/>
            <p:nvPr/>
          </p:nvSpPr>
          <p:spPr>
            <a:xfrm>
              <a:off x="1041808" y="3710498"/>
              <a:ext cx="12430" cy="15882"/>
            </a:xfrm>
            <a:custGeom>
              <a:avLst/>
              <a:gdLst/>
              <a:ahLst/>
              <a:cxnLst/>
              <a:rect l="l" t="t" r="r" b="b"/>
              <a:pathLst>
                <a:path w="144" h="184" extrusionOk="0">
                  <a:moveTo>
                    <a:pt x="24" y="1"/>
                  </a:moveTo>
                  <a:cubicBezTo>
                    <a:pt x="16" y="1"/>
                    <a:pt x="8" y="4"/>
                    <a:pt x="1" y="12"/>
                  </a:cubicBezTo>
                  <a:cubicBezTo>
                    <a:pt x="1" y="12"/>
                    <a:pt x="1" y="40"/>
                    <a:pt x="29" y="98"/>
                  </a:cubicBezTo>
                  <a:cubicBezTo>
                    <a:pt x="86" y="155"/>
                    <a:pt x="115" y="183"/>
                    <a:pt x="115" y="183"/>
                  </a:cubicBezTo>
                  <a:cubicBezTo>
                    <a:pt x="144" y="155"/>
                    <a:pt x="115" y="126"/>
                    <a:pt x="86" y="69"/>
                  </a:cubicBezTo>
                  <a:cubicBezTo>
                    <a:pt x="65" y="27"/>
                    <a:pt x="44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461;p45">
              <a:extLst>
                <a:ext uri="{FF2B5EF4-FFF2-40B4-BE49-F238E27FC236}">
                  <a16:creationId xmlns:a16="http://schemas.microsoft.com/office/drawing/2014/main" id="{2874D074-52EC-4907-9F39-D3ECE2510934}"/>
                </a:ext>
              </a:extLst>
            </p:cNvPr>
            <p:cNvSpPr/>
            <p:nvPr/>
          </p:nvSpPr>
          <p:spPr>
            <a:xfrm>
              <a:off x="1044311" y="3709031"/>
              <a:ext cx="14847" cy="9927"/>
            </a:xfrm>
            <a:custGeom>
              <a:avLst/>
              <a:gdLst/>
              <a:ahLst/>
              <a:cxnLst/>
              <a:rect l="l" t="t" r="r" b="b"/>
              <a:pathLst>
                <a:path w="172" h="115" extrusionOk="0">
                  <a:moveTo>
                    <a:pt x="0" y="0"/>
                  </a:moveTo>
                  <a:cubicBezTo>
                    <a:pt x="0" y="0"/>
                    <a:pt x="29" y="57"/>
                    <a:pt x="57" y="86"/>
                  </a:cubicBezTo>
                  <a:cubicBezTo>
                    <a:pt x="115" y="115"/>
                    <a:pt x="172" y="115"/>
                    <a:pt x="172" y="115"/>
                  </a:cubicBezTo>
                  <a:cubicBezTo>
                    <a:pt x="172" y="86"/>
                    <a:pt x="143" y="57"/>
                    <a:pt x="86" y="29"/>
                  </a:cubicBezTo>
                  <a:cubicBezTo>
                    <a:pt x="57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462;p45">
              <a:extLst>
                <a:ext uri="{FF2B5EF4-FFF2-40B4-BE49-F238E27FC236}">
                  <a16:creationId xmlns:a16="http://schemas.microsoft.com/office/drawing/2014/main" id="{97686216-4C91-4FE7-AB9E-D25B5DFE74F3}"/>
                </a:ext>
              </a:extLst>
            </p:cNvPr>
            <p:cNvSpPr/>
            <p:nvPr/>
          </p:nvSpPr>
          <p:spPr>
            <a:xfrm>
              <a:off x="1044311" y="3706527"/>
              <a:ext cx="17350" cy="3625"/>
            </a:xfrm>
            <a:custGeom>
              <a:avLst/>
              <a:gdLst/>
              <a:ahLst/>
              <a:cxnLst/>
              <a:rect l="l" t="t" r="r" b="b"/>
              <a:pathLst>
                <a:path w="201" h="42" extrusionOk="0">
                  <a:moveTo>
                    <a:pt x="0" y="1"/>
                  </a:moveTo>
                  <a:cubicBezTo>
                    <a:pt x="0" y="1"/>
                    <a:pt x="29" y="29"/>
                    <a:pt x="86" y="29"/>
                  </a:cubicBezTo>
                  <a:cubicBezTo>
                    <a:pt x="105" y="39"/>
                    <a:pt x="124" y="42"/>
                    <a:pt x="141" y="42"/>
                  </a:cubicBezTo>
                  <a:cubicBezTo>
                    <a:pt x="175" y="42"/>
                    <a:pt x="200" y="29"/>
                    <a:pt x="200" y="29"/>
                  </a:cubicBezTo>
                  <a:cubicBezTo>
                    <a:pt x="200" y="29"/>
                    <a:pt x="172" y="1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463;p45">
              <a:extLst>
                <a:ext uri="{FF2B5EF4-FFF2-40B4-BE49-F238E27FC236}">
                  <a16:creationId xmlns:a16="http://schemas.microsoft.com/office/drawing/2014/main" id="{6557B142-E69A-4AC1-82B4-40C9C724ED3B}"/>
                </a:ext>
              </a:extLst>
            </p:cNvPr>
            <p:cNvSpPr/>
            <p:nvPr/>
          </p:nvSpPr>
          <p:spPr>
            <a:xfrm>
              <a:off x="1044311" y="3699708"/>
              <a:ext cx="17350" cy="5524"/>
            </a:xfrm>
            <a:custGeom>
              <a:avLst/>
              <a:gdLst/>
              <a:ahLst/>
              <a:cxnLst/>
              <a:rect l="l" t="t" r="r" b="b"/>
              <a:pathLst>
                <a:path w="201" h="64" extrusionOk="0">
                  <a:moveTo>
                    <a:pt x="165" y="1"/>
                  </a:moveTo>
                  <a:cubicBezTo>
                    <a:pt x="143" y="1"/>
                    <a:pt x="115" y="8"/>
                    <a:pt x="86" y="22"/>
                  </a:cubicBezTo>
                  <a:cubicBezTo>
                    <a:pt x="29" y="22"/>
                    <a:pt x="0" y="51"/>
                    <a:pt x="0" y="51"/>
                  </a:cubicBezTo>
                  <a:cubicBezTo>
                    <a:pt x="0" y="60"/>
                    <a:pt x="7" y="64"/>
                    <a:pt x="17" y="64"/>
                  </a:cubicBezTo>
                  <a:cubicBezTo>
                    <a:pt x="38" y="64"/>
                    <a:pt x="76" y="51"/>
                    <a:pt x="115" y="51"/>
                  </a:cubicBezTo>
                  <a:cubicBezTo>
                    <a:pt x="172" y="51"/>
                    <a:pt x="200" y="22"/>
                    <a:pt x="200" y="22"/>
                  </a:cubicBezTo>
                  <a:cubicBezTo>
                    <a:pt x="200" y="8"/>
                    <a:pt x="186" y="1"/>
                    <a:pt x="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464;p45">
              <a:extLst>
                <a:ext uri="{FF2B5EF4-FFF2-40B4-BE49-F238E27FC236}">
                  <a16:creationId xmlns:a16="http://schemas.microsoft.com/office/drawing/2014/main" id="{59FDDD2A-F239-4492-940B-59D94D76B247}"/>
                </a:ext>
              </a:extLst>
            </p:cNvPr>
            <p:cNvSpPr/>
            <p:nvPr/>
          </p:nvSpPr>
          <p:spPr>
            <a:xfrm>
              <a:off x="1041808" y="3690645"/>
              <a:ext cx="17350" cy="12084"/>
            </a:xfrm>
            <a:custGeom>
              <a:avLst/>
              <a:gdLst/>
              <a:ahLst/>
              <a:cxnLst/>
              <a:rect l="l" t="t" r="r" b="b"/>
              <a:pathLst>
                <a:path w="201" h="140" extrusionOk="0">
                  <a:moveTo>
                    <a:pt x="160" y="1"/>
                  </a:moveTo>
                  <a:cubicBezTo>
                    <a:pt x="141" y="1"/>
                    <a:pt x="107" y="21"/>
                    <a:pt x="86" y="41"/>
                  </a:cubicBezTo>
                  <a:cubicBezTo>
                    <a:pt x="29" y="99"/>
                    <a:pt x="1" y="127"/>
                    <a:pt x="1" y="127"/>
                  </a:cubicBezTo>
                  <a:cubicBezTo>
                    <a:pt x="9" y="136"/>
                    <a:pt x="17" y="139"/>
                    <a:pt x="26" y="139"/>
                  </a:cubicBezTo>
                  <a:cubicBezTo>
                    <a:pt x="48" y="139"/>
                    <a:pt x="75" y="119"/>
                    <a:pt x="115" y="99"/>
                  </a:cubicBezTo>
                  <a:cubicBezTo>
                    <a:pt x="172" y="41"/>
                    <a:pt x="201" y="13"/>
                    <a:pt x="172" y="13"/>
                  </a:cubicBezTo>
                  <a:cubicBezTo>
                    <a:pt x="172" y="4"/>
                    <a:pt x="167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465;p45">
              <a:extLst>
                <a:ext uri="{FF2B5EF4-FFF2-40B4-BE49-F238E27FC236}">
                  <a16:creationId xmlns:a16="http://schemas.microsoft.com/office/drawing/2014/main" id="{93C7FABB-FFBE-4B51-B4E1-087CA7B2A0B6}"/>
                </a:ext>
              </a:extLst>
            </p:cNvPr>
            <p:cNvSpPr/>
            <p:nvPr/>
          </p:nvSpPr>
          <p:spPr>
            <a:xfrm>
              <a:off x="1041808" y="3686070"/>
              <a:ext cx="10013" cy="15623"/>
            </a:xfrm>
            <a:custGeom>
              <a:avLst/>
              <a:gdLst/>
              <a:ahLst/>
              <a:cxnLst/>
              <a:rect l="l" t="t" r="r" b="b"/>
              <a:pathLst>
                <a:path w="116" h="181" extrusionOk="0">
                  <a:moveTo>
                    <a:pt x="83" y="1"/>
                  </a:moveTo>
                  <a:cubicBezTo>
                    <a:pt x="75" y="1"/>
                    <a:pt x="52" y="43"/>
                    <a:pt x="29" y="66"/>
                  </a:cubicBezTo>
                  <a:cubicBezTo>
                    <a:pt x="1" y="123"/>
                    <a:pt x="1" y="180"/>
                    <a:pt x="1" y="180"/>
                  </a:cubicBezTo>
                  <a:cubicBezTo>
                    <a:pt x="1" y="180"/>
                    <a:pt x="58" y="152"/>
                    <a:pt x="58" y="94"/>
                  </a:cubicBezTo>
                  <a:cubicBezTo>
                    <a:pt x="86" y="66"/>
                    <a:pt x="115" y="9"/>
                    <a:pt x="86" y="9"/>
                  </a:cubicBezTo>
                  <a:cubicBezTo>
                    <a:pt x="86" y="3"/>
                    <a:pt x="85" y="1"/>
                    <a:pt x="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466;p45">
              <a:extLst>
                <a:ext uri="{FF2B5EF4-FFF2-40B4-BE49-F238E27FC236}">
                  <a16:creationId xmlns:a16="http://schemas.microsoft.com/office/drawing/2014/main" id="{65BB4CBA-0A66-4F8B-BE59-3A6AFBC68D16}"/>
                </a:ext>
              </a:extLst>
            </p:cNvPr>
            <p:cNvSpPr/>
            <p:nvPr/>
          </p:nvSpPr>
          <p:spPr>
            <a:xfrm>
              <a:off x="1036888" y="3684258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58" y="1"/>
                  </a:moveTo>
                  <a:cubicBezTo>
                    <a:pt x="29" y="1"/>
                    <a:pt x="29" y="30"/>
                    <a:pt x="0" y="87"/>
                  </a:cubicBezTo>
                  <a:cubicBezTo>
                    <a:pt x="0" y="144"/>
                    <a:pt x="0" y="201"/>
                    <a:pt x="29" y="201"/>
                  </a:cubicBezTo>
                  <a:cubicBezTo>
                    <a:pt x="58" y="201"/>
                    <a:pt x="58" y="144"/>
                    <a:pt x="58" y="87"/>
                  </a:cubicBezTo>
                  <a:cubicBezTo>
                    <a:pt x="58" y="30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467;p45">
              <a:extLst>
                <a:ext uri="{FF2B5EF4-FFF2-40B4-BE49-F238E27FC236}">
                  <a16:creationId xmlns:a16="http://schemas.microsoft.com/office/drawing/2014/main" id="{F366B40C-CACC-4C36-91D8-ED720E297D75}"/>
                </a:ext>
              </a:extLst>
            </p:cNvPr>
            <p:cNvSpPr/>
            <p:nvPr/>
          </p:nvSpPr>
          <p:spPr>
            <a:xfrm>
              <a:off x="1029465" y="3686070"/>
              <a:ext cx="9927" cy="16228"/>
            </a:xfrm>
            <a:custGeom>
              <a:avLst/>
              <a:gdLst/>
              <a:ahLst/>
              <a:cxnLst/>
              <a:rect l="l" t="t" r="r" b="b"/>
              <a:pathLst>
                <a:path w="115" h="188" extrusionOk="0">
                  <a:moveTo>
                    <a:pt x="45" y="1"/>
                  </a:moveTo>
                  <a:cubicBezTo>
                    <a:pt x="40" y="1"/>
                    <a:pt x="34" y="3"/>
                    <a:pt x="29" y="9"/>
                  </a:cubicBezTo>
                  <a:cubicBezTo>
                    <a:pt x="29" y="9"/>
                    <a:pt x="0" y="37"/>
                    <a:pt x="29" y="94"/>
                  </a:cubicBezTo>
                  <a:cubicBezTo>
                    <a:pt x="52" y="141"/>
                    <a:pt x="76" y="188"/>
                    <a:pt x="84" y="188"/>
                  </a:cubicBezTo>
                  <a:cubicBezTo>
                    <a:pt x="85" y="188"/>
                    <a:pt x="86" y="186"/>
                    <a:pt x="86" y="180"/>
                  </a:cubicBezTo>
                  <a:cubicBezTo>
                    <a:pt x="115" y="180"/>
                    <a:pt x="86" y="152"/>
                    <a:pt x="86" y="94"/>
                  </a:cubicBezTo>
                  <a:cubicBezTo>
                    <a:pt x="86" y="48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468;p45">
              <a:extLst>
                <a:ext uri="{FF2B5EF4-FFF2-40B4-BE49-F238E27FC236}">
                  <a16:creationId xmlns:a16="http://schemas.microsoft.com/office/drawing/2014/main" id="{0CB87FB0-4389-4C87-B97D-0156A3A21F4B}"/>
                </a:ext>
              </a:extLst>
            </p:cNvPr>
            <p:cNvSpPr/>
            <p:nvPr/>
          </p:nvSpPr>
          <p:spPr>
            <a:xfrm>
              <a:off x="1022041" y="3689264"/>
              <a:ext cx="14933" cy="14847"/>
            </a:xfrm>
            <a:custGeom>
              <a:avLst/>
              <a:gdLst/>
              <a:ahLst/>
              <a:cxnLst/>
              <a:rect l="l" t="t" r="r" b="b"/>
              <a:pathLst>
                <a:path w="173" h="172" extrusionOk="0">
                  <a:moveTo>
                    <a:pt x="29" y="0"/>
                  </a:moveTo>
                  <a:cubicBezTo>
                    <a:pt x="1" y="29"/>
                    <a:pt x="29" y="57"/>
                    <a:pt x="58" y="115"/>
                  </a:cubicBezTo>
                  <a:cubicBezTo>
                    <a:pt x="115" y="143"/>
                    <a:pt x="144" y="172"/>
                    <a:pt x="172" y="172"/>
                  </a:cubicBezTo>
                  <a:cubicBezTo>
                    <a:pt x="172" y="143"/>
                    <a:pt x="172" y="115"/>
                    <a:pt x="115" y="57"/>
                  </a:cubicBezTo>
                  <a:cubicBezTo>
                    <a:pt x="58" y="29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469;p45">
              <a:extLst>
                <a:ext uri="{FF2B5EF4-FFF2-40B4-BE49-F238E27FC236}">
                  <a16:creationId xmlns:a16="http://schemas.microsoft.com/office/drawing/2014/main" id="{F4E096C7-C315-4C14-A34A-D9653BD9B4A3}"/>
                </a:ext>
              </a:extLst>
            </p:cNvPr>
            <p:cNvSpPr/>
            <p:nvPr/>
          </p:nvSpPr>
          <p:spPr>
            <a:xfrm>
              <a:off x="1017121" y="3696687"/>
              <a:ext cx="17350" cy="8545"/>
            </a:xfrm>
            <a:custGeom>
              <a:avLst/>
              <a:gdLst/>
              <a:ahLst/>
              <a:cxnLst/>
              <a:rect l="l" t="t" r="r" b="b"/>
              <a:pathLst>
                <a:path w="201" h="99" extrusionOk="0">
                  <a:moveTo>
                    <a:pt x="0" y="0"/>
                  </a:moveTo>
                  <a:cubicBezTo>
                    <a:pt x="0" y="0"/>
                    <a:pt x="29" y="57"/>
                    <a:pt x="86" y="86"/>
                  </a:cubicBezTo>
                  <a:cubicBezTo>
                    <a:pt x="124" y="86"/>
                    <a:pt x="163" y="99"/>
                    <a:pt x="184" y="99"/>
                  </a:cubicBezTo>
                  <a:cubicBezTo>
                    <a:pt x="194" y="99"/>
                    <a:pt x="201" y="95"/>
                    <a:pt x="201" y="86"/>
                  </a:cubicBezTo>
                  <a:cubicBezTo>
                    <a:pt x="201" y="57"/>
                    <a:pt x="172" y="29"/>
                    <a:pt x="115" y="29"/>
                  </a:cubicBezTo>
                  <a:cubicBezTo>
                    <a:pt x="58" y="0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470;p45">
              <a:extLst>
                <a:ext uri="{FF2B5EF4-FFF2-40B4-BE49-F238E27FC236}">
                  <a16:creationId xmlns:a16="http://schemas.microsoft.com/office/drawing/2014/main" id="{9998429A-F407-4471-B224-8DA8C1F3D14D}"/>
                </a:ext>
              </a:extLst>
            </p:cNvPr>
            <p:cNvSpPr/>
            <p:nvPr/>
          </p:nvSpPr>
          <p:spPr>
            <a:xfrm>
              <a:off x="1017121" y="3704024"/>
              <a:ext cx="17350" cy="5093"/>
            </a:xfrm>
            <a:custGeom>
              <a:avLst/>
              <a:gdLst/>
              <a:ahLst/>
              <a:cxnLst/>
              <a:rect l="l" t="t" r="r" b="b"/>
              <a:pathLst>
                <a:path w="201" h="59" extrusionOk="0">
                  <a:moveTo>
                    <a:pt x="86" y="1"/>
                  </a:moveTo>
                  <a:cubicBezTo>
                    <a:pt x="29" y="1"/>
                    <a:pt x="0" y="30"/>
                    <a:pt x="0" y="30"/>
                  </a:cubicBezTo>
                  <a:cubicBezTo>
                    <a:pt x="0" y="58"/>
                    <a:pt x="29" y="58"/>
                    <a:pt x="86" y="58"/>
                  </a:cubicBezTo>
                  <a:cubicBezTo>
                    <a:pt x="143" y="58"/>
                    <a:pt x="201" y="58"/>
                    <a:pt x="201" y="30"/>
                  </a:cubicBezTo>
                  <a:cubicBezTo>
                    <a:pt x="201" y="1"/>
                    <a:pt x="143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471;p45">
              <a:extLst>
                <a:ext uri="{FF2B5EF4-FFF2-40B4-BE49-F238E27FC236}">
                  <a16:creationId xmlns:a16="http://schemas.microsoft.com/office/drawing/2014/main" id="{62BA1A18-F572-4350-B43A-49F776004B90}"/>
                </a:ext>
              </a:extLst>
            </p:cNvPr>
            <p:cNvSpPr/>
            <p:nvPr/>
          </p:nvSpPr>
          <p:spPr>
            <a:xfrm>
              <a:off x="1031968" y="3698068"/>
              <a:ext cx="14847" cy="14501"/>
            </a:xfrm>
            <a:custGeom>
              <a:avLst/>
              <a:gdLst/>
              <a:ahLst/>
              <a:cxnLst/>
              <a:rect l="l" t="t" r="r" b="b"/>
              <a:pathLst>
                <a:path w="172" h="168" extrusionOk="0">
                  <a:moveTo>
                    <a:pt x="88" y="1"/>
                  </a:moveTo>
                  <a:cubicBezTo>
                    <a:pt x="77" y="1"/>
                    <a:pt x="66" y="4"/>
                    <a:pt x="57" y="13"/>
                  </a:cubicBezTo>
                  <a:cubicBezTo>
                    <a:pt x="0" y="41"/>
                    <a:pt x="0" y="99"/>
                    <a:pt x="29" y="127"/>
                  </a:cubicBezTo>
                  <a:cubicBezTo>
                    <a:pt x="29" y="147"/>
                    <a:pt x="57" y="168"/>
                    <a:pt x="84" y="168"/>
                  </a:cubicBezTo>
                  <a:cubicBezTo>
                    <a:pt x="95" y="168"/>
                    <a:pt x="106" y="164"/>
                    <a:pt x="115" y="156"/>
                  </a:cubicBezTo>
                  <a:cubicBezTo>
                    <a:pt x="172" y="127"/>
                    <a:pt x="172" y="99"/>
                    <a:pt x="172" y="41"/>
                  </a:cubicBezTo>
                  <a:cubicBezTo>
                    <a:pt x="152" y="21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472;p45">
              <a:extLst>
                <a:ext uri="{FF2B5EF4-FFF2-40B4-BE49-F238E27FC236}">
                  <a16:creationId xmlns:a16="http://schemas.microsoft.com/office/drawing/2014/main" id="{7C1F5183-E186-4D5F-AAEC-8A4D731F1D31}"/>
                </a:ext>
              </a:extLst>
            </p:cNvPr>
            <p:cNvSpPr/>
            <p:nvPr/>
          </p:nvSpPr>
          <p:spPr>
            <a:xfrm>
              <a:off x="1036888" y="3699104"/>
              <a:ext cx="9927" cy="14329"/>
            </a:xfrm>
            <a:custGeom>
              <a:avLst/>
              <a:gdLst/>
              <a:ahLst/>
              <a:cxnLst/>
              <a:rect l="l" t="t" r="r" b="b"/>
              <a:pathLst>
                <a:path w="115" h="166" extrusionOk="0">
                  <a:moveTo>
                    <a:pt x="0" y="1"/>
                  </a:moveTo>
                  <a:cubicBezTo>
                    <a:pt x="0" y="1"/>
                    <a:pt x="29" y="29"/>
                    <a:pt x="29" y="29"/>
                  </a:cubicBezTo>
                  <a:cubicBezTo>
                    <a:pt x="58" y="87"/>
                    <a:pt x="58" y="144"/>
                    <a:pt x="0" y="144"/>
                  </a:cubicBezTo>
                  <a:cubicBezTo>
                    <a:pt x="15" y="158"/>
                    <a:pt x="22" y="165"/>
                    <a:pt x="29" y="165"/>
                  </a:cubicBezTo>
                  <a:cubicBezTo>
                    <a:pt x="36" y="165"/>
                    <a:pt x="43" y="158"/>
                    <a:pt x="58" y="144"/>
                  </a:cubicBezTo>
                  <a:cubicBezTo>
                    <a:pt x="115" y="144"/>
                    <a:pt x="115" y="87"/>
                    <a:pt x="86" y="29"/>
                  </a:cubicBezTo>
                  <a:cubicBezTo>
                    <a:pt x="86" y="1"/>
                    <a:pt x="29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473;p45">
              <a:extLst>
                <a:ext uri="{FF2B5EF4-FFF2-40B4-BE49-F238E27FC236}">
                  <a16:creationId xmlns:a16="http://schemas.microsoft.com/office/drawing/2014/main" id="{D7972636-0965-47B3-AE40-8C140D2EFEBD}"/>
                </a:ext>
              </a:extLst>
            </p:cNvPr>
            <p:cNvSpPr/>
            <p:nvPr/>
          </p:nvSpPr>
          <p:spPr>
            <a:xfrm>
              <a:off x="1157904" y="3815201"/>
              <a:ext cx="10013" cy="17436"/>
            </a:xfrm>
            <a:custGeom>
              <a:avLst/>
              <a:gdLst/>
              <a:ahLst/>
              <a:cxnLst/>
              <a:rect l="l" t="t" r="r" b="b"/>
              <a:pathLst>
                <a:path w="116" h="202" extrusionOk="0">
                  <a:moveTo>
                    <a:pt x="1" y="1"/>
                  </a:moveTo>
                  <a:cubicBezTo>
                    <a:pt x="1" y="1"/>
                    <a:pt x="1" y="58"/>
                    <a:pt x="1" y="115"/>
                  </a:cubicBezTo>
                  <a:cubicBezTo>
                    <a:pt x="1" y="172"/>
                    <a:pt x="58" y="201"/>
                    <a:pt x="86" y="201"/>
                  </a:cubicBezTo>
                  <a:cubicBezTo>
                    <a:pt x="86" y="201"/>
                    <a:pt x="115" y="144"/>
                    <a:pt x="86" y="87"/>
                  </a:cubicBezTo>
                  <a:cubicBezTo>
                    <a:pt x="58" y="29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474;p45">
              <a:extLst>
                <a:ext uri="{FF2B5EF4-FFF2-40B4-BE49-F238E27FC236}">
                  <a16:creationId xmlns:a16="http://schemas.microsoft.com/office/drawing/2014/main" id="{7B60FA05-CB37-4469-B4C0-4E05BDAB94E3}"/>
                </a:ext>
              </a:extLst>
            </p:cNvPr>
            <p:cNvSpPr/>
            <p:nvPr/>
          </p:nvSpPr>
          <p:spPr>
            <a:xfrm>
              <a:off x="1140641" y="3814165"/>
              <a:ext cx="14933" cy="13466"/>
            </a:xfrm>
            <a:custGeom>
              <a:avLst/>
              <a:gdLst/>
              <a:ahLst/>
              <a:cxnLst/>
              <a:rect l="l" t="t" r="r" b="b"/>
              <a:pathLst>
                <a:path w="173" h="156" extrusionOk="0">
                  <a:moveTo>
                    <a:pt x="131" y="1"/>
                  </a:moveTo>
                  <a:cubicBezTo>
                    <a:pt x="112" y="1"/>
                    <a:pt x="78" y="21"/>
                    <a:pt x="58" y="41"/>
                  </a:cubicBezTo>
                  <a:cubicBezTo>
                    <a:pt x="0" y="99"/>
                    <a:pt x="0" y="127"/>
                    <a:pt x="0" y="156"/>
                  </a:cubicBezTo>
                  <a:cubicBezTo>
                    <a:pt x="0" y="156"/>
                    <a:pt x="58" y="127"/>
                    <a:pt x="86" y="99"/>
                  </a:cubicBezTo>
                  <a:cubicBezTo>
                    <a:pt x="143" y="41"/>
                    <a:pt x="172" y="13"/>
                    <a:pt x="143" y="13"/>
                  </a:cubicBezTo>
                  <a:cubicBezTo>
                    <a:pt x="143" y="4"/>
                    <a:pt x="138" y="1"/>
                    <a:pt x="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475;p45">
              <a:extLst>
                <a:ext uri="{FF2B5EF4-FFF2-40B4-BE49-F238E27FC236}">
                  <a16:creationId xmlns:a16="http://schemas.microsoft.com/office/drawing/2014/main" id="{206AA77E-197A-4487-AF46-6719F86F25F4}"/>
                </a:ext>
              </a:extLst>
            </p:cNvPr>
            <p:cNvSpPr/>
            <p:nvPr/>
          </p:nvSpPr>
          <p:spPr>
            <a:xfrm>
              <a:off x="1148064" y="3815201"/>
              <a:ext cx="9927" cy="17436"/>
            </a:xfrm>
            <a:custGeom>
              <a:avLst/>
              <a:gdLst/>
              <a:ahLst/>
              <a:cxnLst/>
              <a:rect l="l" t="t" r="r" b="b"/>
              <a:pathLst>
                <a:path w="115" h="202" extrusionOk="0">
                  <a:moveTo>
                    <a:pt x="86" y="1"/>
                  </a:moveTo>
                  <a:cubicBezTo>
                    <a:pt x="86" y="1"/>
                    <a:pt x="57" y="29"/>
                    <a:pt x="29" y="87"/>
                  </a:cubicBezTo>
                  <a:cubicBezTo>
                    <a:pt x="0" y="144"/>
                    <a:pt x="0" y="201"/>
                    <a:pt x="0" y="201"/>
                  </a:cubicBezTo>
                  <a:cubicBezTo>
                    <a:pt x="29" y="201"/>
                    <a:pt x="57" y="172"/>
                    <a:pt x="57" y="115"/>
                  </a:cubicBezTo>
                  <a:cubicBezTo>
                    <a:pt x="86" y="58"/>
                    <a:pt x="115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476;p45">
              <a:extLst>
                <a:ext uri="{FF2B5EF4-FFF2-40B4-BE49-F238E27FC236}">
                  <a16:creationId xmlns:a16="http://schemas.microsoft.com/office/drawing/2014/main" id="{11475107-738F-4856-B5FC-2E070474EE23}"/>
                </a:ext>
              </a:extLst>
            </p:cNvPr>
            <p:cNvSpPr/>
            <p:nvPr/>
          </p:nvSpPr>
          <p:spPr>
            <a:xfrm>
              <a:off x="1155487" y="3815201"/>
              <a:ext cx="5006" cy="19853"/>
            </a:xfrm>
            <a:custGeom>
              <a:avLst/>
              <a:gdLst/>
              <a:ahLst/>
              <a:cxnLst/>
              <a:rect l="l" t="t" r="r" b="b"/>
              <a:pathLst>
                <a:path w="58" h="230" extrusionOk="0">
                  <a:moveTo>
                    <a:pt x="29" y="1"/>
                  </a:moveTo>
                  <a:cubicBezTo>
                    <a:pt x="0" y="1"/>
                    <a:pt x="0" y="58"/>
                    <a:pt x="0" y="115"/>
                  </a:cubicBezTo>
                  <a:cubicBezTo>
                    <a:pt x="0" y="172"/>
                    <a:pt x="0" y="230"/>
                    <a:pt x="29" y="230"/>
                  </a:cubicBezTo>
                  <a:cubicBezTo>
                    <a:pt x="57" y="230"/>
                    <a:pt x="57" y="172"/>
                    <a:pt x="57" y="115"/>
                  </a:cubicBezTo>
                  <a:cubicBezTo>
                    <a:pt x="57" y="58"/>
                    <a:pt x="57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477;p45">
              <a:extLst>
                <a:ext uri="{FF2B5EF4-FFF2-40B4-BE49-F238E27FC236}">
                  <a16:creationId xmlns:a16="http://schemas.microsoft.com/office/drawing/2014/main" id="{CC7AF48C-1329-482F-822C-E55A1A701469}"/>
                </a:ext>
              </a:extLst>
            </p:cNvPr>
            <p:cNvSpPr/>
            <p:nvPr/>
          </p:nvSpPr>
          <p:spPr>
            <a:xfrm>
              <a:off x="1160407" y="3814165"/>
              <a:ext cx="14847" cy="12084"/>
            </a:xfrm>
            <a:custGeom>
              <a:avLst/>
              <a:gdLst/>
              <a:ahLst/>
              <a:cxnLst/>
              <a:rect l="l" t="t" r="r" b="b"/>
              <a:pathLst>
                <a:path w="172" h="140" extrusionOk="0">
                  <a:moveTo>
                    <a:pt x="26" y="1"/>
                  </a:moveTo>
                  <a:cubicBezTo>
                    <a:pt x="17" y="1"/>
                    <a:pt x="9" y="4"/>
                    <a:pt x="0" y="13"/>
                  </a:cubicBezTo>
                  <a:cubicBezTo>
                    <a:pt x="0" y="13"/>
                    <a:pt x="29" y="41"/>
                    <a:pt x="57" y="99"/>
                  </a:cubicBezTo>
                  <a:cubicBezTo>
                    <a:pt x="98" y="119"/>
                    <a:pt x="124" y="139"/>
                    <a:pt x="146" y="139"/>
                  </a:cubicBezTo>
                  <a:cubicBezTo>
                    <a:pt x="155" y="139"/>
                    <a:pt x="164" y="136"/>
                    <a:pt x="172" y="127"/>
                  </a:cubicBezTo>
                  <a:cubicBezTo>
                    <a:pt x="172" y="127"/>
                    <a:pt x="143" y="99"/>
                    <a:pt x="115" y="41"/>
                  </a:cubicBezTo>
                  <a:cubicBezTo>
                    <a:pt x="74" y="21"/>
                    <a:pt x="48" y="1"/>
                    <a:pt x="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478;p45">
              <a:extLst>
                <a:ext uri="{FF2B5EF4-FFF2-40B4-BE49-F238E27FC236}">
                  <a16:creationId xmlns:a16="http://schemas.microsoft.com/office/drawing/2014/main" id="{FCD40C2A-7FA0-4CC3-A706-6F509DCE685D}"/>
                </a:ext>
              </a:extLst>
            </p:cNvPr>
            <p:cNvSpPr/>
            <p:nvPr/>
          </p:nvSpPr>
          <p:spPr>
            <a:xfrm>
              <a:off x="1160407" y="3810885"/>
              <a:ext cx="19853" cy="8718"/>
            </a:xfrm>
            <a:custGeom>
              <a:avLst/>
              <a:gdLst/>
              <a:ahLst/>
              <a:cxnLst/>
              <a:rect l="l" t="t" r="r" b="b"/>
              <a:pathLst>
                <a:path w="230" h="101" extrusionOk="0">
                  <a:moveTo>
                    <a:pt x="50" y="1"/>
                  </a:moveTo>
                  <a:cubicBezTo>
                    <a:pt x="36" y="1"/>
                    <a:pt x="29" y="8"/>
                    <a:pt x="29" y="22"/>
                  </a:cubicBezTo>
                  <a:cubicBezTo>
                    <a:pt x="0" y="51"/>
                    <a:pt x="57" y="51"/>
                    <a:pt x="115" y="79"/>
                  </a:cubicBezTo>
                  <a:cubicBezTo>
                    <a:pt x="143" y="94"/>
                    <a:pt x="165" y="101"/>
                    <a:pt x="183" y="101"/>
                  </a:cubicBezTo>
                  <a:cubicBezTo>
                    <a:pt x="201" y="101"/>
                    <a:pt x="215" y="94"/>
                    <a:pt x="229" y="79"/>
                  </a:cubicBezTo>
                  <a:cubicBezTo>
                    <a:pt x="229" y="51"/>
                    <a:pt x="172" y="51"/>
                    <a:pt x="115" y="22"/>
                  </a:cubicBezTo>
                  <a:cubicBezTo>
                    <a:pt x="86" y="8"/>
                    <a:pt x="65" y="1"/>
                    <a:pt x="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479;p45">
              <a:extLst>
                <a:ext uri="{FF2B5EF4-FFF2-40B4-BE49-F238E27FC236}">
                  <a16:creationId xmlns:a16="http://schemas.microsoft.com/office/drawing/2014/main" id="{3C713172-4E9B-4575-B710-90F91BD4A834}"/>
                </a:ext>
              </a:extLst>
            </p:cNvPr>
            <p:cNvSpPr/>
            <p:nvPr/>
          </p:nvSpPr>
          <p:spPr>
            <a:xfrm>
              <a:off x="1162824" y="3806741"/>
              <a:ext cx="17436" cy="5438"/>
            </a:xfrm>
            <a:custGeom>
              <a:avLst/>
              <a:gdLst/>
              <a:ahLst/>
              <a:cxnLst/>
              <a:rect l="l" t="t" r="r" b="b"/>
              <a:pathLst>
                <a:path w="202" h="63" extrusionOk="0">
                  <a:moveTo>
                    <a:pt x="184" y="0"/>
                  </a:moveTo>
                  <a:cubicBezTo>
                    <a:pt x="163" y="0"/>
                    <a:pt x="125" y="13"/>
                    <a:pt x="87" y="13"/>
                  </a:cubicBezTo>
                  <a:cubicBezTo>
                    <a:pt x="29" y="13"/>
                    <a:pt x="1" y="42"/>
                    <a:pt x="1" y="42"/>
                  </a:cubicBezTo>
                  <a:cubicBezTo>
                    <a:pt x="1" y="56"/>
                    <a:pt x="8" y="63"/>
                    <a:pt x="26" y="63"/>
                  </a:cubicBezTo>
                  <a:cubicBezTo>
                    <a:pt x="44" y="63"/>
                    <a:pt x="72" y="56"/>
                    <a:pt x="115" y="42"/>
                  </a:cubicBezTo>
                  <a:cubicBezTo>
                    <a:pt x="173" y="13"/>
                    <a:pt x="201" y="13"/>
                    <a:pt x="201" y="13"/>
                  </a:cubicBezTo>
                  <a:cubicBezTo>
                    <a:pt x="201" y="3"/>
                    <a:pt x="195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480;p45">
              <a:extLst>
                <a:ext uri="{FF2B5EF4-FFF2-40B4-BE49-F238E27FC236}">
                  <a16:creationId xmlns:a16="http://schemas.microsoft.com/office/drawing/2014/main" id="{A2050111-0304-4EF7-8BF2-ADEEEDAD0898}"/>
                </a:ext>
              </a:extLst>
            </p:cNvPr>
            <p:cNvSpPr/>
            <p:nvPr/>
          </p:nvSpPr>
          <p:spPr>
            <a:xfrm>
              <a:off x="1160407" y="3799405"/>
              <a:ext cx="17350" cy="8459"/>
            </a:xfrm>
            <a:custGeom>
              <a:avLst/>
              <a:gdLst/>
              <a:ahLst/>
              <a:cxnLst/>
              <a:rect l="l" t="t" r="r" b="b"/>
              <a:pathLst>
                <a:path w="201" h="98" extrusionOk="0">
                  <a:moveTo>
                    <a:pt x="187" y="0"/>
                  </a:moveTo>
                  <a:cubicBezTo>
                    <a:pt x="167" y="0"/>
                    <a:pt x="127" y="20"/>
                    <a:pt x="86" y="41"/>
                  </a:cubicBezTo>
                  <a:cubicBezTo>
                    <a:pt x="57" y="69"/>
                    <a:pt x="0" y="98"/>
                    <a:pt x="29" y="98"/>
                  </a:cubicBezTo>
                  <a:cubicBezTo>
                    <a:pt x="29" y="98"/>
                    <a:pt x="57" y="98"/>
                    <a:pt x="115" y="69"/>
                  </a:cubicBezTo>
                  <a:cubicBezTo>
                    <a:pt x="172" y="41"/>
                    <a:pt x="201" y="12"/>
                    <a:pt x="201" y="12"/>
                  </a:cubicBezTo>
                  <a:cubicBezTo>
                    <a:pt x="201" y="4"/>
                    <a:pt x="196" y="0"/>
                    <a:pt x="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481;p45">
              <a:extLst>
                <a:ext uri="{FF2B5EF4-FFF2-40B4-BE49-F238E27FC236}">
                  <a16:creationId xmlns:a16="http://schemas.microsoft.com/office/drawing/2014/main" id="{327BD33E-91AA-4A0F-8265-D56CC82394D9}"/>
                </a:ext>
              </a:extLst>
            </p:cNvPr>
            <p:cNvSpPr/>
            <p:nvPr/>
          </p:nvSpPr>
          <p:spPr>
            <a:xfrm>
              <a:off x="1160407" y="3791981"/>
              <a:ext cx="12430" cy="15882"/>
            </a:xfrm>
            <a:custGeom>
              <a:avLst/>
              <a:gdLst/>
              <a:ahLst/>
              <a:cxnLst/>
              <a:rect l="l" t="t" r="r" b="b"/>
              <a:pathLst>
                <a:path w="144" h="184" extrusionOk="0">
                  <a:moveTo>
                    <a:pt x="120" y="1"/>
                  </a:moveTo>
                  <a:cubicBezTo>
                    <a:pt x="99" y="1"/>
                    <a:pt x="78" y="28"/>
                    <a:pt x="57" y="69"/>
                  </a:cubicBezTo>
                  <a:cubicBezTo>
                    <a:pt x="0" y="127"/>
                    <a:pt x="0" y="155"/>
                    <a:pt x="0" y="184"/>
                  </a:cubicBezTo>
                  <a:cubicBezTo>
                    <a:pt x="29" y="184"/>
                    <a:pt x="57" y="155"/>
                    <a:pt x="86" y="98"/>
                  </a:cubicBezTo>
                  <a:cubicBezTo>
                    <a:pt x="115" y="69"/>
                    <a:pt x="143" y="12"/>
                    <a:pt x="143" y="12"/>
                  </a:cubicBezTo>
                  <a:cubicBezTo>
                    <a:pt x="136" y="5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482;p45">
              <a:extLst>
                <a:ext uri="{FF2B5EF4-FFF2-40B4-BE49-F238E27FC236}">
                  <a16:creationId xmlns:a16="http://schemas.microsoft.com/office/drawing/2014/main" id="{815E6E7B-722B-4E9C-B50D-78FE81ABA13E}"/>
                </a:ext>
              </a:extLst>
            </p:cNvPr>
            <p:cNvSpPr/>
            <p:nvPr/>
          </p:nvSpPr>
          <p:spPr>
            <a:xfrm>
              <a:off x="1157904" y="3788011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58" y="1"/>
                  </a:moveTo>
                  <a:cubicBezTo>
                    <a:pt x="58" y="1"/>
                    <a:pt x="29" y="30"/>
                    <a:pt x="1" y="87"/>
                  </a:cubicBezTo>
                  <a:lnTo>
                    <a:pt x="1" y="201"/>
                  </a:lnTo>
                  <a:cubicBezTo>
                    <a:pt x="1" y="201"/>
                    <a:pt x="29" y="173"/>
                    <a:pt x="58" y="115"/>
                  </a:cubicBezTo>
                  <a:cubicBezTo>
                    <a:pt x="58" y="58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483;p45">
              <a:extLst>
                <a:ext uri="{FF2B5EF4-FFF2-40B4-BE49-F238E27FC236}">
                  <a16:creationId xmlns:a16="http://schemas.microsoft.com/office/drawing/2014/main" id="{0D0A2ACC-E7AD-4550-AE3F-1BD2BD6248DA}"/>
                </a:ext>
              </a:extLst>
            </p:cNvPr>
            <p:cNvSpPr/>
            <p:nvPr/>
          </p:nvSpPr>
          <p:spPr>
            <a:xfrm>
              <a:off x="1150481" y="3788011"/>
              <a:ext cx="7510" cy="17436"/>
            </a:xfrm>
            <a:custGeom>
              <a:avLst/>
              <a:gdLst/>
              <a:ahLst/>
              <a:cxnLst/>
              <a:rect l="l" t="t" r="r" b="b"/>
              <a:pathLst>
                <a:path w="87" h="202" extrusionOk="0">
                  <a:moveTo>
                    <a:pt x="29" y="1"/>
                  </a:moveTo>
                  <a:cubicBezTo>
                    <a:pt x="1" y="1"/>
                    <a:pt x="1" y="58"/>
                    <a:pt x="29" y="115"/>
                  </a:cubicBezTo>
                  <a:cubicBezTo>
                    <a:pt x="29" y="173"/>
                    <a:pt x="58" y="201"/>
                    <a:pt x="58" y="201"/>
                  </a:cubicBezTo>
                  <a:cubicBezTo>
                    <a:pt x="87" y="201"/>
                    <a:pt x="58" y="144"/>
                    <a:pt x="58" y="87"/>
                  </a:cubicBezTo>
                  <a:cubicBezTo>
                    <a:pt x="58" y="30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484;p45">
              <a:extLst>
                <a:ext uri="{FF2B5EF4-FFF2-40B4-BE49-F238E27FC236}">
                  <a16:creationId xmlns:a16="http://schemas.microsoft.com/office/drawing/2014/main" id="{B6B2C0ED-6FDC-4153-B6E9-E0987DC7BAAD}"/>
                </a:ext>
              </a:extLst>
            </p:cNvPr>
            <p:cNvSpPr/>
            <p:nvPr/>
          </p:nvSpPr>
          <p:spPr>
            <a:xfrm>
              <a:off x="1143058" y="3791981"/>
              <a:ext cx="12516" cy="15882"/>
            </a:xfrm>
            <a:custGeom>
              <a:avLst/>
              <a:gdLst/>
              <a:ahLst/>
              <a:cxnLst/>
              <a:rect l="l" t="t" r="r" b="b"/>
              <a:pathLst>
                <a:path w="145" h="184" extrusionOk="0">
                  <a:moveTo>
                    <a:pt x="24" y="1"/>
                  </a:moveTo>
                  <a:cubicBezTo>
                    <a:pt x="16" y="1"/>
                    <a:pt x="9" y="5"/>
                    <a:pt x="1" y="12"/>
                  </a:cubicBezTo>
                  <a:cubicBezTo>
                    <a:pt x="1" y="12"/>
                    <a:pt x="30" y="41"/>
                    <a:pt x="58" y="98"/>
                  </a:cubicBezTo>
                  <a:cubicBezTo>
                    <a:pt x="87" y="155"/>
                    <a:pt x="115" y="184"/>
                    <a:pt x="144" y="184"/>
                  </a:cubicBezTo>
                  <a:cubicBezTo>
                    <a:pt x="144" y="155"/>
                    <a:pt x="144" y="127"/>
                    <a:pt x="87" y="69"/>
                  </a:cubicBezTo>
                  <a:cubicBezTo>
                    <a:pt x="66" y="28"/>
                    <a:pt x="45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485;p45">
              <a:extLst>
                <a:ext uri="{FF2B5EF4-FFF2-40B4-BE49-F238E27FC236}">
                  <a16:creationId xmlns:a16="http://schemas.microsoft.com/office/drawing/2014/main" id="{88C03FA4-D3E6-42ED-A164-59104BA01D77}"/>
                </a:ext>
              </a:extLst>
            </p:cNvPr>
            <p:cNvSpPr/>
            <p:nvPr/>
          </p:nvSpPr>
          <p:spPr>
            <a:xfrm>
              <a:off x="1138138" y="3797937"/>
              <a:ext cx="17436" cy="10962"/>
            </a:xfrm>
            <a:custGeom>
              <a:avLst/>
              <a:gdLst/>
              <a:ahLst/>
              <a:cxnLst/>
              <a:rect l="l" t="t" r="r" b="b"/>
              <a:pathLst>
                <a:path w="202" h="127" extrusionOk="0">
                  <a:moveTo>
                    <a:pt x="1" y="0"/>
                  </a:moveTo>
                  <a:cubicBezTo>
                    <a:pt x="1" y="29"/>
                    <a:pt x="29" y="58"/>
                    <a:pt x="58" y="86"/>
                  </a:cubicBezTo>
                  <a:cubicBezTo>
                    <a:pt x="98" y="107"/>
                    <a:pt x="139" y="127"/>
                    <a:pt x="159" y="127"/>
                  </a:cubicBezTo>
                  <a:cubicBezTo>
                    <a:pt x="167" y="127"/>
                    <a:pt x="172" y="123"/>
                    <a:pt x="172" y="115"/>
                  </a:cubicBezTo>
                  <a:cubicBezTo>
                    <a:pt x="201" y="115"/>
                    <a:pt x="144" y="86"/>
                    <a:pt x="87" y="58"/>
                  </a:cubicBezTo>
                  <a:cubicBezTo>
                    <a:pt x="58" y="2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486;p45">
              <a:extLst>
                <a:ext uri="{FF2B5EF4-FFF2-40B4-BE49-F238E27FC236}">
                  <a16:creationId xmlns:a16="http://schemas.microsoft.com/office/drawing/2014/main" id="{57B81151-8CC0-4615-9EE8-66B0BC15F057}"/>
                </a:ext>
              </a:extLst>
            </p:cNvPr>
            <p:cNvSpPr/>
            <p:nvPr/>
          </p:nvSpPr>
          <p:spPr>
            <a:xfrm>
              <a:off x="1135721" y="3807777"/>
              <a:ext cx="17350" cy="2590"/>
            </a:xfrm>
            <a:custGeom>
              <a:avLst/>
              <a:gdLst/>
              <a:ahLst/>
              <a:cxnLst/>
              <a:rect l="l" t="t" r="r" b="b"/>
              <a:pathLst>
                <a:path w="201" h="30" extrusionOk="0">
                  <a:moveTo>
                    <a:pt x="0" y="1"/>
                  </a:moveTo>
                  <a:cubicBezTo>
                    <a:pt x="0" y="1"/>
                    <a:pt x="29" y="30"/>
                    <a:pt x="86" y="30"/>
                  </a:cubicBezTo>
                  <a:lnTo>
                    <a:pt x="200" y="30"/>
                  </a:lnTo>
                  <a:cubicBezTo>
                    <a:pt x="200" y="30"/>
                    <a:pt x="143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487;p45">
              <a:extLst>
                <a:ext uri="{FF2B5EF4-FFF2-40B4-BE49-F238E27FC236}">
                  <a16:creationId xmlns:a16="http://schemas.microsoft.com/office/drawing/2014/main" id="{EE472472-2D28-45E1-BC3B-7A84D0748776}"/>
                </a:ext>
              </a:extLst>
            </p:cNvPr>
            <p:cNvSpPr/>
            <p:nvPr/>
          </p:nvSpPr>
          <p:spPr>
            <a:xfrm>
              <a:off x="1135721" y="3812784"/>
              <a:ext cx="17350" cy="6129"/>
            </a:xfrm>
            <a:custGeom>
              <a:avLst/>
              <a:gdLst/>
              <a:ahLst/>
              <a:cxnLst/>
              <a:rect l="l" t="t" r="r" b="b"/>
              <a:pathLst>
                <a:path w="201" h="71" extrusionOk="0">
                  <a:moveTo>
                    <a:pt x="86" y="0"/>
                  </a:moveTo>
                  <a:cubicBezTo>
                    <a:pt x="29" y="0"/>
                    <a:pt x="0" y="57"/>
                    <a:pt x="0" y="57"/>
                  </a:cubicBezTo>
                  <a:cubicBezTo>
                    <a:pt x="0" y="67"/>
                    <a:pt x="6" y="70"/>
                    <a:pt x="17" y="70"/>
                  </a:cubicBezTo>
                  <a:cubicBezTo>
                    <a:pt x="38" y="70"/>
                    <a:pt x="76" y="57"/>
                    <a:pt x="115" y="57"/>
                  </a:cubicBezTo>
                  <a:cubicBezTo>
                    <a:pt x="172" y="57"/>
                    <a:pt x="200" y="29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488;p45">
              <a:extLst>
                <a:ext uri="{FF2B5EF4-FFF2-40B4-BE49-F238E27FC236}">
                  <a16:creationId xmlns:a16="http://schemas.microsoft.com/office/drawing/2014/main" id="{8265EC1B-2C0C-4DFC-84CE-1D2527942BD7}"/>
                </a:ext>
              </a:extLst>
            </p:cNvPr>
            <p:cNvSpPr/>
            <p:nvPr/>
          </p:nvSpPr>
          <p:spPr>
            <a:xfrm>
              <a:off x="1135721" y="3811748"/>
              <a:ext cx="17350" cy="10099"/>
            </a:xfrm>
            <a:custGeom>
              <a:avLst/>
              <a:gdLst/>
              <a:ahLst/>
              <a:cxnLst/>
              <a:rect l="l" t="t" r="r" b="b"/>
              <a:pathLst>
                <a:path w="201" h="117" extrusionOk="0">
                  <a:moveTo>
                    <a:pt x="187" y="0"/>
                  </a:moveTo>
                  <a:cubicBezTo>
                    <a:pt x="167" y="0"/>
                    <a:pt x="126" y="21"/>
                    <a:pt x="86" y="41"/>
                  </a:cubicBezTo>
                  <a:cubicBezTo>
                    <a:pt x="57" y="69"/>
                    <a:pt x="0" y="98"/>
                    <a:pt x="29" y="98"/>
                  </a:cubicBezTo>
                  <a:cubicBezTo>
                    <a:pt x="29" y="110"/>
                    <a:pt x="39" y="117"/>
                    <a:pt x="52" y="117"/>
                  </a:cubicBezTo>
                  <a:cubicBezTo>
                    <a:pt x="71" y="117"/>
                    <a:pt x="98" y="103"/>
                    <a:pt x="115" y="69"/>
                  </a:cubicBezTo>
                  <a:cubicBezTo>
                    <a:pt x="172" y="41"/>
                    <a:pt x="200" y="12"/>
                    <a:pt x="200" y="12"/>
                  </a:cubicBezTo>
                  <a:cubicBezTo>
                    <a:pt x="200" y="4"/>
                    <a:pt x="195" y="0"/>
                    <a:pt x="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489;p45">
              <a:extLst>
                <a:ext uri="{FF2B5EF4-FFF2-40B4-BE49-F238E27FC236}">
                  <a16:creationId xmlns:a16="http://schemas.microsoft.com/office/drawing/2014/main" id="{9C4FE83E-A0B1-4E57-9E0B-CE6D809E8D2E}"/>
                </a:ext>
              </a:extLst>
            </p:cNvPr>
            <p:cNvSpPr/>
            <p:nvPr/>
          </p:nvSpPr>
          <p:spPr>
            <a:xfrm>
              <a:off x="1143058" y="3814510"/>
              <a:ext cx="12516" cy="15623"/>
            </a:xfrm>
            <a:custGeom>
              <a:avLst/>
              <a:gdLst/>
              <a:ahLst/>
              <a:cxnLst/>
              <a:rect l="l" t="t" r="r" b="b"/>
              <a:pathLst>
                <a:path w="145" h="181" extrusionOk="0">
                  <a:moveTo>
                    <a:pt x="128" y="1"/>
                  </a:moveTo>
                  <a:cubicBezTo>
                    <a:pt x="104" y="1"/>
                    <a:pt x="81" y="43"/>
                    <a:pt x="58" y="66"/>
                  </a:cubicBezTo>
                  <a:cubicBezTo>
                    <a:pt x="1" y="123"/>
                    <a:pt x="1" y="152"/>
                    <a:pt x="1" y="180"/>
                  </a:cubicBezTo>
                  <a:cubicBezTo>
                    <a:pt x="30" y="180"/>
                    <a:pt x="58" y="152"/>
                    <a:pt x="87" y="95"/>
                  </a:cubicBezTo>
                  <a:cubicBezTo>
                    <a:pt x="115" y="66"/>
                    <a:pt x="144" y="9"/>
                    <a:pt x="144" y="9"/>
                  </a:cubicBezTo>
                  <a:cubicBezTo>
                    <a:pt x="139" y="3"/>
                    <a:pt x="133" y="1"/>
                    <a:pt x="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490;p45">
              <a:extLst>
                <a:ext uri="{FF2B5EF4-FFF2-40B4-BE49-F238E27FC236}">
                  <a16:creationId xmlns:a16="http://schemas.microsoft.com/office/drawing/2014/main" id="{ADFC461A-3326-4407-B0A5-C46DC2235A12}"/>
                </a:ext>
              </a:extLst>
            </p:cNvPr>
            <p:cNvSpPr/>
            <p:nvPr/>
          </p:nvSpPr>
          <p:spPr>
            <a:xfrm>
              <a:off x="1150481" y="3815201"/>
              <a:ext cx="5093" cy="17436"/>
            </a:xfrm>
            <a:custGeom>
              <a:avLst/>
              <a:gdLst/>
              <a:ahLst/>
              <a:cxnLst/>
              <a:rect l="l" t="t" r="r" b="b"/>
              <a:pathLst>
                <a:path w="59" h="202" extrusionOk="0">
                  <a:moveTo>
                    <a:pt x="58" y="1"/>
                  </a:moveTo>
                  <a:cubicBezTo>
                    <a:pt x="58" y="1"/>
                    <a:pt x="29" y="58"/>
                    <a:pt x="29" y="115"/>
                  </a:cubicBezTo>
                  <a:cubicBezTo>
                    <a:pt x="1" y="144"/>
                    <a:pt x="29" y="201"/>
                    <a:pt x="29" y="201"/>
                  </a:cubicBezTo>
                  <a:cubicBezTo>
                    <a:pt x="29" y="201"/>
                    <a:pt x="58" y="172"/>
                    <a:pt x="58" y="115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491;p45">
              <a:extLst>
                <a:ext uri="{FF2B5EF4-FFF2-40B4-BE49-F238E27FC236}">
                  <a16:creationId xmlns:a16="http://schemas.microsoft.com/office/drawing/2014/main" id="{BE60732A-6DC5-48DA-BC65-A0CAA37E0A82}"/>
                </a:ext>
              </a:extLst>
            </p:cNvPr>
            <p:cNvSpPr/>
            <p:nvPr/>
          </p:nvSpPr>
          <p:spPr>
            <a:xfrm>
              <a:off x="1157904" y="3815201"/>
              <a:ext cx="7510" cy="18040"/>
            </a:xfrm>
            <a:custGeom>
              <a:avLst/>
              <a:gdLst/>
              <a:ahLst/>
              <a:cxnLst/>
              <a:rect l="l" t="t" r="r" b="b"/>
              <a:pathLst>
                <a:path w="87" h="209" extrusionOk="0">
                  <a:moveTo>
                    <a:pt x="1" y="1"/>
                  </a:moveTo>
                  <a:cubicBezTo>
                    <a:pt x="1" y="1"/>
                    <a:pt x="1" y="58"/>
                    <a:pt x="1" y="115"/>
                  </a:cubicBezTo>
                  <a:cubicBezTo>
                    <a:pt x="24" y="162"/>
                    <a:pt x="28" y="209"/>
                    <a:pt x="45" y="209"/>
                  </a:cubicBezTo>
                  <a:cubicBezTo>
                    <a:pt x="48" y="209"/>
                    <a:pt x="53" y="206"/>
                    <a:pt x="58" y="201"/>
                  </a:cubicBezTo>
                  <a:cubicBezTo>
                    <a:pt x="58" y="201"/>
                    <a:pt x="86" y="172"/>
                    <a:pt x="58" y="115"/>
                  </a:cubicBezTo>
                  <a:cubicBezTo>
                    <a:pt x="58" y="58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492;p45">
              <a:extLst>
                <a:ext uri="{FF2B5EF4-FFF2-40B4-BE49-F238E27FC236}">
                  <a16:creationId xmlns:a16="http://schemas.microsoft.com/office/drawing/2014/main" id="{ED9DC51E-5B19-42BA-8AC8-2E338A1E83B3}"/>
                </a:ext>
              </a:extLst>
            </p:cNvPr>
            <p:cNvSpPr/>
            <p:nvPr/>
          </p:nvSpPr>
          <p:spPr>
            <a:xfrm>
              <a:off x="1157904" y="3815201"/>
              <a:ext cx="12430" cy="14933"/>
            </a:xfrm>
            <a:custGeom>
              <a:avLst/>
              <a:gdLst/>
              <a:ahLst/>
              <a:cxnLst/>
              <a:rect l="l" t="t" r="r" b="b"/>
              <a:pathLst>
                <a:path w="144" h="173" extrusionOk="0">
                  <a:moveTo>
                    <a:pt x="29" y="1"/>
                  </a:moveTo>
                  <a:cubicBezTo>
                    <a:pt x="1" y="1"/>
                    <a:pt x="29" y="58"/>
                    <a:pt x="58" y="87"/>
                  </a:cubicBezTo>
                  <a:cubicBezTo>
                    <a:pt x="115" y="144"/>
                    <a:pt x="144" y="172"/>
                    <a:pt x="144" y="172"/>
                  </a:cubicBezTo>
                  <a:cubicBezTo>
                    <a:pt x="144" y="172"/>
                    <a:pt x="144" y="115"/>
                    <a:pt x="115" y="58"/>
                  </a:cubicBezTo>
                  <a:cubicBezTo>
                    <a:pt x="86" y="29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493;p45">
              <a:extLst>
                <a:ext uri="{FF2B5EF4-FFF2-40B4-BE49-F238E27FC236}">
                  <a16:creationId xmlns:a16="http://schemas.microsoft.com/office/drawing/2014/main" id="{1F069F03-311A-4047-AE6C-0874B438063F}"/>
                </a:ext>
              </a:extLst>
            </p:cNvPr>
            <p:cNvSpPr/>
            <p:nvPr/>
          </p:nvSpPr>
          <p:spPr>
            <a:xfrm>
              <a:off x="1160407" y="3812784"/>
              <a:ext cx="17350" cy="10962"/>
            </a:xfrm>
            <a:custGeom>
              <a:avLst/>
              <a:gdLst/>
              <a:ahLst/>
              <a:cxnLst/>
              <a:rect l="l" t="t" r="r" b="b"/>
              <a:pathLst>
                <a:path w="201" h="127" extrusionOk="0">
                  <a:moveTo>
                    <a:pt x="29" y="0"/>
                  </a:moveTo>
                  <a:lnTo>
                    <a:pt x="29" y="0"/>
                  </a:lnTo>
                  <a:cubicBezTo>
                    <a:pt x="0" y="29"/>
                    <a:pt x="29" y="57"/>
                    <a:pt x="86" y="86"/>
                  </a:cubicBezTo>
                  <a:cubicBezTo>
                    <a:pt x="127" y="106"/>
                    <a:pt x="167" y="126"/>
                    <a:pt x="187" y="126"/>
                  </a:cubicBezTo>
                  <a:cubicBezTo>
                    <a:pt x="196" y="126"/>
                    <a:pt x="201" y="123"/>
                    <a:pt x="201" y="115"/>
                  </a:cubicBezTo>
                  <a:cubicBezTo>
                    <a:pt x="201" y="115"/>
                    <a:pt x="172" y="57"/>
                    <a:pt x="115" y="29"/>
                  </a:cubicBezTo>
                  <a:cubicBezTo>
                    <a:pt x="58" y="0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494;p45">
              <a:extLst>
                <a:ext uri="{FF2B5EF4-FFF2-40B4-BE49-F238E27FC236}">
                  <a16:creationId xmlns:a16="http://schemas.microsoft.com/office/drawing/2014/main" id="{FE08CBD2-7829-40A4-ABDE-531215AC11CF}"/>
                </a:ext>
              </a:extLst>
            </p:cNvPr>
            <p:cNvSpPr/>
            <p:nvPr/>
          </p:nvSpPr>
          <p:spPr>
            <a:xfrm>
              <a:off x="1162824" y="3810280"/>
              <a:ext cx="17436" cy="5006"/>
            </a:xfrm>
            <a:custGeom>
              <a:avLst/>
              <a:gdLst/>
              <a:ahLst/>
              <a:cxnLst/>
              <a:rect l="l" t="t" r="r" b="b"/>
              <a:pathLst>
                <a:path w="202" h="58" extrusionOk="0">
                  <a:moveTo>
                    <a:pt x="1" y="1"/>
                  </a:moveTo>
                  <a:cubicBezTo>
                    <a:pt x="1" y="1"/>
                    <a:pt x="29" y="29"/>
                    <a:pt x="87" y="58"/>
                  </a:cubicBezTo>
                  <a:lnTo>
                    <a:pt x="201" y="58"/>
                  </a:lnTo>
                  <a:cubicBezTo>
                    <a:pt x="201" y="58"/>
                    <a:pt x="173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495;p45">
              <a:extLst>
                <a:ext uri="{FF2B5EF4-FFF2-40B4-BE49-F238E27FC236}">
                  <a16:creationId xmlns:a16="http://schemas.microsoft.com/office/drawing/2014/main" id="{79D0C505-7C54-420D-8E9C-2FC81E56D71C}"/>
                </a:ext>
              </a:extLst>
            </p:cNvPr>
            <p:cNvSpPr/>
            <p:nvPr/>
          </p:nvSpPr>
          <p:spPr>
            <a:xfrm>
              <a:off x="1162824" y="3803461"/>
              <a:ext cx="17436" cy="6905"/>
            </a:xfrm>
            <a:custGeom>
              <a:avLst/>
              <a:gdLst/>
              <a:ahLst/>
              <a:cxnLst/>
              <a:rect l="l" t="t" r="r" b="b"/>
              <a:pathLst>
                <a:path w="202" h="80" extrusionOk="0">
                  <a:moveTo>
                    <a:pt x="165" y="1"/>
                  </a:moveTo>
                  <a:cubicBezTo>
                    <a:pt x="144" y="1"/>
                    <a:pt x="115" y="8"/>
                    <a:pt x="87" y="22"/>
                  </a:cubicBezTo>
                  <a:cubicBezTo>
                    <a:pt x="29" y="22"/>
                    <a:pt x="1" y="51"/>
                    <a:pt x="1" y="80"/>
                  </a:cubicBezTo>
                  <a:lnTo>
                    <a:pt x="115" y="80"/>
                  </a:lnTo>
                  <a:cubicBezTo>
                    <a:pt x="173" y="80"/>
                    <a:pt x="201" y="22"/>
                    <a:pt x="201" y="22"/>
                  </a:cubicBezTo>
                  <a:cubicBezTo>
                    <a:pt x="201" y="8"/>
                    <a:pt x="187" y="1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496;p45">
              <a:extLst>
                <a:ext uri="{FF2B5EF4-FFF2-40B4-BE49-F238E27FC236}">
                  <a16:creationId xmlns:a16="http://schemas.microsoft.com/office/drawing/2014/main" id="{2F25A5A0-528D-4984-86DA-D1B2469452BA}"/>
                </a:ext>
              </a:extLst>
            </p:cNvPr>
            <p:cNvSpPr/>
            <p:nvPr/>
          </p:nvSpPr>
          <p:spPr>
            <a:xfrm>
              <a:off x="1160407" y="3795434"/>
              <a:ext cx="14847" cy="12430"/>
            </a:xfrm>
            <a:custGeom>
              <a:avLst/>
              <a:gdLst/>
              <a:ahLst/>
              <a:cxnLst/>
              <a:rect l="l" t="t" r="r" b="b"/>
              <a:pathLst>
                <a:path w="172" h="144" extrusionOk="0">
                  <a:moveTo>
                    <a:pt x="172" y="1"/>
                  </a:moveTo>
                  <a:cubicBezTo>
                    <a:pt x="172" y="1"/>
                    <a:pt x="115" y="29"/>
                    <a:pt x="86" y="58"/>
                  </a:cubicBezTo>
                  <a:cubicBezTo>
                    <a:pt x="29" y="87"/>
                    <a:pt x="0" y="144"/>
                    <a:pt x="0" y="144"/>
                  </a:cubicBezTo>
                  <a:cubicBezTo>
                    <a:pt x="29" y="144"/>
                    <a:pt x="57" y="144"/>
                    <a:pt x="115" y="87"/>
                  </a:cubicBezTo>
                  <a:cubicBezTo>
                    <a:pt x="143" y="58"/>
                    <a:pt x="172" y="29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497;p45">
              <a:extLst>
                <a:ext uri="{FF2B5EF4-FFF2-40B4-BE49-F238E27FC236}">
                  <a16:creationId xmlns:a16="http://schemas.microsoft.com/office/drawing/2014/main" id="{A98FB27C-E645-4E93-B71A-8D254CBBBFEA}"/>
                </a:ext>
              </a:extLst>
            </p:cNvPr>
            <p:cNvSpPr/>
            <p:nvPr/>
          </p:nvSpPr>
          <p:spPr>
            <a:xfrm>
              <a:off x="1157904" y="3790514"/>
              <a:ext cx="12430" cy="15623"/>
            </a:xfrm>
            <a:custGeom>
              <a:avLst/>
              <a:gdLst/>
              <a:ahLst/>
              <a:cxnLst/>
              <a:rect l="l" t="t" r="r" b="b"/>
              <a:pathLst>
                <a:path w="144" h="181" extrusionOk="0">
                  <a:moveTo>
                    <a:pt x="115" y="1"/>
                  </a:moveTo>
                  <a:cubicBezTo>
                    <a:pt x="86" y="1"/>
                    <a:pt x="86" y="29"/>
                    <a:pt x="58" y="86"/>
                  </a:cubicBezTo>
                  <a:cubicBezTo>
                    <a:pt x="29" y="144"/>
                    <a:pt x="1" y="172"/>
                    <a:pt x="29" y="172"/>
                  </a:cubicBezTo>
                  <a:cubicBezTo>
                    <a:pt x="29" y="178"/>
                    <a:pt x="30" y="180"/>
                    <a:pt x="32" y="180"/>
                  </a:cubicBezTo>
                  <a:cubicBezTo>
                    <a:pt x="40" y="180"/>
                    <a:pt x="63" y="138"/>
                    <a:pt x="86" y="115"/>
                  </a:cubicBezTo>
                  <a:cubicBezTo>
                    <a:pt x="115" y="58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498;p45">
              <a:extLst>
                <a:ext uri="{FF2B5EF4-FFF2-40B4-BE49-F238E27FC236}">
                  <a16:creationId xmlns:a16="http://schemas.microsoft.com/office/drawing/2014/main" id="{DC57279A-87EC-49D2-87F2-BECBD7D26DF7}"/>
                </a:ext>
              </a:extLst>
            </p:cNvPr>
            <p:cNvSpPr/>
            <p:nvPr/>
          </p:nvSpPr>
          <p:spPr>
            <a:xfrm>
              <a:off x="1155487" y="3788011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29" y="1"/>
                  </a:moveTo>
                  <a:cubicBezTo>
                    <a:pt x="29" y="1"/>
                    <a:pt x="0" y="30"/>
                    <a:pt x="0" y="115"/>
                  </a:cubicBezTo>
                  <a:cubicBezTo>
                    <a:pt x="0" y="173"/>
                    <a:pt x="0" y="201"/>
                    <a:pt x="29" y="201"/>
                  </a:cubicBezTo>
                  <a:cubicBezTo>
                    <a:pt x="57" y="201"/>
                    <a:pt x="57" y="173"/>
                    <a:pt x="57" y="115"/>
                  </a:cubicBezTo>
                  <a:cubicBezTo>
                    <a:pt x="57" y="58"/>
                    <a:pt x="57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499;p45">
              <a:extLst>
                <a:ext uri="{FF2B5EF4-FFF2-40B4-BE49-F238E27FC236}">
                  <a16:creationId xmlns:a16="http://schemas.microsoft.com/office/drawing/2014/main" id="{B5C025A2-05AB-4941-B532-9B61BDFED223}"/>
                </a:ext>
              </a:extLst>
            </p:cNvPr>
            <p:cNvSpPr/>
            <p:nvPr/>
          </p:nvSpPr>
          <p:spPr>
            <a:xfrm>
              <a:off x="1148064" y="3788011"/>
              <a:ext cx="9927" cy="18040"/>
            </a:xfrm>
            <a:custGeom>
              <a:avLst/>
              <a:gdLst/>
              <a:ahLst/>
              <a:cxnLst/>
              <a:rect l="l" t="t" r="r" b="b"/>
              <a:pathLst>
                <a:path w="115" h="209" extrusionOk="0">
                  <a:moveTo>
                    <a:pt x="29" y="1"/>
                  </a:moveTo>
                  <a:cubicBezTo>
                    <a:pt x="29" y="30"/>
                    <a:pt x="0" y="58"/>
                    <a:pt x="29" y="115"/>
                  </a:cubicBezTo>
                  <a:cubicBezTo>
                    <a:pt x="52" y="162"/>
                    <a:pt x="76" y="209"/>
                    <a:pt x="83" y="209"/>
                  </a:cubicBezTo>
                  <a:cubicBezTo>
                    <a:pt x="85" y="209"/>
                    <a:pt x="86" y="207"/>
                    <a:pt x="86" y="201"/>
                  </a:cubicBezTo>
                  <a:cubicBezTo>
                    <a:pt x="115" y="201"/>
                    <a:pt x="86" y="173"/>
                    <a:pt x="86" y="115"/>
                  </a:cubicBezTo>
                  <a:cubicBezTo>
                    <a:pt x="86" y="58"/>
                    <a:pt x="57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500;p45">
              <a:extLst>
                <a:ext uri="{FF2B5EF4-FFF2-40B4-BE49-F238E27FC236}">
                  <a16:creationId xmlns:a16="http://schemas.microsoft.com/office/drawing/2014/main" id="{675BB171-F9D5-420F-B94E-384DD602C1EE}"/>
                </a:ext>
              </a:extLst>
            </p:cNvPr>
            <p:cNvSpPr/>
            <p:nvPr/>
          </p:nvSpPr>
          <p:spPr>
            <a:xfrm>
              <a:off x="1140641" y="3794484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23" y="1"/>
                  </a:moveTo>
                  <a:cubicBezTo>
                    <a:pt x="16" y="1"/>
                    <a:pt x="8" y="4"/>
                    <a:pt x="0" y="12"/>
                  </a:cubicBezTo>
                  <a:cubicBezTo>
                    <a:pt x="0" y="12"/>
                    <a:pt x="29" y="40"/>
                    <a:pt x="58" y="98"/>
                  </a:cubicBezTo>
                  <a:cubicBezTo>
                    <a:pt x="115" y="126"/>
                    <a:pt x="143" y="155"/>
                    <a:pt x="143" y="155"/>
                  </a:cubicBezTo>
                  <a:cubicBezTo>
                    <a:pt x="172" y="126"/>
                    <a:pt x="143" y="98"/>
                    <a:pt x="86" y="69"/>
                  </a:cubicBezTo>
                  <a:cubicBezTo>
                    <a:pt x="65" y="27"/>
                    <a:pt x="44" y="1"/>
                    <a:pt x="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501;p45">
              <a:extLst>
                <a:ext uri="{FF2B5EF4-FFF2-40B4-BE49-F238E27FC236}">
                  <a16:creationId xmlns:a16="http://schemas.microsoft.com/office/drawing/2014/main" id="{BFE609BC-6FE5-4007-8A61-251A353F3AC7}"/>
                </a:ext>
              </a:extLst>
            </p:cNvPr>
            <p:cNvSpPr/>
            <p:nvPr/>
          </p:nvSpPr>
          <p:spPr>
            <a:xfrm>
              <a:off x="1135721" y="3801045"/>
              <a:ext cx="17350" cy="8718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36" y="0"/>
                  </a:moveTo>
                  <a:cubicBezTo>
                    <a:pt x="14" y="0"/>
                    <a:pt x="0" y="7"/>
                    <a:pt x="0" y="22"/>
                  </a:cubicBezTo>
                  <a:cubicBezTo>
                    <a:pt x="0" y="50"/>
                    <a:pt x="29" y="50"/>
                    <a:pt x="86" y="79"/>
                  </a:cubicBezTo>
                  <a:cubicBezTo>
                    <a:pt x="115" y="93"/>
                    <a:pt x="143" y="100"/>
                    <a:pt x="165" y="100"/>
                  </a:cubicBezTo>
                  <a:cubicBezTo>
                    <a:pt x="186" y="100"/>
                    <a:pt x="200" y="93"/>
                    <a:pt x="200" y="79"/>
                  </a:cubicBezTo>
                  <a:cubicBezTo>
                    <a:pt x="200" y="50"/>
                    <a:pt x="172" y="50"/>
                    <a:pt x="115" y="22"/>
                  </a:cubicBezTo>
                  <a:cubicBezTo>
                    <a:pt x="86" y="7"/>
                    <a:pt x="57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502;p45">
              <a:extLst>
                <a:ext uri="{FF2B5EF4-FFF2-40B4-BE49-F238E27FC236}">
                  <a16:creationId xmlns:a16="http://schemas.microsoft.com/office/drawing/2014/main" id="{723CA96C-A0E4-4C68-AB5E-2A35FC282A7D}"/>
                </a:ext>
              </a:extLst>
            </p:cNvPr>
            <p:cNvSpPr/>
            <p:nvPr/>
          </p:nvSpPr>
          <p:spPr>
            <a:xfrm>
              <a:off x="1133218" y="3809158"/>
              <a:ext cx="19853" cy="4747"/>
            </a:xfrm>
            <a:custGeom>
              <a:avLst/>
              <a:gdLst/>
              <a:ahLst/>
              <a:cxnLst/>
              <a:rect l="l" t="t" r="r" b="b"/>
              <a:pathLst>
                <a:path w="230" h="55" extrusionOk="0">
                  <a:moveTo>
                    <a:pt x="170" y="1"/>
                  </a:moveTo>
                  <a:cubicBezTo>
                    <a:pt x="153" y="1"/>
                    <a:pt x="134" y="4"/>
                    <a:pt x="115" y="14"/>
                  </a:cubicBezTo>
                  <a:cubicBezTo>
                    <a:pt x="58" y="14"/>
                    <a:pt x="0" y="14"/>
                    <a:pt x="0" y="42"/>
                  </a:cubicBezTo>
                  <a:cubicBezTo>
                    <a:pt x="0" y="52"/>
                    <a:pt x="7" y="55"/>
                    <a:pt x="17" y="55"/>
                  </a:cubicBezTo>
                  <a:cubicBezTo>
                    <a:pt x="39" y="55"/>
                    <a:pt x="77" y="42"/>
                    <a:pt x="115" y="42"/>
                  </a:cubicBezTo>
                  <a:cubicBezTo>
                    <a:pt x="172" y="42"/>
                    <a:pt x="229" y="42"/>
                    <a:pt x="229" y="14"/>
                  </a:cubicBezTo>
                  <a:cubicBezTo>
                    <a:pt x="229" y="14"/>
                    <a:pt x="204" y="1"/>
                    <a:pt x="1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503;p45">
              <a:extLst>
                <a:ext uri="{FF2B5EF4-FFF2-40B4-BE49-F238E27FC236}">
                  <a16:creationId xmlns:a16="http://schemas.microsoft.com/office/drawing/2014/main" id="{6ED44232-AE73-4BD7-97AA-D15730565A2D}"/>
                </a:ext>
              </a:extLst>
            </p:cNvPr>
            <p:cNvSpPr/>
            <p:nvPr/>
          </p:nvSpPr>
          <p:spPr>
            <a:xfrm>
              <a:off x="1148064" y="3802857"/>
              <a:ext cx="17350" cy="14070"/>
            </a:xfrm>
            <a:custGeom>
              <a:avLst/>
              <a:gdLst/>
              <a:ahLst/>
              <a:cxnLst/>
              <a:rect l="l" t="t" r="r" b="b"/>
              <a:pathLst>
                <a:path w="201" h="163" extrusionOk="0">
                  <a:moveTo>
                    <a:pt x="57" y="1"/>
                  </a:moveTo>
                  <a:cubicBezTo>
                    <a:pt x="29" y="29"/>
                    <a:pt x="0" y="87"/>
                    <a:pt x="29" y="115"/>
                  </a:cubicBezTo>
                  <a:cubicBezTo>
                    <a:pt x="46" y="149"/>
                    <a:pt x="72" y="163"/>
                    <a:pt x="97" y="163"/>
                  </a:cubicBezTo>
                  <a:cubicBezTo>
                    <a:pt x="115" y="163"/>
                    <a:pt x="131" y="156"/>
                    <a:pt x="143" y="144"/>
                  </a:cubicBezTo>
                  <a:cubicBezTo>
                    <a:pt x="200" y="144"/>
                    <a:pt x="200" y="87"/>
                    <a:pt x="172" y="58"/>
                  </a:cubicBezTo>
                  <a:cubicBezTo>
                    <a:pt x="172" y="1"/>
                    <a:pt x="115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504;p45">
              <a:extLst>
                <a:ext uri="{FF2B5EF4-FFF2-40B4-BE49-F238E27FC236}">
                  <a16:creationId xmlns:a16="http://schemas.microsoft.com/office/drawing/2014/main" id="{D81BEF10-6691-4444-BF4F-8856761DDE4E}"/>
                </a:ext>
              </a:extLst>
            </p:cNvPr>
            <p:cNvSpPr/>
            <p:nvPr/>
          </p:nvSpPr>
          <p:spPr>
            <a:xfrm>
              <a:off x="1152984" y="3804325"/>
              <a:ext cx="12430" cy="13466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44" y="0"/>
                  </a:moveTo>
                  <a:cubicBezTo>
                    <a:pt x="31" y="0"/>
                    <a:pt x="17" y="4"/>
                    <a:pt x="0" y="12"/>
                  </a:cubicBezTo>
                  <a:cubicBezTo>
                    <a:pt x="29" y="12"/>
                    <a:pt x="58" y="41"/>
                    <a:pt x="58" y="41"/>
                  </a:cubicBezTo>
                  <a:cubicBezTo>
                    <a:pt x="86" y="98"/>
                    <a:pt x="58" y="127"/>
                    <a:pt x="29" y="155"/>
                  </a:cubicBezTo>
                  <a:lnTo>
                    <a:pt x="86" y="155"/>
                  </a:lnTo>
                  <a:cubicBezTo>
                    <a:pt x="115" y="127"/>
                    <a:pt x="143" y="98"/>
                    <a:pt x="115" y="41"/>
                  </a:cubicBezTo>
                  <a:cubicBezTo>
                    <a:pt x="95" y="21"/>
                    <a:pt x="74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505;p45">
              <a:extLst>
                <a:ext uri="{FF2B5EF4-FFF2-40B4-BE49-F238E27FC236}">
                  <a16:creationId xmlns:a16="http://schemas.microsoft.com/office/drawing/2014/main" id="{F88CEF1D-C98B-46C5-BCD6-4402393BDAB0}"/>
                </a:ext>
              </a:extLst>
            </p:cNvPr>
            <p:cNvSpPr/>
            <p:nvPr/>
          </p:nvSpPr>
          <p:spPr>
            <a:xfrm>
              <a:off x="1244394" y="3770747"/>
              <a:ext cx="9927" cy="17350"/>
            </a:xfrm>
            <a:custGeom>
              <a:avLst/>
              <a:gdLst/>
              <a:ahLst/>
              <a:cxnLst/>
              <a:rect l="l" t="t" r="r" b="b"/>
              <a:pathLst>
                <a:path w="115" h="201" extrusionOk="0">
                  <a:moveTo>
                    <a:pt x="29" y="1"/>
                  </a:moveTo>
                  <a:cubicBezTo>
                    <a:pt x="0" y="1"/>
                    <a:pt x="29" y="58"/>
                    <a:pt x="29" y="115"/>
                  </a:cubicBezTo>
                  <a:cubicBezTo>
                    <a:pt x="29" y="172"/>
                    <a:pt x="86" y="201"/>
                    <a:pt x="86" y="201"/>
                  </a:cubicBezTo>
                  <a:cubicBezTo>
                    <a:pt x="115" y="201"/>
                    <a:pt x="115" y="144"/>
                    <a:pt x="86" y="86"/>
                  </a:cubicBezTo>
                  <a:cubicBezTo>
                    <a:pt x="58" y="29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506;p45">
              <a:extLst>
                <a:ext uri="{FF2B5EF4-FFF2-40B4-BE49-F238E27FC236}">
                  <a16:creationId xmlns:a16="http://schemas.microsoft.com/office/drawing/2014/main" id="{1BA87839-E9D3-436C-B2DC-5E3B66C6DBFA}"/>
                </a:ext>
              </a:extLst>
            </p:cNvPr>
            <p:cNvSpPr/>
            <p:nvPr/>
          </p:nvSpPr>
          <p:spPr>
            <a:xfrm>
              <a:off x="1227044" y="3769711"/>
              <a:ext cx="14933" cy="13466"/>
            </a:xfrm>
            <a:custGeom>
              <a:avLst/>
              <a:gdLst/>
              <a:ahLst/>
              <a:cxnLst/>
              <a:rect l="l" t="t" r="r" b="b"/>
              <a:pathLst>
                <a:path w="173" h="156" extrusionOk="0">
                  <a:moveTo>
                    <a:pt x="147" y="1"/>
                  </a:moveTo>
                  <a:cubicBezTo>
                    <a:pt x="125" y="1"/>
                    <a:pt x="99" y="21"/>
                    <a:pt x="58" y="41"/>
                  </a:cubicBezTo>
                  <a:cubicBezTo>
                    <a:pt x="30" y="98"/>
                    <a:pt x="1" y="127"/>
                    <a:pt x="1" y="156"/>
                  </a:cubicBezTo>
                  <a:cubicBezTo>
                    <a:pt x="1" y="156"/>
                    <a:pt x="58" y="127"/>
                    <a:pt x="87" y="98"/>
                  </a:cubicBezTo>
                  <a:cubicBezTo>
                    <a:pt x="144" y="41"/>
                    <a:pt x="173" y="13"/>
                    <a:pt x="173" y="13"/>
                  </a:cubicBezTo>
                  <a:cubicBezTo>
                    <a:pt x="164" y="4"/>
                    <a:pt x="156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507;p45">
              <a:extLst>
                <a:ext uri="{FF2B5EF4-FFF2-40B4-BE49-F238E27FC236}">
                  <a16:creationId xmlns:a16="http://schemas.microsoft.com/office/drawing/2014/main" id="{88B0FFA3-CD81-4327-B907-3896D29C41E2}"/>
                </a:ext>
              </a:extLst>
            </p:cNvPr>
            <p:cNvSpPr/>
            <p:nvPr/>
          </p:nvSpPr>
          <p:spPr>
            <a:xfrm>
              <a:off x="1234467" y="3770747"/>
              <a:ext cx="10013" cy="17350"/>
            </a:xfrm>
            <a:custGeom>
              <a:avLst/>
              <a:gdLst/>
              <a:ahLst/>
              <a:cxnLst/>
              <a:rect l="l" t="t" r="r" b="b"/>
              <a:pathLst>
                <a:path w="116" h="201" extrusionOk="0">
                  <a:moveTo>
                    <a:pt x="87" y="1"/>
                  </a:moveTo>
                  <a:cubicBezTo>
                    <a:pt x="87" y="1"/>
                    <a:pt x="58" y="29"/>
                    <a:pt x="29" y="86"/>
                  </a:cubicBezTo>
                  <a:cubicBezTo>
                    <a:pt x="1" y="144"/>
                    <a:pt x="1" y="201"/>
                    <a:pt x="1" y="201"/>
                  </a:cubicBezTo>
                  <a:cubicBezTo>
                    <a:pt x="29" y="201"/>
                    <a:pt x="58" y="172"/>
                    <a:pt x="87" y="115"/>
                  </a:cubicBezTo>
                  <a:cubicBezTo>
                    <a:pt x="87" y="58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508;p45">
              <a:extLst>
                <a:ext uri="{FF2B5EF4-FFF2-40B4-BE49-F238E27FC236}">
                  <a16:creationId xmlns:a16="http://schemas.microsoft.com/office/drawing/2014/main" id="{C61A9AEB-D67C-4F37-9972-FCAA6B9302A8}"/>
                </a:ext>
              </a:extLst>
            </p:cNvPr>
            <p:cNvSpPr/>
            <p:nvPr/>
          </p:nvSpPr>
          <p:spPr>
            <a:xfrm>
              <a:off x="1241891" y="3770747"/>
              <a:ext cx="5006" cy="19853"/>
            </a:xfrm>
            <a:custGeom>
              <a:avLst/>
              <a:gdLst/>
              <a:ahLst/>
              <a:cxnLst/>
              <a:rect l="l" t="t" r="r" b="b"/>
              <a:pathLst>
                <a:path w="58" h="230" extrusionOk="0">
                  <a:moveTo>
                    <a:pt x="29" y="1"/>
                  </a:moveTo>
                  <a:cubicBezTo>
                    <a:pt x="1" y="1"/>
                    <a:pt x="1" y="58"/>
                    <a:pt x="1" y="115"/>
                  </a:cubicBezTo>
                  <a:cubicBezTo>
                    <a:pt x="1" y="172"/>
                    <a:pt x="1" y="230"/>
                    <a:pt x="29" y="230"/>
                  </a:cubicBezTo>
                  <a:cubicBezTo>
                    <a:pt x="58" y="230"/>
                    <a:pt x="58" y="172"/>
                    <a:pt x="58" y="115"/>
                  </a:cubicBezTo>
                  <a:cubicBezTo>
                    <a:pt x="58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509;p45">
              <a:extLst>
                <a:ext uri="{FF2B5EF4-FFF2-40B4-BE49-F238E27FC236}">
                  <a16:creationId xmlns:a16="http://schemas.microsoft.com/office/drawing/2014/main" id="{BEC7E05A-6860-4024-8E8D-41F2C3860F77}"/>
                </a:ext>
              </a:extLst>
            </p:cNvPr>
            <p:cNvSpPr/>
            <p:nvPr/>
          </p:nvSpPr>
          <p:spPr>
            <a:xfrm>
              <a:off x="1246811" y="3769711"/>
              <a:ext cx="17436" cy="13466"/>
            </a:xfrm>
            <a:custGeom>
              <a:avLst/>
              <a:gdLst/>
              <a:ahLst/>
              <a:cxnLst/>
              <a:rect l="l" t="t" r="r" b="b"/>
              <a:pathLst>
                <a:path w="202" h="156" extrusionOk="0">
                  <a:moveTo>
                    <a:pt x="42" y="1"/>
                  </a:moveTo>
                  <a:cubicBezTo>
                    <a:pt x="34" y="1"/>
                    <a:pt x="30" y="4"/>
                    <a:pt x="30" y="13"/>
                  </a:cubicBezTo>
                  <a:cubicBezTo>
                    <a:pt x="1" y="13"/>
                    <a:pt x="30" y="41"/>
                    <a:pt x="87" y="98"/>
                  </a:cubicBezTo>
                  <a:cubicBezTo>
                    <a:pt x="115" y="127"/>
                    <a:pt x="173" y="156"/>
                    <a:pt x="173" y="156"/>
                  </a:cubicBezTo>
                  <a:cubicBezTo>
                    <a:pt x="201" y="127"/>
                    <a:pt x="144" y="98"/>
                    <a:pt x="115" y="41"/>
                  </a:cubicBezTo>
                  <a:cubicBezTo>
                    <a:pt x="95" y="21"/>
                    <a:pt x="61" y="1"/>
                    <a:pt x="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510;p45">
              <a:extLst>
                <a:ext uri="{FF2B5EF4-FFF2-40B4-BE49-F238E27FC236}">
                  <a16:creationId xmlns:a16="http://schemas.microsoft.com/office/drawing/2014/main" id="{047287EB-B9DE-414B-894E-27D740CBC63F}"/>
                </a:ext>
              </a:extLst>
            </p:cNvPr>
            <p:cNvSpPr/>
            <p:nvPr/>
          </p:nvSpPr>
          <p:spPr>
            <a:xfrm>
              <a:off x="1246811" y="3767208"/>
              <a:ext cx="19853" cy="7941"/>
            </a:xfrm>
            <a:custGeom>
              <a:avLst/>
              <a:gdLst/>
              <a:ahLst/>
              <a:cxnLst/>
              <a:rect l="l" t="t" r="r" b="b"/>
              <a:pathLst>
                <a:path w="230" h="92" extrusionOk="0">
                  <a:moveTo>
                    <a:pt x="31" y="0"/>
                  </a:moveTo>
                  <a:cubicBezTo>
                    <a:pt x="20" y="0"/>
                    <a:pt x="10" y="3"/>
                    <a:pt x="1" y="13"/>
                  </a:cubicBezTo>
                  <a:cubicBezTo>
                    <a:pt x="1" y="42"/>
                    <a:pt x="58" y="70"/>
                    <a:pt x="87" y="70"/>
                  </a:cubicBezTo>
                  <a:cubicBezTo>
                    <a:pt x="115" y="85"/>
                    <a:pt x="144" y="92"/>
                    <a:pt x="165" y="92"/>
                  </a:cubicBezTo>
                  <a:cubicBezTo>
                    <a:pt x="187" y="92"/>
                    <a:pt x="201" y="85"/>
                    <a:pt x="201" y="70"/>
                  </a:cubicBezTo>
                  <a:cubicBezTo>
                    <a:pt x="230" y="42"/>
                    <a:pt x="201" y="42"/>
                    <a:pt x="115" y="13"/>
                  </a:cubicBezTo>
                  <a:cubicBezTo>
                    <a:pt x="77" y="13"/>
                    <a:pt x="52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511;p45">
              <a:extLst>
                <a:ext uri="{FF2B5EF4-FFF2-40B4-BE49-F238E27FC236}">
                  <a16:creationId xmlns:a16="http://schemas.microsoft.com/office/drawing/2014/main" id="{FF7246B5-18DA-4D9C-9AA8-B767C017459B}"/>
                </a:ext>
              </a:extLst>
            </p:cNvPr>
            <p:cNvSpPr/>
            <p:nvPr/>
          </p:nvSpPr>
          <p:spPr>
            <a:xfrm>
              <a:off x="1249314" y="3762288"/>
              <a:ext cx="17350" cy="5438"/>
            </a:xfrm>
            <a:custGeom>
              <a:avLst/>
              <a:gdLst/>
              <a:ahLst/>
              <a:cxnLst/>
              <a:rect l="l" t="t" r="r" b="b"/>
              <a:pathLst>
                <a:path w="201" h="63" extrusionOk="0">
                  <a:moveTo>
                    <a:pt x="190" y="0"/>
                  </a:moveTo>
                  <a:cubicBezTo>
                    <a:pt x="175" y="0"/>
                    <a:pt x="144" y="13"/>
                    <a:pt x="86" y="13"/>
                  </a:cubicBezTo>
                  <a:cubicBezTo>
                    <a:pt x="29" y="13"/>
                    <a:pt x="1" y="41"/>
                    <a:pt x="1" y="41"/>
                  </a:cubicBezTo>
                  <a:cubicBezTo>
                    <a:pt x="1" y="56"/>
                    <a:pt x="8" y="63"/>
                    <a:pt x="22" y="63"/>
                  </a:cubicBezTo>
                  <a:cubicBezTo>
                    <a:pt x="36" y="63"/>
                    <a:pt x="58" y="56"/>
                    <a:pt x="86" y="41"/>
                  </a:cubicBezTo>
                  <a:cubicBezTo>
                    <a:pt x="144" y="13"/>
                    <a:pt x="201" y="13"/>
                    <a:pt x="201" y="13"/>
                  </a:cubicBezTo>
                  <a:cubicBezTo>
                    <a:pt x="201" y="3"/>
                    <a:pt x="198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12;p45">
              <a:extLst>
                <a:ext uri="{FF2B5EF4-FFF2-40B4-BE49-F238E27FC236}">
                  <a16:creationId xmlns:a16="http://schemas.microsoft.com/office/drawing/2014/main" id="{7721A4AD-9090-417C-98D8-B41BB5BE8A98}"/>
                </a:ext>
              </a:extLst>
            </p:cNvPr>
            <p:cNvSpPr/>
            <p:nvPr/>
          </p:nvSpPr>
          <p:spPr>
            <a:xfrm>
              <a:off x="1246811" y="3753484"/>
              <a:ext cx="17436" cy="9927"/>
            </a:xfrm>
            <a:custGeom>
              <a:avLst/>
              <a:gdLst/>
              <a:ahLst/>
              <a:cxnLst/>
              <a:rect l="l" t="t" r="r" b="b"/>
              <a:pathLst>
                <a:path w="202" h="115" extrusionOk="0">
                  <a:moveTo>
                    <a:pt x="201" y="0"/>
                  </a:moveTo>
                  <a:cubicBezTo>
                    <a:pt x="201" y="0"/>
                    <a:pt x="144" y="29"/>
                    <a:pt x="87" y="29"/>
                  </a:cubicBezTo>
                  <a:cubicBezTo>
                    <a:pt x="58" y="58"/>
                    <a:pt x="1" y="86"/>
                    <a:pt x="30" y="115"/>
                  </a:cubicBezTo>
                  <a:cubicBezTo>
                    <a:pt x="30" y="115"/>
                    <a:pt x="87" y="115"/>
                    <a:pt x="115" y="86"/>
                  </a:cubicBezTo>
                  <a:cubicBezTo>
                    <a:pt x="173" y="58"/>
                    <a:pt x="201" y="29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13;p45">
              <a:extLst>
                <a:ext uri="{FF2B5EF4-FFF2-40B4-BE49-F238E27FC236}">
                  <a16:creationId xmlns:a16="http://schemas.microsoft.com/office/drawing/2014/main" id="{AC52E540-68E9-4F23-8A13-8256574A5A4A}"/>
                </a:ext>
              </a:extLst>
            </p:cNvPr>
            <p:cNvSpPr/>
            <p:nvPr/>
          </p:nvSpPr>
          <p:spPr>
            <a:xfrm>
              <a:off x="1246811" y="3747873"/>
              <a:ext cx="12516" cy="15537"/>
            </a:xfrm>
            <a:custGeom>
              <a:avLst/>
              <a:gdLst/>
              <a:ahLst/>
              <a:cxnLst/>
              <a:rect l="l" t="t" r="r" b="b"/>
              <a:pathLst>
                <a:path w="145" h="180" extrusionOk="0">
                  <a:moveTo>
                    <a:pt x="127" y="0"/>
                  </a:moveTo>
                  <a:cubicBezTo>
                    <a:pt x="103" y="0"/>
                    <a:pt x="76" y="42"/>
                    <a:pt x="30" y="65"/>
                  </a:cubicBezTo>
                  <a:cubicBezTo>
                    <a:pt x="1" y="123"/>
                    <a:pt x="1" y="151"/>
                    <a:pt x="1" y="180"/>
                  </a:cubicBezTo>
                  <a:cubicBezTo>
                    <a:pt x="1" y="180"/>
                    <a:pt x="58" y="151"/>
                    <a:pt x="87" y="94"/>
                  </a:cubicBezTo>
                  <a:cubicBezTo>
                    <a:pt x="115" y="65"/>
                    <a:pt x="144" y="8"/>
                    <a:pt x="144" y="8"/>
                  </a:cubicBezTo>
                  <a:cubicBezTo>
                    <a:pt x="139" y="3"/>
                    <a:pt x="133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14;p45">
              <a:extLst>
                <a:ext uri="{FF2B5EF4-FFF2-40B4-BE49-F238E27FC236}">
                  <a16:creationId xmlns:a16="http://schemas.microsoft.com/office/drawing/2014/main" id="{E0C6AAD0-DE58-4F06-BA94-5EBCDBF3CB13}"/>
                </a:ext>
              </a:extLst>
            </p:cNvPr>
            <p:cNvSpPr/>
            <p:nvPr/>
          </p:nvSpPr>
          <p:spPr>
            <a:xfrm>
              <a:off x="1244394" y="3743557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58" y="1"/>
                  </a:moveTo>
                  <a:cubicBezTo>
                    <a:pt x="58" y="1"/>
                    <a:pt x="29" y="58"/>
                    <a:pt x="0" y="115"/>
                  </a:cubicBezTo>
                  <a:lnTo>
                    <a:pt x="0" y="201"/>
                  </a:lnTo>
                  <a:cubicBezTo>
                    <a:pt x="0" y="201"/>
                    <a:pt x="58" y="173"/>
                    <a:pt x="58" y="115"/>
                  </a:cubicBezTo>
                  <a:cubicBezTo>
                    <a:pt x="58" y="58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15;p45">
              <a:extLst>
                <a:ext uri="{FF2B5EF4-FFF2-40B4-BE49-F238E27FC236}">
                  <a16:creationId xmlns:a16="http://schemas.microsoft.com/office/drawing/2014/main" id="{982FD73A-84CD-4867-B428-88C39E17CBD8}"/>
                </a:ext>
              </a:extLst>
            </p:cNvPr>
            <p:cNvSpPr/>
            <p:nvPr/>
          </p:nvSpPr>
          <p:spPr>
            <a:xfrm>
              <a:off x="1236971" y="3743557"/>
              <a:ext cx="7510" cy="17436"/>
            </a:xfrm>
            <a:custGeom>
              <a:avLst/>
              <a:gdLst/>
              <a:ahLst/>
              <a:cxnLst/>
              <a:rect l="l" t="t" r="r" b="b"/>
              <a:pathLst>
                <a:path w="87" h="202" extrusionOk="0">
                  <a:moveTo>
                    <a:pt x="29" y="1"/>
                  </a:moveTo>
                  <a:cubicBezTo>
                    <a:pt x="0" y="1"/>
                    <a:pt x="0" y="58"/>
                    <a:pt x="29" y="115"/>
                  </a:cubicBezTo>
                  <a:cubicBezTo>
                    <a:pt x="29" y="173"/>
                    <a:pt x="58" y="201"/>
                    <a:pt x="58" y="201"/>
                  </a:cubicBezTo>
                  <a:cubicBezTo>
                    <a:pt x="86" y="201"/>
                    <a:pt x="58" y="173"/>
                    <a:pt x="58" y="115"/>
                  </a:cubicBezTo>
                  <a:cubicBezTo>
                    <a:pt x="58" y="29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16;p45">
              <a:extLst>
                <a:ext uri="{FF2B5EF4-FFF2-40B4-BE49-F238E27FC236}">
                  <a16:creationId xmlns:a16="http://schemas.microsoft.com/office/drawing/2014/main" id="{5468AD63-ABA4-41B9-881B-AC570B7B5AAA}"/>
                </a:ext>
              </a:extLst>
            </p:cNvPr>
            <p:cNvSpPr/>
            <p:nvPr/>
          </p:nvSpPr>
          <p:spPr>
            <a:xfrm>
              <a:off x="1229547" y="3747528"/>
              <a:ext cx="12430" cy="15882"/>
            </a:xfrm>
            <a:custGeom>
              <a:avLst/>
              <a:gdLst/>
              <a:ahLst/>
              <a:cxnLst/>
              <a:rect l="l" t="t" r="r" b="b"/>
              <a:pathLst>
                <a:path w="144" h="184" extrusionOk="0">
                  <a:moveTo>
                    <a:pt x="24" y="1"/>
                  </a:moveTo>
                  <a:cubicBezTo>
                    <a:pt x="16" y="1"/>
                    <a:pt x="8" y="4"/>
                    <a:pt x="1" y="12"/>
                  </a:cubicBezTo>
                  <a:cubicBezTo>
                    <a:pt x="1" y="12"/>
                    <a:pt x="29" y="69"/>
                    <a:pt x="58" y="98"/>
                  </a:cubicBezTo>
                  <a:cubicBezTo>
                    <a:pt x="86" y="155"/>
                    <a:pt x="115" y="184"/>
                    <a:pt x="144" y="184"/>
                  </a:cubicBezTo>
                  <a:cubicBezTo>
                    <a:pt x="144" y="184"/>
                    <a:pt x="144" y="127"/>
                    <a:pt x="86" y="69"/>
                  </a:cubicBezTo>
                  <a:cubicBezTo>
                    <a:pt x="66" y="27"/>
                    <a:pt x="45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17;p45">
              <a:extLst>
                <a:ext uri="{FF2B5EF4-FFF2-40B4-BE49-F238E27FC236}">
                  <a16:creationId xmlns:a16="http://schemas.microsoft.com/office/drawing/2014/main" id="{FF461DCA-C495-4732-9329-501A9B391B5F}"/>
                </a:ext>
              </a:extLst>
            </p:cNvPr>
            <p:cNvSpPr/>
            <p:nvPr/>
          </p:nvSpPr>
          <p:spPr>
            <a:xfrm>
              <a:off x="1224627" y="3753484"/>
              <a:ext cx="14933" cy="10962"/>
            </a:xfrm>
            <a:custGeom>
              <a:avLst/>
              <a:gdLst/>
              <a:ahLst/>
              <a:cxnLst/>
              <a:rect l="l" t="t" r="r" b="b"/>
              <a:pathLst>
                <a:path w="173" h="127" extrusionOk="0">
                  <a:moveTo>
                    <a:pt x="0" y="0"/>
                  </a:moveTo>
                  <a:cubicBezTo>
                    <a:pt x="0" y="29"/>
                    <a:pt x="29" y="58"/>
                    <a:pt x="86" y="86"/>
                  </a:cubicBezTo>
                  <a:cubicBezTo>
                    <a:pt x="106" y="106"/>
                    <a:pt x="141" y="127"/>
                    <a:pt x="160" y="127"/>
                  </a:cubicBezTo>
                  <a:cubicBezTo>
                    <a:pt x="167" y="127"/>
                    <a:pt x="172" y="123"/>
                    <a:pt x="172" y="115"/>
                  </a:cubicBezTo>
                  <a:cubicBezTo>
                    <a:pt x="172" y="115"/>
                    <a:pt x="143" y="86"/>
                    <a:pt x="86" y="29"/>
                  </a:cubicBezTo>
                  <a:cubicBezTo>
                    <a:pt x="58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18;p45">
              <a:extLst>
                <a:ext uri="{FF2B5EF4-FFF2-40B4-BE49-F238E27FC236}">
                  <a16:creationId xmlns:a16="http://schemas.microsoft.com/office/drawing/2014/main" id="{890B9470-5EBF-482B-889F-DFE2DB6172C5}"/>
                </a:ext>
              </a:extLst>
            </p:cNvPr>
            <p:cNvSpPr/>
            <p:nvPr/>
          </p:nvSpPr>
          <p:spPr>
            <a:xfrm>
              <a:off x="1222124" y="3763324"/>
              <a:ext cx="17436" cy="5006"/>
            </a:xfrm>
            <a:custGeom>
              <a:avLst/>
              <a:gdLst/>
              <a:ahLst/>
              <a:cxnLst/>
              <a:rect l="l" t="t" r="r" b="b"/>
              <a:pathLst>
                <a:path w="202" h="58" extrusionOk="0">
                  <a:moveTo>
                    <a:pt x="1" y="1"/>
                  </a:moveTo>
                  <a:cubicBezTo>
                    <a:pt x="1" y="1"/>
                    <a:pt x="58" y="29"/>
                    <a:pt x="87" y="58"/>
                  </a:cubicBezTo>
                  <a:lnTo>
                    <a:pt x="201" y="58"/>
                  </a:lnTo>
                  <a:cubicBezTo>
                    <a:pt x="201" y="58"/>
                    <a:pt x="144" y="1"/>
                    <a:pt x="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19;p45">
              <a:extLst>
                <a:ext uri="{FF2B5EF4-FFF2-40B4-BE49-F238E27FC236}">
                  <a16:creationId xmlns:a16="http://schemas.microsoft.com/office/drawing/2014/main" id="{30046869-A612-4F97-8BB3-F0A76B185E6D}"/>
                </a:ext>
              </a:extLst>
            </p:cNvPr>
            <p:cNvSpPr/>
            <p:nvPr/>
          </p:nvSpPr>
          <p:spPr>
            <a:xfrm>
              <a:off x="1222124" y="3767208"/>
              <a:ext cx="17436" cy="6129"/>
            </a:xfrm>
            <a:custGeom>
              <a:avLst/>
              <a:gdLst/>
              <a:ahLst/>
              <a:cxnLst/>
              <a:rect l="l" t="t" r="r" b="b"/>
              <a:pathLst>
                <a:path w="202" h="71" extrusionOk="0">
                  <a:moveTo>
                    <a:pt x="184" y="0"/>
                  </a:moveTo>
                  <a:cubicBezTo>
                    <a:pt x="163" y="0"/>
                    <a:pt x="125" y="13"/>
                    <a:pt x="87" y="13"/>
                  </a:cubicBezTo>
                  <a:cubicBezTo>
                    <a:pt x="29" y="13"/>
                    <a:pt x="1" y="42"/>
                    <a:pt x="1" y="70"/>
                  </a:cubicBezTo>
                  <a:lnTo>
                    <a:pt x="115" y="70"/>
                  </a:lnTo>
                  <a:cubicBezTo>
                    <a:pt x="172" y="70"/>
                    <a:pt x="201" y="13"/>
                    <a:pt x="201" y="13"/>
                  </a:cubicBezTo>
                  <a:cubicBezTo>
                    <a:pt x="201" y="3"/>
                    <a:pt x="195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20;p45">
              <a:extLst>
                <a:ext uri="{FF2B5EF4-FFF2-40B4-BE49-F238E27FC236}">
                  <a16:creationId xmlns:a16="http://schemas.microsoft.com/office/drawing/2014/main" id="{C8E09772-474F-40B6-9134-BBE2FCBD72A1}"/>
                </a:ext>
              </a:extLst>
            </p:cNvPr>
            <p:cNvSpPr/>
            <p:nvPr/>
          </p:nvSpPr>
          <p:spPr>
            <a:xfrm>
              <a:off x="1222124" y="3768330"/>
              <a:ext cx="17436" cy="9927"/>
            </a:xfrm>
            <a:custGeom>
              <a:avLst/>
              <a:gdLst/>
              <a:ahLst/>
              <a:cxnLst/>
              <a:rect l="l" t="t" r="r" b="b"/>
              <a:pathLst>
                <a:path w="202" h="115" extrusionOk="0">
                  <a:moveTo>
                    <a:pt x="201" y="0"/>
                  </a:moveTo>
                  <a:lnTo>
                    <a:pt x="201" y="0"/>
                  </a:lnTo>
                  <a:cubicBezTo>
                    <a:pt x="201" y="0"/>
                    <a:pt x="144" y="0"/>
                    <a:pt x="115" y="29"/>
                  </a:cubicBezTo>
                  <a:cubicBezTo>
                    <a:pt x="58" y="57"/>
                    <a:pt x="1" y="86"/>
                    <a:pt x="29" y="114"/>
                  </a:cubicBezTo>
                  <a:cubicBezTo>
                    <a:pt x="29" y="114"/>
                    <a:pt x="87" y="114"/>
                    <a:pt x="115" y="86"/>
                  </a:cubicBezTo>
                  <a:cubicBezTo>
                    <a:pt x="172" y="57"/>
                    <a:pt x="201" y="29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21;p45">
              <a:extLst>
                <a:ext uri="{FF2B5EF4-FFF2-40B4-BE49-F238E27FC236}">
                  <a16:creationId xmlns:a16="http://schemas.microsoft.com/office/drawing/2014/main" id="{A8AACD79-DBE7-44C5-84A6-F1D00ED8C9EA}"/>
                </a:ext>
              </a:extLst>
            </p:cNvPr>
            <p:cNvSpPr/>
            <p:nvPr/>
          </p:nvSpPr>
          <p:spPr>
            <a:xfrm>
              <a:off x="1229547" y="3770747"/>
              <a:ext cx="12430" cy="14933"/>
            </a:xfrm>
            <a:custGeom>
              <a:avLst/>
              <a:gdLst/>
              <a:ahLst/>
              <a:cxnLst/>
              <a:rect l="l" t="t" r="r" b="b"/>
              <a:pathLst>
                <a:path w="144" h="173" extrusionOk="0">
                  <a:moveTo>
                    <a:pt x="144" y="1"/>
                  </a:moveTo>
                  <a:cubicBezTo>
                    <a:pt x="115" y="1"/>
                    <a:pt x="86" y="29"/>
                    <a:pt x="58" y="58"/>
                  </a:cubicBezTo>
                  <a:cubicBezTo>
                    <a:pt x="1" y="115"/>
                    <a:pt x="1" y="144"/>
                    <a:pt x="1" y="172"/>
                  </a:cubicBezTo>
                  <a:cubicBezTo>
                    <a:pt x="29" y="172"/>
                    <a:pt x="58" y="144"/>
                    <a:pt x="86" y="86"/>
                  </a:cubicBezTo>
                  <a:cubicBezTo>
                    <a:pt x="115" y="58"/>
                    <a:pt x="144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22;p45">
              <a:extLst>
                <a:ext uri="{FF2B5EF4-FFF2-40B4-BE49-F238E27FC236}">
                  <a16:creationId xmlns:a16="http://schemas.microsoft.com/office/drawing/2014/main" id="{B7B59550-3E64-42E1-9988-B4655933A172}"/>
                </a:ext>
              </a:extLst>
            </p:cNvPr>
            <p:cNvSpPr/>
            <p:nvPr/>
          </p:nvSpPr>
          <p:spPr>
            <a:xfrm>
              <a:off x="1236971" y="3770747"/>
              <a:ext cx="7510" cy="18040"/>
            </a:xfrm>
            <a:custGeom>
              <a:avLst/>
              <a:gdLst/>
              <a:ahLst/>
              <a:cxnLst/>
              <a:rect l="l" t="t" r="r" b="b"/>
              <a:pathLst>
                <a:path w="87" h="209" extrusionOk="0">
                  <a:moveTo>
                    <a:pt x="86" y="1"/>
                  </a:moveTo>
                  <a:cubicBezTo>
                    <a:pt x="86" y="1"/>
                    <a:pt x="29" y="58"/>
                    <a:pt x="29" y="115"/>
                  </a:cubicBezTo>
                  <a:cubicBezTo>
                    <a:pt x="0" y="144"/>
                    <a:pt x="29" y="201"/>
                    <a:pt x="29" y="201"/>
                  </a:cubicBezTo>
                  <a:cubicBezTo>
                    <a:pt x="29" y="206"/>
                    <a:pt x="30" y="209"/>
                    <a:pt x="32" y="209"/>
                  </a:cubicBezTo>
                  <a:cubicBezTo>
                    <a:pt x="40" y="209"/>
                    <a:pt x="63" y="162"/>
                    <a:pt x="86" y="11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23;p45">
              <a:extLst>
                <a:ext uri="{FF2B5EF4-FFF2-40B4-BE49-F238E27FC236}">
                  <a16:creationId xmlns:a16="http://schemas.microsoft.com/office/drawing/2014/main" id="{F96550BB-FD12-40C6-A897-A7BEC23FC581}"/>
                </a:ext>
              </a:extLst>
            </p:cNvPr>
            <p:cNvSpPr/>
            <p:nvPr/>
          </p:nvSpPr>
          <p:spPr>
            <a:xfrm>
              <a:off x="1244394" y="3770747"/>
              <a:ext cx="5006" cy="19853"/>
            </a:xfrm>
            <a:custGeom>
              <a:avLst/>
              <a:gdLst/>
              <a:ahLst/>
              <a:cxnLst/>
              <a:rect l="l" t="t" r="r" b="b"/>
              <a:pathLst>
                <a:path w="58" h="230" extrusionOk="0">
                  <a:moveTo>
                    <a:pt x="0" y="1"/>
                  </a:moveTo>
                  <a:cubicBezTo>
                    <a:pt x="0" y="1"/>
                    <a:pt x="0" y="58"/>
                    <a:pt x="0" y="115"/>
                  </a:cubicBezTo>
                  <a:cubicBezTo>
                    <a:pt x="29" y="172"/>
                    <a:pt x="29" y="230"/>
                    <a:pt x="58" y="230"/>
                  </a:cubicBezTo>
                  <a:cubicBezTo>
                    <a:pt x="58" y="230"/>
                    <a:pt x="58" y="172"/>
                    <a:pt x="58" y="115"/>
                  </a:cubicBezTo>
                  <a:cubicBezTo>
                    <a:pt x="58" y="58"/>
                    <a:pt x="29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24;p45">
              <a:extLst>
                <a:ext uri="{FF2B5EF4-FFF2-40B4-BE49-F238E27FC236}">
                  <a16:creationId xmlns:a16="http://schemas.microsoft.com/office/drawing/2014/main" id="{1B4810F2-D48C-4837-AAAA-38B607BEF5E4}"/>
                </a:ext>
              </a:extLst>
            </p:cNvPr>
            <p:cNvSpPr/>
            <p:nvPr/>
          </p:nvSpPr>
          <p:spPr>
            <a:xfrm>
              <a:off x="1246811" y="3770747"/>
              <a:ext cx="12516" cy="14933"/>
            </a:xfrm>
            <a:custGeom>
              <a:avLst/>
              <a:gdLst/>
              <a:ahLst/>
              <a:cxnLst/>
              <a:rect l="l" t="t" r="r" b="b"/>
              <a:pathLst>
                <a:path w="145" h="173" extrusionOk="0">
                  <a:moveTo>
                    <a:pt x="1" y="1"/>
                  </a:moveTo>
                  <a:cubicBezTo>
                    <a:pt x="1" y="1"/>
                    <a:pt x="1" y="58"/>
                    <a:pt x="30" y="115"/>
                  </a:cubicBezTo>
                  <a:cubicBezTo>
                    <a:pt x="87" y="144"/>
                    <a:pt x="115" y="172"/>
                    <a:pt x="115" y="172"/>
                  </a:cubicBezTo>
                  <a:cubicBezTo>
                    <a:pt x="144" y="172"/>
                    <a:pt x="115" y="115"/>
                    <a:pt x="87" y="58"/>
                  </a:cubicBezTo>
                  <a:cubicBezTo>
                    <a:pt x="58" y="29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25;p45">
              <a:extLst>
                <a:ext uri="{FF2B5EF4-FFF2-40B4-BE49-F238E27FC236}">
                  <a16:creationId xmlns:a16="http://schemas.microsoft.com/office/drawing/2014/main" id="{BCC62BA5-9A89-479A-BB77-EAC410994173}"/>
                </a:ext>
              </a:extLst>
            </p:cNvPr>
            <p:cNvSpPr/>
            <p:nvPr/>
          </p:nvSpPr>
          <p:spPr>
            <a:xfrm>
              <a:off x="1246811" y="3768330"/>
              <a:ext cx="17436" cy="10962"/>
            </a:xfrm>
            <a:custGeom>
              <a:avLst/>
              <a:gdLst/>
              <a:ahLst/>
              <a:cxnLst/>
              <a:rect l="l" t="t" r="r" b="b"/>
              <a:pathLst>
                <a:path w="202" h="127" extrusionOk="0">
                  <a:moveTo>
                    <a:pt x="30" y="0"/>
                  </a:moveTo>
                  <a:lnTo>
                    <a:pt x="30" y="0"/>
                  </a:lnTo>
                  <a:cubicBezTo>
                    <a:pt x="1" y="29"/>
                    <a:pt x="30" y="57"/>
                    <a:pt x="87" y="86"/>
                  </a:cubicBezTo>
                  <a:cubicBezTo>
                    <a:pt x="127" y="106"/>
                    <a:pt x="153" y="126"/>
                    <a:pt x="175" y="126"/>
                  </a:cubicBezTo>
                  <a:cubicBezTo>
                    <a:pt x="185" y="126"/>
                    <a:pt x="193" y="123"/>
                    <a:pt x="201" y="114"/>
                  </a:cubicBezTo>
                  <a:cubicBezTo>
                    <a:pt x="201" y="114"/>
                    <a:pt x="173" y="86"/>
                    <a:pt x="115" y="57"/>
                  </a:cubicBezTo>
                  <a:cubicBezTo>
                    <a:pt x="58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26;p45">
              <a:extLst>
                <a:ext uri="{FF2B5EF4-FFF2-40B4-BE49-F238E27FC236}">
                  <a16:creationId xmlns:a16="http://schemas.microsoft.com/office/drawing/2014/main" id="{8522E5C2-EECB-4735-8E13-27C78A3AD9C3}"/>
                </a:ext>
              </a:extLst>
            </p:cNvPr>
            <p:cNvSpPr/>
            <p:nvPr/>
          </p:nvSpPr>
          <p:spPr>
            <a:xfrm>
              <a:off x="1246811" y="3765827"/>
              <a:ext cx="19853" cy="5006"/>
            </a:xfrm>
            <a:custGeom>
              <a:avLst/>
              <a:gdLst/>
              <a:ahLst/>
              <a:cxnLst/>
              <a:rect l="l" t="t" r="r" b="b"/>
              <a:pathLst>
                <a:path w="230" h="58" extrusionOk="0">
                  <a:moveTo>
                    <a:pt x="1" y="0"/>
                  </a:moveTo>
                  <a:cubicBezTo>
                    <a:pt x="1" y="0"/>
                    <a:pt x="58" y="29"/>
                    <a:pt x="115" y="58"/>
                  </a:cubicBezTo>
                  <a:lnTo>
                    <a:pt x="230" y="58"/>
                  </a:lnTo>
                  <a:cubicBezTo>
                    <a:pt x="230" y="58"/>
                    <a:pt x="201" y="29"/>
                    <a:pt x="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27;p45">
              <a:extLst>
                <a:ext uri="{FF2B5EF4-FFF2-40B4-BE49-F238E27FC236}">
                  <a16:creationId xmlns:a16="http://schemas.microsoft.com/office/drawing/2014/main" id="{6BD0AD2B-A8E3-4063-9A9C-DB5AA5BF99FC}"/>
                </a:ext>
              </a:extLst>
            </p:cNvPr>
            <p:cNvSpPr/>
            <p:nvPr/>
          </p:nvSpPr>
          <p:spPr>
            <a:xfrm>
              <a:off x="1249314" y="3759008"/>
              <a:ext cx="17350" cy="6905"/>
            </a:xfrm>
            <a:custGeom>
              <a:avLst/>
              <a:gdLst/>
              <a:ahLst/>
              <a:cxnLst/>
              <a:rect l="l" t="t" r="r" b="b"/>
              <a:pathLst>
                <a:path w="201" h="80" extrusionOk="0">
                  <a:moveTo>
                    <a:pt x="165" y="1"/>
                  </a:moveTo>
                  <a:cubicBezTo>
                    <a:pt x="144" y="1"/>
                    <a:pt x="115" y="8"/>
                    <a:pt x="86" y="22"/>
                  </a:cubicBezTo>
                  <a:cubicBezTo>
                    <a:pt x="29" y="22"/>
                    <a:pt x="1" y="51"/>
                    <a:pt x="1" y="79"/>
                  </a:cubicBezTo>
                  <a:lnTo>
                    <a:pt x="115" y="79"/>
                  </a:lnTo>
                  <a:cubicBezTo>
                    <a:pt x="172" y="79"/>
                    <a:pt x="201" y="22"/>
                    <a:pt x="201" y="22"/>
                  </a:cubicBezTo>
                  <a:cubicBezTo>
                    <a:pt x="201" y="8"/>
                    <a:pt x="187" y="1"/>
                    <a:pt x="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28;p45">
              <a:extLst>
                <a:ext uri="{FF2B5EF4-FFF2-40B4-BE49-F238E27FC236}">
                  <a16:creationId xmlns:a16="http://schemas.microsoft.com/office/drawing/2014/main" id="{74863A95-0985-4A13-8DE5-7AE4CDF38484}"/>
                </a:ext>
              </a:extLst>
            </p:cNvPr>
            <p:cNvSpPr/>
            <p:nvPr/>
          </p:nvSpPr>
          <p:spPr>
            <a:xfrm>
              <a:off x="1246811" y="3752448"/>
              <a:ext cx="17436" cy="11998"/>
            </a:xfrm>
            <a:custGeom>
              <a:avLst/>
              <a:gdLst/>
              <a:ahLst/>
              <a:cxnLst/>
              <a:rect l="l" t="t" r="r" b="b"/>
              <a:pathLst>
                <a:path w="202" h="139" extrusionOk="0">
                  <a:moveTo>
                    <a:pt x="160" y="0"/>
                  </a:moveTo>
                  <a:cubicBezTo>
                    <a:pt x="142" y="0"/>
                    <a:pt x="107" y="21"/>
                    <a:pt x="87" y="41"/>
                  </a:cubicBezTo>
                  <a:cubicBezTo>
                    <a:pt x="30" y="98"/>
                    <a:pt x="1" y="127"/>
                    <a:pt x="1" y="127"/>
                  </a:cubicBezTo>
                  <a:cubicBezTo>
                    <a:pt x="9" y="135"/>
                    <a:pt x="18" y="139"/>
                    <a:pt x="27" y="139"/>
                  </a:cubicBezTo>
                  <a:cubicBezTo>
                    <a:pt x="49" y="139"/>
                    <a:pt x="75" y="118"/>
                    <a:pt x="115" y="98"/>
                  </a:cubicBezTo>
                  <a:cubicBezTo>
                    <a:pt x="144" y="41"/>
                    <a:pt x="201" y="12"/>
                    <a:pt x="173" y="12"/>
                  </a:cubicBezTo>
                  <a:cubicBezTo>
                    <a:pt x="173" y="4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29;p45">
              <a:extLst>
                <a:ext uri="{FF2B5EF4-FFF2-40B4-BE49-F238E27FC236}">
                  <a16:creationId xmlns:a16="http://schemas.microsoft.com/office/drawing/2014/main" id="{C9E4F88E-A959-4253-B525-A9D1FB3D9DCF}"/>
                </a:ext>
              </a:extLst>
            </p:cNvPr>
            <p:cNvSpPr/>
            <p:nvPr/>
          </p:nvSpPr>
          <p:spPr>
            <a:xfrm>
              <a:off x="1244394" y="3746061"/>
              <a:ext cx="12430" cy="17350"/>
            </a:xfrm>
            <a:custGeom>
              <a:avLst/>
              <a:gdLst/>
              <a:ahLst/>
              <a:cxnLst/>
              <a:rect l="l" t="t" r="r" b="b"/>
              <a:pathLst>
                <a:path w="144" h="201" extrusionOk="0">
                  <a:moveTo>
                    <a:pt x="115" y="0"/>
                  </a:moveTo>
                  <a:cubicBezTo>
                    <a:pt x="115" y="0"/>
                    <a:pt x="86" y="29"/>
                    <a:pt x="58" y="86"/>
                  </a:cubicBezTo>
                  <a:cubicBezTo>
                    <a:pt x="29" y="144"/>
                    <a:pt x="0" y="172"/>
                    <a:pt x="29" y="201"/>
                  </a:cubicBezTo>
                  <a:cubicBezTo>
                    <a:pt x="29" y="201"/>
                    <a:pt x="58" y="144"/>
                    <a:pt x="86" y="115"/>
                  </a:cubicBezTo>
                  <a:cubicBezTo>
                    <a:pt x="115" y="58"/>
                    <a:pt x="143" y="0"/>
                    <a:pt x="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30;p45">
              <a:extLst>
                <a:ext uri="{FF2B5EF4-FFF2-40B4-BE49-F238E27FC236}">
                  <a16:creationId xmlns:a16="http://schemas.microsoft.com/office/drawing/2014/main" id="{887113AD-6E90-4EAB-A922-E355321B4431}"/>
                </a:ext>
              </a:extLst>
            </p:cNvPr>
            <p:cNvSpPr/>
            <p:nvPr/>
          </p:nvSpPr>
          <p:spPr>
            <a:xfrm>
              <a:off x="1241891" y="3743557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29" y="1"/>
                  </a:moveTo>
                  <a:cubicBezTo>
                    <a:pt x="29" y="1"/>
                    <a:pt x="1" y="58"/>
                    <a:pt x="1" y="115"/>
                  </a:cubicBezTo>
                  <a:cubicBezTo>
                    <a:pt x="1" y="173"/>
                    <a:pt x="1" y="201"/>
                    <a:pt x="29" y="201"/>
                  </a:cubicBezTo>
                  <a:cubicBezTo>
                    <a:pt x="58" y="201"/>
                    <a:pt x="58" y="173"/>
                    <a:pt x="58" y="115"/>
                  </a:cubicBezTo>
                  <a:cubicBezTo>
                    <a:pt x="58" y="58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31;p45">
              <a:extLst>
                <a:ext uri="{FF2B5EF4-FFF2-40B4-BE49-F238E27FC236}">
                  <a16:creationId xmlns:a16="http://schemas.microsoft.com/office/drawing/2014/main" id="{E14D6070-C435-4D4C-A23C-7FEA1ACBEF3E}"/>
                </a:ext>
              </a:extLst>
            </p:cNvPr>
            <p:cNvSpPr/>
            <p:nvPr/>
          </p:nvSpPr>
          <p:spPr>
            <a:xfrm>
              <a:off x="1234467" y="3745370"/>
              <a:ext cx="10013" cy="16228"/>
            </a:xfrm>
            <a:custGeom>
              <a:avLst/>
              <a:gdLst/>
              <a:ahLst/>
              <a:cxnLst/>
              <a:rect l="l" t="t" r="r" b="b"/>
              <a:pathLst>
                <a:path w="116" h="188" extrusionOk="0">
                  <a:moveTo>
                    <a:pt x="45" y="1"/>
                  </a:moveTo>
                  <a:cubicBezTo>
                    <a:pt x="40" y="1"/>
                    <a:pt x="35" y="3"/>
                    <a:pt x="29" y="8"/>
                  </a:cubicBezTo>
                  <a:cubicBezTo>
                    <a:pt x="29" y="8"/>
                    <a:pt x="1" y="37"/>
                    <a:pt x="29" y="94"/>
                  </a:cubicBezTo>
                  <a:cubicBezTo>
                    <a:pt x="53" y="141"/>
                    <a:pt x="76" y="188"/>
                    <a:pt x="84" y="188"/>
                  </a:cubicBezTo>
                  <a:cubicBezTo>
                    <a:pt x="86" y="188"/>
                    <a:pt x="87" y="185"/>
                    <a:pt x="87" y="180"/>
                  </a:cubicBezTo>
                  <a:cubicBezTo>
                    <a:pt x="115" y="180"/>
                    <a:pt x="87" y="152"/>
                    <a:pt x="87" y="94"/>
                  </a:cubicBezTo>
                  <a:cubicBezTo>
                    <a:pt x="87" y="48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32;p45">
              <a:extLst>
                <a:ext uri="{FF2B5EF4-FFF2-40B4-BE49-F238E27FC236}">
                  <a16:creationId xmlns:a16="http://schemas.microsoft.com/office/drawing/2014/main" id="{EECEFA20-AE36-4271-896A-845EBB6F9CC5}"/>
                </a:ext>
              </a:extLst>
            </p:cNvPr>
            <p:cNvSpPr/>
            <p:nvPr/>
          </p:nvSpPr>
          <p:spPr>
            <a:xfrm>
              <a:off x="1227044" y="3750031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25" y="0"/>
                  </a:moveTo>
                  <a:cubicBezTo>
                    <a:pt x="16" y="0"/>
                    <a:pt x="9" y="4"/>
                    <a:pt x="1" y="12"/>
                  </a:cubicBezTo>
                  <a:cubicBezTo>
                    <a:pt x="1" y="12"/>
                    <a:pt x="30" y="40"/>
                    <a:pt x="58" y="98"/>
                  </a:cubicBezTo>
                  <a:cubicBezTo>
                    <a:pt x="115" y="126"/>
                    <a:pt x="144" y="155"/>
                    <a:pt x="173" y="155"/>
                  </a:cubicBezTo>
                  <a:cubicBezTo>
                    <a:pt x="173" y="155"/>
                    <a:pt x="173" y="98"/>
                    <a:pt x="115" y="69"/>
                  </a:cubicBezTo>
                  <a:cubicBezTo>
                    <a:pt x="74" y="27"/>
                    <a:pt x="47" y="0"/>
                    <a:pt x="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33;p45">
              <a:extLst>
                <a:ext uri="{FF2B5EF4-FFF2-40B4-BE49-F238E27FC236}">
                  <a16:creationId xmlns:a16="http://schemas.microsoft.com/office/drawing/2014/main" id="{EC5B9487-2C45-43E7-A376-00195F9F5C28}"/>
                </a:ext>
              </a:extLst>
            </p:cNvPr>
            <p:cNvSpPr/>
            <p:nvPr/>
          </p:nvSpPr>
          <p:spPr>
            <a:xfrm>
              <a:off x="1222124" y="3756591"/>
              <a:ext cx="17436" cy="8718"/>
            </a:xfrm>
            <a:custGeom>
              <a:avLst/>
              <a:gdLst/>
              <a:ahLst/>
              <a:cxnLst/>
              <a:rect l="l" t="t" r="r" b="b"/>
              <a:pathLst>
                <a:path w="202" h="101" extrusionOk="0">
                  <a:moveTo>
                    <a:pt x="37" y="0"/>
                  </a:moveTo>
                  <a:cubicBezTo>
                    <a:pt x="15" y="0"/>
                    <a:pt x="1" y="7"/>
                    <a:pt x="1" y="22"/>
                  </a:cubicBezTo>
                  <a:cubicBezTo>
                    <a:pt x="1" y="50"/>
                    <a:pt x="58" y="50"/>
                    <a:pt x="87" y="79"/>
                  </a:cubicBezTo>
                  <a:cubicBezTo>
                    <a:pt x="115" y="93"/>
                    <a:pt x="144" y="100"/>
                    <a:pt x="165" y="100"/>
                  </a:cubicBezTo>
                  <a:cubicBezTo>
                    <a:pt x="187" y="100"/>
                    <a:pt x="201" y="93"/>
                    <a:pt x="201" y="79"/>
                  </a:cubicBezTo>
                  <a:cubicBezTo>
                    <a:pt x="201" y="50"/>
                    <a:pt x="172" y="50"/>
                    <a:pt x="115" y="22"/>
                  </a:cubicBezTo>
                  <a:cubicBezTo>
                    <a:pt x="87" y="7"/>
                    <a:pt x="58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34;p45">
              <a:extLst>
                <a:ext uri="{FF2B5EF4-FFF2-40B4-BE49-F238E27FC236}">
                  <a16:creationId xmlns:a16="http://schemas.microsoft.com/office/drawing/2014/main" id="{7D15971B-F92D-481A-9E12-3321C3A515F7}"/>
                </a:ext>
              </a:extLst>
            </p:cNvPr>
            <p:cNvSpPr/>
            <p:nvPr/>
          </p:nvSpPr>
          <p:spPr>
            <a:xfrm>
              <a:off x="1219707" y="3764705"/>
              <a:ext cx="19853" cy="4747"/>
            </a:xfrm>
            <a:custGeom>
              <a:avLst/>
              <a:gdLst/>
              <a:ahLst/>
              <a:cxnLst/>
              <a:rect l="l" t="t" r="r" b="b"/>
              <a:pathLst>
                <a:path w="230" h="55" extrusionOk="0">
                  <a:moveTo>
                    <a:pt x="212" y="1"/>
                  </a:moveTo>
                  <a:cubicBezTo>
                    <a:pt x="191" y="1"/>
                    <a:pt x="153" y="13"/>
                    <a:pt x="115" y="13"/>
                  </a:cubicBezTo>
                  <a:cubicBezTo>
                    <a:pt x="57" y="13"/>
                    <a:pt x="0" y="13"/>
                    <a:pt x="0" y="42"/>
                  </a:cubicBezTo>
                  <a:cubicBezTo>
                    <a:pt x="0" y="42"/>
                    <a:pt x="38" y="55"/>
                    <a:pt x="72" y="55"/>
                  </a:cubicBezTo>
                  <a:cubicBezTo>
                    <a:pt x="89" y="55"/>
                    <a:pt x="105" y="52"/>
                    <a:pt x="115" y="42"/>
                  </a:cubicBezTo>
                  <a:cubicBezTo>
                    <a:pt x="172" y="42"/>
                    <a:pt x="229" y="42"/>
                    <a:pt x="229" y="13"/>
                  </a:cubicBezTo>
                  <a:cubicBezTo>
                    <a:pt x="229" y="4"/>
                    <a:pt x="223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35;p45">
              <a:extLst>
                <a:ext uri="{FF2B5EF4-FFF2-40B4-BE49-F238E27FC236}">
                  <a16:creationId xmlns:a16="http://schemas.microsoft.com/office/drawing/2014/main" id="{99FF0059-0B97-4AD5-9118-24721D636EAA}"/>
                </a:ext>
              </a:extLst>
            </p:cNvPr>
            <p:cNvSpPr/>
            <p:nvPr/>
          </p:nvSpPr>
          <p:spPr>
            <a:xfrm>
              <a:off x="1236971" y="3758404"/>
              <a:ext cx="15710" cy="14760"/>
            </a:xfrm>
            <a:custGeom>
              <a:avLst/>
              <a:gdLst/>
              <a:ahLst/>
              <a:cxnLst/>
              <a:rect l="l" t="t" r="r" b="b"/>
              <a:pathLst>
                <a:path w="182" h="171" extrusionOk="0">
                  <a:moveTo>
                    <a:pt x="58" y="1"/>
                  </a:moveTo>
                  <a:cubicBezTo>
                    <a:pt x="0" y="29"/>
                    <a:pt x="0" y="86"/>
                    <a:pt x="0" y="115"/>
                  </a:cubicBezTo>
                  <a:cubicBezTo>
                    <a:pt x="20" y="155"/>
                    <a:pt x="50" y="170"/>
                    <a:pt x="79" y="170"/>
                  </a:cubicBezTo>
                  <a:cubicBezTo>
                    <a:pt x="133" y="170"/>
                    <a:pt x="181" y="114"/>
                    <a:pt x="144" y="58"/>
                  </a:cubicBezTo>
                  <a:cubicBezTo>
                    <a:pt x="144" y="1"/>
                    <a:pt x="86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36;p45">
              <a:extLst>
                <a:ext uri="{FF2B5EF4-FFF2-40B4-BE49-F238E27FC236}">
                  <a16:creationId xmlns:a16="http://schemas.microsoft.com/office/drawing/2014/main" id="{7C6C3C6A-719F-45B4-A444-24B76F3FCFD9}"/>
                </a:ext>
              </a:extLst>
            </p:cNvPr>
            <p:cNvSpPr/>
            <p:nvPr/>
          </p:nvSpPr>
          <p:spPr>
            <a:xfrm>
              <a:off x="1241891" y="3758404"/>
              <a:ext cx="10013" cy="14933"/>
            </a:xfrm>
            <a:custGeom>
              <a:avLst/>
              <a:gdLst/>
              <a:ahLst/>
              <a:cxnLst/>
              <a:rect l="l" t="t" r="r" b="b"/>
              <a:pathLst>
                <a:path w="116" h="173" extrusionOk="0">
                  <a:moveTo>
                    <a:pt x="1" y="1"/>
                  </a:moveTo>
                  <a:cubicBezTo>
                    <a:pt x="1" y="29"/>
                    <a:pt x="29" y="29"/>
                    <a:pt x="29" y="58"/>
                  </a:cubicBezTo>
                  <a:cubicBezTo>
                    <a:pt x="58" y="86"/>
                    <a:pt x="29" y="144"/>
                    <a:pt x="1" y="172"/>
                  </a:cubicBezTo>
                  <a:lnTo>
                    <a:pt x="58" y="172"/>
                  </a:lnTo>
                  <a:cubicBezTo>
                    <a:pt x="87" y="144"/>
                    <a:pt x="115" y="86"/>
                    <a:pt x="87" y="58"/>
                  </a:cubicBezTo>
                  <a:cubicBezTo>
                    <a:pt x="87" y="1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37;p45">
              <a:extLst>
                <a:ext uri="{FF2B5EF4-FFF2-40B4-BE49-F238E27FC236}">
                  <a16:creationId xmlns:a16="http://schemas.microsoft.com/office/drawing/2014/main" id="{59D3E97F-A591-4621-977D-2B6F866856EE}"/>
                </a:ext>
              </a:extLst>
            </p:cNvPr>
            <p:cNvSpPr/>
            <p:nvPr/>
          </p:nvSpPr>
          <p:spPr>
            <a:xfrm>
              <a:off x="1271584" y="3469415"/>
              <a:ext cx="9927" cy="17350"/>
            </a:xfrm>
            <a:custGeom>
              <a:avLst/>
              <a:gdLst/>
              <a:ahLst/>
              <a:cxnLst/>
              <a:rect l="l" t="t" r="r" b="b"/>
              <a:pathLst>
                <a:path w="115" h="201" extrusionOk="0">
                  <a:moveTo>
                    <a:pt x="0" y="0"/>
                  </a:moveTo>
                  <a:cubicBezTo>
                    <a:pt x="0" y="0"/>
                    <a:pt x="0" y="57"/>
                    <a:pt x="29" y="115"/>
                  </a:cubicBezTo>
                  <a:cubicBezTo>
                    <a:pt x="57" y="172"/>
                    <a:pt x="86" y="200"/>
                    <a:pt x="86" y="200"/>
                  </a:cubicBezTo>
                  <a:cubicBezTo>
                    <a:pt x="115" y="200"/>
                    <a:pt x="86" y="143"/>
                    <a:pt x="57" y="86"/>
                  </a:cubicBezTo>
                  <a:cubicBezTo>
                    <a:pt x="57" y="2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38;p45">
              <a:extLst>
                <a:ext uri="{FF2B5EF4-FFF2-40B4-BE49-F238E27FC236}">
                  <a16:creationId xmlns:a16="http://schemas.microsoft.com/office/drawing/2014/main" id="{E79B0386-8693-44C5-8CED-F4C97B2ECB8D}"/>
                </a:ext>
              </a:extLst>
            </p:cNvPr>
            <p:cNvSpPr/>
            <p:nvPr/>
          </p:nvSpPr>
          <p:spPr>
            <a:xfrm>
              <a:off x="1251817" y="3466911"/>
              <a:ext cx="14847" cy="13466"/>
            </a:xfrm>
            <a:custGeom>
              <a:avLst/>
              <a:gdLst/>
              <a:ahLst/>
              <a:cxnLst/>
              <a:rect l="l" t="t" r="r" b="b"/>
              <a:pathLst>
                <a:path w="172" h="156" extrusionOk="0">
                  <a:moveTo>
                    <a:pt x="172" y="0"/>
                  </a:moveTo>
                  <a:cubicBezTo>
                    <a:pt x="143" y="0"/>
                    <a:pt x="115" y="0"/>
                    <a:pt x="57" y="58"/>
                  </a:cubicBezTo>
                  <a:cubicBezTo>
                    <a:pt x="29" y="115"/>
                    <a:pt x="0" y="144"/>
                    <a:pt x="0" y="144"/>
                  </a:cubicBezTo>
                  <a:cubicBezTo>
                    <a:pt x="9" y="152"/>
                    <a:pt x="17" y="155"/>
                    <a:pt x="26" y="155"/>
                  </a:cubicBezTo>
                  <a:cubicBezTo>
                    <a:pt x="48" y="155"/>
                    <a:pt x="74" y="135"/>
                    <a:pt x="115" y="115"/>
                  </a:cubicBezTo>
                  <a:cubicBezTo>
                    <a:pt x="143" y="58"/>
                    <a:pt x="172" y="29"/>
                    <a:pt x="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39;p45">
              <a:extLst>
                <a:ext uri="{FF2B5EF4-FFF2-40B4-BE49-F238E27FC236}">
                  <a16:creationId xmlns:a16="http://schemas.microsoft.com/office/drawing/2014/main" id="{91C49CA1-A673-4B5C-84D9-C6E380CBC124}"/>
                </a:ext>
              </a:extLst>
            </p:cNvPr>
            <p:cNvSpPr/>
            <p:nvPr/>
          </p:nvSpPr>
          <p:spPr>
            <a:xfrm>
              <a:off x="1259240" y="3469415"/>
              <a:ext cx="9927" cy="17350"/>
            </a:xfrm>
            <a:custGeom>
              <a:avLst/>
              <a:gdLst/>
              <a:ahLst/>
              <a:cxnLst/>
              <a:rect l="l" t="t" r="r" b="b"/>
              <a:pathLst>
                <a:path w="115" h="201" extrusionOk="0">
                  <a:moveTo>
                    <a:pt x="86" y="0"/>
                  </a:moveTo>
                  <a:cubicBezTo>
                    <a:pt x="57" y="0"/>
                    <a:pt x="29" y="29"/>
                    <a:pt x="29" y="86"/>
                  </a:cubicBezTo>
                  <a:cubicBezTo>
                    <a:pt x="0" y="143"/>
                    <a:pt x="0" y="200"/>
                    <a:pt x="29" y="200"/>
                  </a:cubicBezTo>
                  <a:cubicBezTo>
                    <a:pt x="57" y="200"/>
                    <a:pt x="57" y="172"/>
                    <a:pt x="86" y="115"/>
                  </a:cubicBezTo>
                  <a:cubicBezTo>
                    <a:pt x="115" y="57"/>
                    <a:pt x="115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40;p45">
              <a:extLst>
                <a:ext uri="{FF2B5EF4-FFF2-40B4-BE49-F238E27FC236}">
                  <a16:creationId xmlns:a16="http://schemas.microsoft.com/office/drawing/2014/main" id="{768736E8-0004-4514-8335-6DCFA1BC7783}"/>
                </a:ext>
              </a:extLst>
            </p:cNvPr>
            <p:cNvSpPr/>
            <p:nvPr/>
          </p:nvSpPr>
          <p:spPr>
            <a:xfrm>
              <a:off x="1266577" y="3469415"/>
              <a:ext cx="5093" cy="17350"/>
            </a:xfrm>
            <a:custGeom>
              <a:avLst/>
              <a:gdLst/>
              <a:ahLst/>
              <a:cxnLst/>
              <a:rect l="l" t="t" r="r" b="b"/>
              <a:pathLst>
                <a:path w="59" h="201" extrusionOk="0">
                  <a:moveTo>
                    <a:pt x="30" y="0"/>
                  </a:moveTo>
                  <a:cubicBezTo>
                    <a:pt x="1" y="0"/>
                    <a:pt x="1" y="57"/>
                    <a:pt x="1" y="115"/>
                  </a:cubicBezTo>
                  <a:cubicBezTo>
                    <a:pt x="1" y="172"/>
                    <a:pt x="1" y="200"/>
                    <a:pt x="30" y="200"/>
                  </a:cubicBezTo>
                  <a:cubicBezTo>
                    <a:pt x="58" y="200"/>
                    <a:pt x="58" y="172"/>
                    <a:pt x="58" y="115"/>
                  </a:cubicBezTo>
                  <a:cubicBezTo>
                    <a:pt x="58" y="57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41;p45">
              <a:extLst>
                <a:ext uri="{FF2B5EF4-FFF2-40B4-BE49-F238E27FC236}">
                  <a16:creationId xmlns:a16="http://schemas.microsoft.com/office/drawing/2014/main" id="{B7FF4290-6447-4259-AEA4-95C529C9ED71}"/>
                </a:ext>
              </a:extLst>
            </p:cNvPr>
            <p:cNvSpPr/>
            <p:nvPr/>
          </p:nvSpPr>
          <p:spPr>
            <a:xfrm>
              <a:off x="1271584" y="3466911"/>
              <a:ext cx="17350" cy="13466"/>
            </a:xfrm>
            <a:custGeom>
              <a:avLst/>
              <a:gdLst/>
              <a:ahLst/>
              <a:cxnLst/>
              <a:rect l="l" t="t" r="r" b="b"/>
              <a:pathLst>
                <a:path w="201" h="156" extrusionOk="0">
                  <a:moveTo>
                    <a:pt x="29" y="0"/>
                  </a:moveTo>
                  <a:lnTo>
                    <a:pt x="29" y="0"/>
                  </a:lnTo>
                  <a:cubicBezTo>
                    <a:pt x="0" y="29"/>
                    <a:pt x="29" y="58"/>
                    <a:pt x="86" y="115"/>
                  </a:cubicBezTo>
                  <a:cubicBezTo>
                    <a:pt x="126" y="135"/>
                    <a:pt x="153" y="155"/>
                    <a:pt x="164" y="155"/>
                  </a:cubicBezTo>
                  <a:cubicBezTo>
                    <a:pt x="169" y="155"/>
                    <a:pt x="172" y="152"/>
                    <a:pt x="172" y="144"/>
                  </a:cubicBezTo>
                  <a:cubicBezTo>
                    <a:pt x="200" y="144"/>
                    <a:pt x="172" y="115"/>
                    <a:pt x="115" y="58"/>
                  </a:cubicBezTo>
                  <a:cubicBezTo>
                    <a:pt x="86" y="29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42;p45">
              <a:extLst>
                <a:ext uri="{FF2B5EF4-FFF2-40B4-BE49-F238E27FC236}">
                  <a16:creationId xmlns:a16="http://schemas.microsoft.com/office/drawing/2014/main" id="{F106FDAB-EBEC-4A01-8134-80588AFA1085}"/>
                </a:ext>
              </a:extLst>
            </p:cNvPr>
            <p:cNvSpPr/>
            <p:nvPr/>
          </p:nvSpPr>
          <p:spPr>
            <a:xfrm>
              <a:off x="1274001" y="3465012"/>
              <a:ext cx="17436" cy="8804"/>
            </a:xfrm>
            <a:custGeom>
              <a:avLst/>
              <a:gdLst/>
              <a:ahLst/>
              <a:cxnLst/>
              <a:rect l="l" t="t" r="r" b="b"/>
              <a:pathLst>
                <a:path w="202" h="102" extrusionOk="0">
                  <a:moveTo>
                    <a:pt x="37" y="1"/>
                  </a:moveTo>
                  <a:cubicBezTo>
                    <a:pt x="15" y="1"/>
                    <a:pt x="1" y="8"/>
                    <a:pt x="1" y="22"/>
                  </a:cubicBezTo>
                  <a:cubicBezTo>
                    <a:pt x="1" y="51"/>
                    <a:pt x="29" y="51"/>
                    <a:pt x="87" y="80"/>
                  </a:cubicBezTo>
                  <a:cubicBezTo>
                    <a:pt x="115" y="94"/>
                    <a:pt x="144" y="101"/>
                    <a:pt x="165" y="101"/>
                  </a:cubicBezTo>
                  <a:cubicBezTo>
                    <a:pt x="187" y="101"/>
                    <a:pt x="201" y="94"/>
                    <a:pt x="201" y="80"/>
                  </a:cubicBezTo>
                  <a:cubicBezTo>
                    <a:pt x="201" y="51"/>
                    <a:pt x="172" y="51"/>
                    <a:pt x="115" y="22"/>
                  </a:cubicBezTo>
                  <a:cubicBezTo>
                    <a:pt x="87" y="8"/>
                    <a:pt x="58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43;p45">
              <a:extLst>
                <a:ext uri="{FF2B5EF4-FFF2-40B4-BE49-F238E27FC236}">
                  <a16:creationId xmlns:a16="http://schemas.microsoft.com/office/drawing/2014/main" id="{5C739336-85EB-455A-A22E-C93A12C73BE5}"/>
                </a:ext>
              </a:extLst>
            </p:cNvPr>
            <p:cNvSpPr/>
            <p:nvPr/>
          </p:nvSpPr>
          <p:spPr>
            <a:xfrm>
              <a:off x="1274001" y="3460092"/>
              <a:ext cx="19853" cy="6301"/>
            </a:xfrm>
            <a:custGeom>
              <a:avLst/>
              <a:gdLst/>
              <a:ahLst/>
              <a:cxnLst/>
              <a:rect l="l" t="t" r="r" b="b"/>
              <a:pathLst>
                <a:path w="230" h="73" extrusionOk="0">
                  <a:moveTo>
                    <a:pt x="183" y="1"/>
                  </a:moveTo>
                  <a:cubicBezTo>
                    <a:pt x="165" y="1"/>
                    <a:pt x="144" y="8"/>
                    <a:pt x="115" y="22"/>
                  </a:cubicBezTo>
                  <a:cubicBezTo>
                    <a:pt x="58" y="22"/>
                    <a:pt x="1" y="22"/>
                    <a:pt x="1" y="51"/>
                  </a:cubicBezTo>
                  <a:cubicBezTo>
                    <a:pt x="1" y="65"/>
                    <a:pt x="15" y="72"/>
                    <a:pt x="37" y="72"/>
                  </a:cubicBezTo>
                  <a:cubicBezTo>
                    <a:pt x="58" y="72"/>
                    <a:pt x="87" y="65"/>
                    <a:pt x="115" y="51"/>
                  </a:cubicBezTo>
                  <a:cubicBezTo>
                    <a:pt x="172" y="22"/>
                    <a:pt x="230" y="22"/>
                    <a:pt x="230" y="22"/>
                  </a:cubicBezTo>
                  <a:cubicBezTo>
                    <a:pt x="215" y="8"/>
                    <a:pt x="201" y="1"/>
                    <a:pt x="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44;p45">
              <a:extLst>
                <a:ext uri="{FF2B5EF4-FFF2-40B4-BE49-F238E27FC236}">
                  <a16:creationId xmlns:a16="http://schemas.microsoft.com/office/drawing/2014/main" id="{AFEBBEC0-3FB9-47A5-ACB1-2A4989947097}"/>
                </a:ext>
              </a:extLst>
            </p:cNvPr>
            <p:cNvSpPr/>
            <p:nvPr/>
          </p:nvSpPr>
          <p:spPr>
            <a:xfrm>
              <a:off x="1274001" y="3452065"/>
              <a:ext cx="17436" cy="10013"/>
            </a:xfrm>
            <a:custGeom>
              <a:avLst/>
              <a:gdLst/>
              <a:ahLst/>
              <a:cxnLst/>
              <a:rect l="l" t="t" r="r" b="b"/>
              <a:pathLst>
                <a:path w="202" h="116" extrusionOk="0">
                  <a:moveTo>
                    <a:pt x="172" y="1"/>
                  </a:moveTo>
                  <a:lnTo>
                    <a:pt x="172" y="1"/>
                  </a:lnTo>
                  <a:cubicBezTo>
                    <a:pt x="172" y="1"/>
                    <a:pt x="115" y="1"/>
                    <a:pt x="87" y="29"/>
                  </a:cubicBezTo>
                  <a:cubicBezTo>
                    <a:pt x="29" y="58"/>
                    <a:pt x="1" y="115"/>
                    <a:pt x="1" y="115"/>
                  </a:cubicBezTo>
                  <a:cubicBezTo>
                    <a:pt x="1" y="115"/>
                    <a:pt x="58" y="115"/>
                    <a:pt x="115" y="87"/>
                  </a:cubicBezTo>
                  <a:cubicBezTo>
                    <a:pt x="172" y="58"/>
                    <a:pt x="201" y="29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45;p45">
              <a:extLst>
                <a:ext uri="{FF2B5EF4-FFF2-40B4-BE49-F238E27FC236}">
                  <a16:creationId xmlns:a16="http://schemas.microsoft.com/office/drawing/2014/main" id="{BFB0E8DC-A6FC-4430-89E5-B120D10BA815}"/>
                </a:ext>
              </a:extLst>
            </p:cNvPr>
            <p:cNvSpPr/>
            <p:nvPr/>
          </p:nvSpPr>
          <p:spPr>
            <a:xfrm>
              <a:off x="1271584" y="3446195"/>
              <a:ext cx="12430" cy="14329"/>
            </a:xfrm>
            <a:custGeom>
              <a:avLst/>
              <a:gdLst/>
              <a:ahLst/>
              <a:cxnLst/>
              <a:rect l="l" t="t" r="r" b="b"/>
              <a:pathLst>
                <a:path w="144" h="166" extrusionOk="0">
                  <a:moveTo>
                    <a:pt x="120" y="0"/>
                  </a:moveTo>
                  <a:cubicBezTo>
                    <a:pt x="99" y="0"/>
                    <a:pt x="78" y="27"/>
                    <a:pt x="57" y="69"/>
                  </a:cubicBezTo>
                  <a:cubicBezTo>
                    <a:pt x="29" y="126"/>
                    <a:pt x="0" y="155"/>
                    <a:pt x="0" y="155"/>
                  </a:cubicBezTo>
                  <a:cubicBezTo>
                    <a:pt x="8" y="162"/>
                    <a:pt x="15" y="166"/>
                    <a:pt x="23" y="166"/>
                  </a:cubicBezTo>
                  <a:cubicBezTo>
                    <a:pt x="44" y="166"/>
                    <a:pt x="65" y="139"/>
                    <a:pt x="86" y="97"/>
                  </a:cubicBezTo>
                  <a:cubicBezTo>
                    <a:pt x="115" y="40"/>
                    <a:pt x="143" y="12"/>
                    <a:pt x="143" y="12"/>
                  </a:cubicBezTo>
                  <a:cubicBezTo>
                    <a:pt x="136" y="4"/>
                    <a:pt x="128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46;p45">
              <a:extLst>
                <a:ext uri="{FF2B5EF4-FFF2-40B4-BE49-F238E27FC236}">
                  <a16:creationId xmlns:a16="http://schemas.microsoft.com/office/drawing/2014/main" id="{46CD742B-62C7-4565-A13E-84E3D7D70B44}"/>
                </a:ext>
              </a:extLst>
            </p:cNvPr>
            <p:cNvSpPr/>
            <p:nvPr/>
          </p:nvSpPr>
          <p:spPr>
            <a:xfrm>
              <a:off x="1271584" y="3442225"/>
              <a:ext cx="5006" cy="17350"/>
            </a:xfrm>
            <a:custGeom>
              <a:avLst/>
              <a:gdLst/>
              <a:ahLst/>
              <a:cxnLst/>
              <a:rect l="l" t="t" r="r" b="b"/>
              <a:pathLst>
                <a:path w="58" h="201" extrusionOk="0">
                  <a:moveTo>
                    <a:pt x="29" y="0"/>
                  </a:moveTo>
                  <a:cubicBezTo>
                    <a:pt x="29" y="0"/>
                    <a:pt x="0" y="29"/>
                    <a:pt x="0" y="86"/>
                  </a:cubicBezTo>
                  <a:lnTo>
                    <a:pt x="0" y="201"/>
                  </a:lnTo>
                  <a:cubicBezTo>
                    <a:pt x="0" y="201"/>
                    <a:pt x="29" y="172"/>
                    <a:pt x="29" y="115"/>
                  </a:cubicBezTo>
                  <a:cubicBezTo>
                    <a:pt x="57" y="58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47;p45">
              <a:extLst>
                <a:ext uri="{FF2B5EF4-FFF2-40B4-BE49-F238E27FC236}">
                  <a16:creationId xmlns:a16="http://schemas.microsoft.com/office/drawing/2014/main" id="{C451D793-8F1C-457D-8BC2-B6EE754EC932}"/>
                </a:ext>
              </a:extLst>
            </p:cNvPr>
            <p:cNvSpPr/>
            <p:nvPr/>
          </p:nvSpPr>
          <p:spPr>
            <a:xfrm>
              <a:off x="1264160" y="3442225"/>
              <a:ext cx="5006" cy="17350"/>
            </a:xfrm>
            <a:custGeom>
              <a:avLst/>
              <a:gdLst/>
              <a:ahLst/>
              <a:cxnLst/>
              <a:rect l="l" t="t" r="r" b="b"/>
              <a:pathLst>
                <a:path w="58" h="201" extrusionOk="0">
                  <a:moveTo>
                    <a:pt x="0" y="0"/>
                  </a:moveTo>
                  <a:cubicBezTo>
                    <a:pt x="0" y="0"/>
                    <a:pt x="0" y="58"/>
                    <a:pt x="0" y="115"/>
                  </a:cubicBezTo>
                  <a:cubicBezTo>
                    <a:pt x="0" y="172"/>
                    <a:pt x="29" y="201"/>
                    <a:pt x="58" y="201"/>
                  </a:cubicBezTo>
                  <a:cubicBezTo>
                    <a:pt x="58" y="201"/>
                    <a:pt x="58" y="143"/>
                    <a:pt x="58" y="86"/>
                  </a:cubicBezTo>
                  <a:cubicBezTo>
                    <a:pt x="58" y="29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548;p45">
              <a:extLst>
                <a:ext uri="{FF2B5EF4-FFF2-40B4-BE49-F238E27FC236}">
                  <a16:creationId xmlns:a16="http://schemas.microsoft.com/office/drawing/2014/main" id="{8BA55033-D7CE-496C-B420-ECE66C381D8B}"/>
                </a:ext>
              </a:extLst>
            </p:cNvPr>
            <p:cNvSpPr/>
            <p:nvPr/>
          </p:nvSpPr>
          <p:spPr>
            <a:xfrm>
              <a:off x="1254234" y="3444642"/>
              <a:ext cx="12430" cy="15882"/>
            </a:xfrm>
            <a:custGeom>
              <a:avLst/>
              <a:gdLst/>
              <a:ahLst/>
              <a:cxnLst/>
              <a:rect l="l" t="t" r="r" b="b"/>
              <a:pathLst>
                <a:path w="144" h="184" extrusionOk="0">
                  <a:moveTo>
                    <a:pt x="29" y="1"/>
                  </a:moveTo>
                  <a:cubicBezTo>
                    <a:pt x="1" y="30"/>
                    <a:pt x="29" y="58"/>
                    <a:pt x="58" y="115"/>
                  </a:cubicBezTo>
                  <a:cubicBezTo>
                    <a:pt x="79" y="157"/>
                    <a:pt x="115" y="184"/>
                    <a:pt x="133" y="184"/>
                  </a:cubicBezTo>
                  <a:cubicBezTo>
                    <a:pt x="140" y="184"/>
                    <a:pt x="144" y="180"/>
                    <a:pt x="144" y="173"/>
                  </a:cubicBezTo>
                  <a:cubicBezTo>
                    <a:pt x="144" y="173"/>
                    <a:pt x="144" y="144"/>
                    <a:pt x="115" y="87"/>
                  </a:cubicBezTo>
                  <a:cubicBezTo>
                    <a:pt x="58" y="30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549;p45">
              <a:extLst>
                <a:ext uri="{FF2B5EF4-FFF2-40B4-BE49-F238E27FC236}">
                  <a16:creationId xmlns:a16="http://schemas.microsoft.com/office/drawing/2014/main" id="{7125E42C-AA9A-48E3-8CC9-03B7A110E9BE}"/>
                </a:ext>
              </a:extLst>
            </p:cNvPr>
            <p:cNvSpPr/>
            <p:nvPr/>
          </p:nvSpPr>
          <p:spPr>
            <a:xfrm>
              <a:off x="1249314" y="3452065"/>
              <a:ext cx="17350" cy="11049"/>
            </a:xfrm>
            <a:custGeom>
              <a:avLst/>
              <a:gdLst/>
              <a:ahLst/>
              <a:cxnLst/>
              <a:rect l="l" t="t" r="r" b="b"/>
              <a:pathLst>
                <a:path w="201" h="128" extrusionOk="0">
                  <a:moveTo>
                    <a:pt x="1" y="1"/>
                  </a:moveTo>
                  <a:cubicBezTo>
                    <a:pt x="1" y="29"/>
                    <a:pt x="29" y="58"/>
                    <a:pt x="86" y="87"/>
                  </a:cubicBezTo>
                  <a:cubicBezTo>
                    <a:pt x="127" y="107"/>
                    <a:pt x="167" y="127"/>
                    <a:pt x="188" y="127"/>
                  </a:cubicBezTo>
                  <a:cubicBezTo>
                    <a:pt x="196" y="127"/>
                    <a:pt x="201" y="124"/>
                    <a:pt x="201" y="115"/>
                  </a:cubicBezTo>
                  <a:cubicBezTo>
                    <a:pt x="201" y="115"/>
                    <a:pt x="172" y="58"/>
                    <a:pt x="115" y="29"/>
                  </a:cubicBezTo>
                  <a:cubicBezTo>
                    <a:pt x="58" y="1"/>
                    <a:pt x="29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550;p45">
              <a:extLst>
                <a:ext uri="{FF2B5EF4-FFF2-40B4-BE49-F238E27FC236}">
                  <a16:creationId xmlns:a16="http://schemas.microsoft.com/office/drawing/2014/main" id="{A677A262-1217-4E26-9AC1-8861AB00ECB3}"/>
                </a:ext>
              </a:extLst>
            </p:cNvPr>
            <p:cNvSpPr/>
            <p:nvPr/>
          </p:nvSpPr>
          <p:spPr>
            <a:xfrm>
              <a:off x="1246811" y="3461991"/>
              <a:ext cx="19853" cy="2503"/>
            </a:xfrm>
            <a:custGeom>
              <a:avLst/>
              <a:gdLst/>
              <a:ahLst/>
              <a:cxnLst/>
              <a:rect l="l" t="t" r="r" b="b"/>
              <a:pathLst>
                <a:path w="230" h="29" extrusionOk="0">
                  <a:moveTo>
                    <a:pt x="30" y="0"/>
                  </a:moveTo>
                  <a:cubicBezTo>
                    <a:pt x="1" y="0"/>
                    <a:pt x="30" y="29"/>
                    <a:pt x="115" y="29"/>
                  </a:cubicBezTo>
                  <a:lnTo>
                    <a:pt x="230" y="29"/>
                  </a:lnTo>
                  <a:cubicBezTo>
                    <a:pt x="230" y="29"/>
                    <a:pt x="173" y="0"/>
                    <a:pt x="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551;p45">
              <a:extLst>
                <a:ext uri="{FF2B5EF4-FFF2-40B4-BE49-F238E27FC236}">
                  <a16:creationId xmlns:a16="http://schemas.microsoft.com/office/drawing/2014/main" id="{FA92B94F-BC21-425D-994D-7E0265EE1C93}"/>
                </a:ext>
              </a:extLst>
            </p:cNvPr>
            <p:cNvSpPr/>
            <p:nvPr/>
          </p:nvSpPr>
          <p:spPr>
            <a:xfrm>
              <a:off x="1246811" y="3465789"/>
              <a:ext cx="19853" cy="6129"/>
            </a:xfrm>
            <a:custGeom>
              <a:avLst/>
              <a:gdLst/>
              <a:ahLst/>
              <a:cxnLst/>
              <a:rect l="l" t="t" r="r" b="b"/>
              <a:pathLst>
                <a:path w="230" h="71" extrusionOk="0">
                  <a:moveTo>
                    <a:pt x="192" y="1"/>
                  </a:moveTo>
                  <a:cubicBezTo>
                    <a:pt x="179" y="1"/>
                    <a:pt x="154" y="13"/>
                    <a:pt x="115" y="13"/>
                  </a:cubicBezTo>
                  <a:cubicBezTo>
                    <a:pt x="58" y="13"/>
                    <a:pt x="1" y="42"/>
                    <a:pt x="1" y="71"/>
                  </a:cubicBezTo>
                  <a:lnTo>
                    <a:pt x="115" y="71"/>
                  </a:lnTo>
                  <a:cubicBezTo>
                    <a:pt x="173" y="71"/>
                    <a:pt x="230" y="13"/>
                    <a:pt x="201" y="13"/>
                  </a:cubicBezTo>
                  <a:cubicBezTo>
                    <a:pt x="201" y="4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552;p45">
              <a:extLst>
                <a:ext uri="{FF2B5EF4-FFF2-40B4-BE49-F238E27FC236}">
                  <a16:creationId xmlns:a16="http://schemas.microsoft.com/office/drawing/2014/main" id="{43198EF8-3329-43ED-A9E5-25F26079E805}"/>
                </a:ext>
              </a:extLst>
            </p:cNvPr>
            <p:cNvSpPr/>
            <p:nvPr/>
          </p:nvSpPr>
          <p:spPr>
            <a:xfrm>
              <a:off x="1261657" y="3456036"/>
              <a:ext cx="17350" cy="15019"/>
            </a:xfrm>
            <a:custGeom>
              <a:avLst/>
              <a:gdLst/>
              <a:ahLst/>
              <a:cxnLst/>
              <a:rect l="l" t="t" r="r" b="b"/>
              <a:pathLst>
                <a:path w="201" h="174" extrusionOk="0">
                  <a:moveTo>
                    <a:pt x="89" y="0"/>
                  </a:moveTo>
                  <a:cubicBezTo>
                    <a:pt x="77" y="0"/>
                    <a:pt x="66" y="4"/>
                    <a:pt x="58" y="12"/>
                  </a:cubicBezTo>
                  <a:cubicBezTo>
                    <a:pt x="1" y="41"/>
                    <a:pt x="1" y="98"/>
                    <a:pt x="29" y="126"/>
                  </a:cubicBezTo>
                  <a:cubicBezTo>
                    <a:pt x="46" y="160"/>
                    <a:pt x="63" y="174"/>
                    <a:pt x="85" y="174"/>
                  </a:cubicBezTo>
                  <a:cubicBezTo>
                    <a:pt x="101" y="174"/>
                    <a:pt x="120" y="167"/>
                    <a:pt x="144" y="155"/>
                  </a:cubicBezTo>
                  <a:cubicBezTo>
                    <a:pt x="172" y="155"/>
                    <a:pt x="201" y="98"/>
                    <a:pt x="172" y="41"/>
                  </a:cubicBezTo>
                  <a:cubicBezTo>
                    <a:pt x="152" y="20"/>
                    <a:pt x="118" y="0"/>
                    <a:pt x="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553;p45">
              <a:extLst>
                <a:ext uri="{FF2B5EF4-FFF2-40B4-BE49-F238E27FC236}">
                  <a16:creationId xmlns:a16="http://schemas.microsoft.com/office/drawing/2014/main" id="{4B470590-1619-4AA1-A0E4-183EF782216A}"/>
                </a:ext>
              </a:extLst>
            </p:cNvPr>
            <p:cNvSpPr/>
            <p:nvPr/>
          </p:nvSpPr>
          <p:spPr>
            <a:xfrm>
              <a:off x="1266577" y="3456985"/>
              <a:ext cx="12430" cy="14933"/>
            </a:xfrm>
            <a:custGeom>
              <a:avLst/>
              <a:gdLst/>
              <a:ahLst/>
              <a:cxnLst/>
              <a:rect l="l" t="t" r="r" b="b"/>
              <a:pathLst>
                <a:path w="144" h="173" extrusionOk="0">
                  <a:moveTo>
                    <a:pt x="1" y="1"/>
                  </a:moveTo>
                  <a:cubicBezTo>
                    <a:pt x="87" y="30"/>
                    <a:pt x="87" y="144"/>
                    <a:pt x="1" y="173"/>
                  </a:cubicBezTo>
                  <a:lnTo>
                    <a:pt x="87" y="173"/>
                  </a:lnTo>
                  <a:cubicBezTo>
                    <a:pt x="115" y="144"/>
                    <a:pt x="144" y="87"/>
                    <a:pt x="115" y="58"/>
                  </a:cubicBezTo>
                  <a:cubicBezTo>
                    <a:pt x="87" y="1"/>
                    <a:pt x="58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554;p45">
              <a:extLst>
                <a:ext uri="{FF2B5EF4-FFF2-40B4-BE49-F238E27FC236}">
                  <a16:creationId xmlns:a16="http://schemas.microsoft.com/office/drawing/2014/main" id="{E982F4BE-5BE6-4EDC-89D3-B7FA3F868FB8}"/>
                </a:ext>
              </a:extLst>
            </p:cNvPr>
            <p:cNvSpPr/>
            <p:nvPr/>
          </p:nvSpPr>
          <p:spPr>
            <a:xfrm>
              <a:off x="1281424" y="3657154"/>
              <a:ext cx="10013" cy="17350"/>
            </a:xfrm>
            <a:custGeom>
              <a:avLst/>
              <a:gdLst/>
              <a:ahLst/>
              <a:cxnLst/>
              <a:rect l="l" t="t" r="r" b="b"/>
              <a:pathLst>
                <a:path w="116" h="201" extrusionOk="0">
                  <a:moveTo>
                    <a:pt x="1" y="0"/>
                  </a:moveTo>
                  <a:cubicBezTo>
                    <a:pt x="1" y="29"/>
                    <a:pt x="1" y="57"/>
                    <a:pt x="29" y="115"/>
                  </a:cubicBezTo>
                  <a:cubicBezTo>
                    <a:pt x="58" y="172"/>
                    <a:pt x="86" y="200"/>
                    <a:pt x="86" y="200"/>
                  </a:cubicBezTo>
                  <a:cubicBezTo>
                    <a:pt x="115" y="200"/>
                    <a:pt x="86" y="143"/>
                    <a:pt x="86" y="86"/>
                  </a:cubicBezTo>
                  <a:cubicBezTo>
                    <a:pt x="58" y="57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555;p45">
              <a:extLst>
                <a:ext uri="{FF2B5EF4-FFF2-40B4-BE49-F238E27FC236}">
                  <a16:creationId xmlns:a16="http://schemas.microsoft.com/office/drawing/2014/main" id="{AE7B639D-DE52-4229-8FB5-DAFD4CA37CE1}"/>
                </a:ext>
              </a:extLst>
            </p:cNvPr>
            <p:cNvSpPr/>
            <p:nvPr/>
          </p:nvSpPr>
          <p:spPr>
            <a:xfrm>
              <a:off x="1261657" y="3656118"/>
              <a:ext cx="14933" cy="13466"/>
            </a:xfrm>
            <a:custGeom>
              <a:avLst/>
              <a:gdLst/>
              <a:ahLst/>
              <a:cxnLst/>
              <a:rect l="l" t="t" r="r" b="b"/>
              <a:pathLst>
                <a:path w="173" h="156" extrusionOk="0">
                  <a:moveTo>
                    <a:pt x="146" y="0"/>
                  </a:moveTo>
                  <a:cubicBezTo>
                    <a:pt x="125" y="0"/>
                    <a:pt x="98" y="21"/>
                    <a:pt x="58" y="41"/>
                  </a:cubicBezTo>
                  <a:cubicBezTo>
                    <a:pt x="29" y="98"/>
                    <a:pt x="1" y="127"/>
                    <a:pt x="1" y="155"/>
                  </a:cubicBezTo>
                  <a:cubicBezTo>
                    <a:pt x="29" y="155"/>
                    <a:pt x="58" y="155"/>
                    <a:pt x="115" y="98"/>
                  </a:cubicBezTo>
                  <a:cubicBezTo>
                    <a:pt x="144" y="41"/>
                    <a:pt x="172" y="12"/>
                    <a:pt x="172" y="12"/>
                  </a:cubicBezTo>
                  <a:cubicBezTo>
                    <a:pt x="164" y="4"/>
                    <a:pt x="156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556;p45">
              <a:extLst>
                <a:ext uri="{FF2B5EF4-FFF2-40B4-BE49-F238E27FC236}">
                  <a16:creationId xmlns:a16="http://schemas.microsoft.com/office/drawing/2014/main" id="{B09858EE-5E72-4912-8F28-1DAA31E199C9}"/>
                </a:ext>
              </a:extLst>
            </p:cNvPr>
            <p:cNvSpPr/>
            <p:nvPr/>
          </p:nvSpPr>
          <p:spPr>
            <a:xfrm>
              <a:off x="1269080" y="3657154"/>
              <a:ext cx="9927" cy="17350"/>
            </a:xfrm>
            <a:custGeom>
              <a:avLst/>
              <a:gdLst/>
              <a:ahLst/>
              <a:cxnLst/>
              <a:rect l="l" t="t" r="r" b="b"/>
              <a:pathLst>
                <a:path w="115" h="201" extrusionOk="0">
                  <a:moveTo>
                    <a:pt x="86" y="0"/>
                  </a:moveTo>
                  <a:cubicBezTo>
                    <a:pt x="86" y="0"/>
                    <a:pt x="58" y="57"/>
                    <a:pt x="29" y="86"/>
                  </a:cubicBezTo>
                  <a:cubicBezTo>
                    <a:pt x="1" y="143"/>
                    <a:pt x="1" y="200"/>
                    <a:pt x="29" y="200"/>
                  </a:cubicBezTo>
                  <a:cubicBezTo>
                    <a:pt x="58" y="200"/>
                    <a:pt x="58" y="172"/>
                    <a:pt x="86" y="115"/>
                  </a:cubicBezTo>
                  <a:cubicBezTo>
                    <a:pt x="86" y="57"/>
                    <a:pt x="115" y="29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557;p45">
              <a:extLst>
                <a:ext uri="{FF2B5EF4-FFF2-40B4-BE49-F238E27FC236}">
                  <a16:creationId xmlns:a16="http://schemas.microsoft.com/office/drawing/2014/main" id="{50AC0BF1-351A-4531-854E-0F9801164D4C}"/>
                </a:ext>
              </a:extLst>
            </p:cNvPr>
            <p:cNvSpPr/>
            <p:nvPr/>
          </p:nvSpPr>
          <p:spPr>
            <a:xfrm>
              <a:off x="1276504" y="3659571"/>
              <a:ext cx="5006" cy="17436"/>
            </a:xfrm>
            <a:custGeom>
              <a:avLst/>
              <a:gdLst/>
              <a:ahLst/>
              <a:cxnLst/>
              <a:rect l="l" t="t" r="r" b="b"/>
              <a:pathLst>
                <a:path w="58" h="202" extrusionOk="0">
                  <a:moveTo>
                    <a:pt x="29" y="1"/>
                  </a:moveTo>
                  <a:cubicBezTo>
                    <a:pt x="0" y="1"/>
                    <a:pt x="0" y="29"/>
                    <a:pt x="0" y="87"/>
                  </a:cubicBezTo>
                  <a:cubicBezTo>
                    <a:pt x="0" y="144"/>
                    <a:pt x="0" y="201"/>
                    <a:pt x="29" y="201"/>
                  </a:cubicBezTo>
                  <a:cubicBezTo>
                    <a:pt x="58" y="201"/>
                    <a:pt x="58" y="144"/>
                    <a:pt x="58" y="87"/>
                  </a:cubicBezTo>
                  <a:cubicBezTo>
                    <a:pt x="58" y="29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558;p45">
              <a:extLst>
                <a:ext uri="{FF2B5EF4-FFF2-40B4-BE49-F238E27FC236}">
                  <a16:creationId xmlns:a16="http://schemas.microsoft.com/office/drawing/2014/main" id="{6BC5CAF9-8435-48FE-9288-5A62106AF38B}"/>
                </a:ext>
              </a:extLst>
            </p:cNvPr>
            <p:cNvSpPr/>
            <p:nvPr/>
          </p:nvSpPr>
          <p:spPr>
            <a:xfrm>
              <a:off x="1281424" y="3657154"/>
              <a:ext cx="14933" cy="12430"/>
            </a:xfrm>
            <a:custGeom>
              <a:avLst/>
              <a:gdLst/>
              <a:ahLst/>
              <a:cxnLst/>
              <a:rect l="l" t="t" r="r" b="b"/>
              <a:pathLst>
                <a:path w="173" h="144" extrusionOk="0">
                  <a:moveTo>
                    <a:pt x="1" y="0"/>
                  </a:moveTo>
                  <a:cubicBezTo>
                    <a:pt x="1" y="0"/>
                    <a:pt x="1" y="57"/>
                    <a:pt x="86" y="86"/>
                  </a:cubicBezTo>
                  <a:cubicBezTo>
                    <a:pt x="144" y="115"/>
                    <a:pt x="172" y="143"/>
                    <a:pt x="172" y="143"/>
                  </a:cubicBezTo>
                  <a:cubicBezTo>
                    <a:pt x="172" y="115"/>
                    <a:pt x="144" y="86"/>
                    <a:pt x="115" y="57"/>
                  </a:cubicBezTo>
                  <a:cubicBezTo>
                    <a:pt x="58" y="0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559;p45">
              <a:extLst>
                <a:ext uri="{FF2B5EF4-FFF2-40B4-BE49-F238E27FC236}">
                  <a16:creationId xmlns:a16="http://schemas.microsoft.com/office/drawing/2014/main" id="{67815CC7-1079-4BC0-8DDE-0E0C9DCE0FBE}"/>
                </a:ext>
              </a:extLst>
            </p:cNvPr>
            <p:cNvSpPr/>
            <p:nvPr/>
          </p:nvSpPr>
          <p:spPr>
            <a:xfrm>
              <a:off x="1283927" y="3654651"/>
              <a:ext cx="17350" cy="6905"/>
            </a:xfrm>
            <a:custGeom>
              <a:avLst/>
              <a:gdLst/>
              <a:ahLst/>
              <a:cxnLst/>
              <a:rect l="l" t="t" r="r" b="b"/>
              <a:pathLst>
                <a:path w="201" h="80" extrusionOk="0">
                  <a:moveTo>
                    <a:pt x="0" y="1"/>
                  </a:moveTo>
                  <a:cubicBezTo>
                    <a:pt x="0" y="29"/>
                    <a:pt x="29" y="58"/>
                    <a:pt x="86" y="58"/>
                  </a:cubicBezTo>
                  <a:cubicBezTo>
                    <a:pt x="115" y="72"/>
                    <a:pt x="143" y="79"/>
                    <a:pt x="165" y="79"/>
                  </a:cubicBezTo>
                  <a:cubicBezTo>
                    <a:pt x="186" y="79"/>
                    <a:pt x="201" y="72"/>
                    <a:pt x="201" y="58"/>
                  </a:cubicBezTo>
                  <a:cubicBezTo>
                    <a:pt x="201" y="58"/>
                    <a:pt x="172" y="29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560;p45">
              <a:extLst>
                <a:ext uri="{FF2B5EF4-FFF2-40B4-BE49-F238E27FC236}">
                  <a16:creationId xmlns:a16="http://schemas.microsoft.com/office/drawing/2014/main" id="{2497D699-AE14-4438-91F5-202F9DAE47D7}"/>
                </a:ext>
              </a:extLst>
            </p:cNvPr>
            <p:cNvSpPr/>
            <p:nvPr/>
          </p:nvSpPr>
          <p:spPr>
            <a:xfrm>
              <a:off x="1283927" y="3649731"/>
              <a:ext cx="17350" cy="4402"/>
            </a:xfrm>
            <a:custGeom>
              <a:avLst/>
              <a:gdLst/>
              <a:ahLst/>
              <a:cxnLst/>
              <a:rect l="l" t="t" r="r" b="b"/>
              <a:pathLst>
                <a:path w="201" h="51" extrusionOk="0">
                  <a:moveTo>
                    <a:pt x="115" y="0"/>
                  </a:moveTo>
                  <a:cubicBezTo>
                    <a:pt x="57" y="0"/>
                    <a:pt x="0" y="29"/>
                    <a:pt x="0" y="29"/>
                  </a:cubicBezTo>
                  <a:cubicBezTo>
                    <a:pt x="0" y="43"/>
                    <a:pt x="15" y="50"/>
                    <a:pt x="36" y="50"/>
                  </a:cubicBezTo>
                  <a:cubicBezTo>
                    <a:pt x="57" y="50"/>
                    <a:pt x="86" y="43"/>
                    <a:pt x="115" y="29"/>
                  </a:cubicBezTo>
                  <a:cubicBezTo>
                    <a:pt x="172" y="29"/>
                    <a:pt x="201" y="29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561;p45">
              <a:extLst>
                <a:ext uri="{FF2B5EF4-FFF2-40B4-BE49-F238E27FC236}">
                  <a16:creationId xmlns:a16="http://schemas.microsoft.com/office/drawing/2014/main" id="{8E4D27DF-3899-45C0-8377-D8A785EE57EA}"/>
                </a:ext>
              </a:extLst>
            </p:cNvPr>
            <p:cNvSpPr/>
            <p:nvPr/>
          </p:nvSpPr>
          <p:spPr>
            <a:xfrm>
              <a:off x="1281424" y="3641272"/>
              <a:ext cx="17350" cy="10962"/>
            </a:xfrm>
            <a:custGeom>
              <a:avLst/>
              <a:gdLst/>
              <a:ahLst/>
              <a:cxnLst/>
              <a:rect l="l" t="t" r="r" b="b"/>
              <a:pathLst>
                <a:path w="201" h="127" extrusionOk="0">
                  <a:moveTo>
                    <a:pt x="188" y="1"/>
                  </a:moveTo>
                  <a:cubicBezTo>
                    <a:pt x="167" y="1"/>
                    <a:pt x="127" y="21"/>
                    <a:pt x="86" y="41"/>
                  </a:cubicBezTo>
                  <a:cubicBezTo>
                    <a:pt x="58" y="70"/>
                    <a:pt x="1" y="98"/>
                    <a:pt x="29" y="127"/>
                  </a:cubicBezTo>
                  <a:cubicBezTo>
                    <a:pt x="29" y="127"/>
                    <a:pt x="86" y="127"/>
                    <a:pt x="115" y="98"/>
                  </a:cubicBezTo>
                  <a:cubicBezTo>
                    <a:pt x="172" y="70"/>
                    <a:pt x="201" y="12"/>
                    <a:pt x="201" y="12"/>
                  </a:cubicBezTo>
                  <a:cubicBezTo>
                    <a:pt x="201" y="4"/>
                    <a:pt x="196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562;p45">
              <a:extLst>
                <a:ext uri="{FF2B5EF4-FFF2-40B4-BE49-F238E27FC236}">
                  <a16:creationId xmlns:a16="http://schemas.microsoft.com/office/drawing/2014/main" id="{61FF0534-1A09-4376-83FA-2A66AF4011AC}"/>
                </a:ext>
              </a:extLst>
            </p:cNvPr>
            <p:cNvSpPr/>
            <p:nvPr/>
          </p:nvSpPr>
          <p:spPr>
            <a:xfrm>
              <a:off x="1281424" y="3634884"/>
              <a:ext cx="12430" cy="14933"/>
            </a:xfrm>
            <a:custGeom>
              <a:avLst/>
              <a:gdLst/>
              <a:ahLst/>
              <a:cxnLst/>
              <a:rect l="l" t="t" r="r" b="b"/>
              <a:pathLst>
                <a:path w="144" h="173" extrusionOk="0">
                  <a:moveTo>
                    <a:pt x="144" y="1"/>
                  </a:moveTo>
                  <a:cubicBezTo>
                    <a:pt x="115" y="1"/>
                    <a:pt x="86" y="29"/>
                    <a:pt x="58" y="58"/>
                  </a:cubicBezTo>
                  <a:cubicBezTo>
                    <a:pt x="1" y="115"/>
                    <a:pt x="1" y="172"/>
                    <a:pt x="1" y="172"/>
                  </a:cubicBezTo>
                  <a:cubicBezTo>
                    <a:pt x="1" y="172"/>
                    <a:pt x="58" y="144"/>
                    <a:pt x="86" y="115"/>
                  </a:cubicBezTo>
                  <a:cubicBezTo>
                    <a:pt x="115" y="58"/>
                    <a:pt x="144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563;p45">
              <a:extLst>
                <a:ext uri="{FF2B5EF4-FFF2-40B4-BE49-F238E27FC236}">
                  <a16:creationId xmlns:a16="http://schemas.microsoft.com/office/drawing/2014/main" id="{6FF95EC9-12A3-452A-98D9-0446E0DE7374}"/>
                </a:ext>
              </a:extLst>
            </p:cNvPr>
            <p:cNvSpPr/>
            <p:nvPr/>
          </p:nvSpPr>
          <p:spPr>
            <a:xfrm>
              <a:off x="1278921" y="3629964"/>
              <a:ext cx="5093" cy="19853"/>
            </a:xfrm>
            <a:custGeom>
              <a:avLst/>
              <a:gdLst/>
              <a:ahLst/>
              <a:cxnLst/>
              <a:rect l="l" t="t" r="r" b="b"/>
              <a:pathLst>
                <a:path w="59" h="230" extrusionOk="0">
                  <a:moveTo>
                    <a:pt x="58" y="0"/>
                  </a:moveTo>
                  <a:cubicBezTo>
                    <a:pt x="58" y="0"/>
                    <a:pt x="30" y="29"/>
                    <a:pt x="1" y="115"/>
                  </a:cubicBezTo>
                  <a:lnTo>
                    <a:pt x="1" y="229"/>
                  </a:lnTo>
                  <a:cubicBezTo>
                    <a:pt x="1" y="229"/>
                    <a:pt x="58" y="172"/>
                    <a:pt x="58" y="115"/>
                  </a:cubicBezTo>
                  <a:cubicBezTo>
                    <a:pt x="58" y="58"/>
                    <a:pt x="58" y="29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564;p45">
              <a:extLst>
                <a:ext uri="{FF2B5EF4-FFF2-40B4-BE49-F238E27FC236}">
                  <a16:creationId xmlns:a16="http://schemas.microsoft.com/office/drawing/2014/main" id="{FF44E884-A39E-42B5-A1CC-0C67D6231E0F}"/>
                </a:ext>
              </a:extLst>
            </p:cNvPr>
            <p:cNvSpPr/>
            <p:nvPr/>
          </p:nvSpPr>
          <p:spPr>
            <a:xfrm>
              <a:off x="1274001" y="3629964"/>
              <a:ext cx="5006" cy="19853"/>
            </a:xfrm>
            <a:custGeom>
              <a:avLst/>
              <a:gdLst/>
              <a:ahLst/>
              <a:cxnLst/>
              <a:rect l="l" t="t" r="r" b="b"/>
              <a:pathLst>
                <a:path w="58" h="230" extrusionOk="0">
                  <a:moveTo>
                    <a:pt x="1" y="0"/>
                  </a:moveTo>
                  <a:cubicBezTo>
                    <a:pt x="1" y="29"/>
                    <a:pt x="1" y="58"/>
                    <a:pt x="1" y="115"/>
                  </a:cubicBezTo>
                  <a:cubicBezTo>
                    <a:pt x="1" y="172"/>
                    <a:pt x="29" y="229"/>
                    <a:pt x="58" y="229"/>
                  </a:cubicBezTo>
                  <a:cubicBezTo>
                    <a:pt x="58" y="201"/>
                    <a:pt x="58" y="172"/>
                    <a:pt x="58" y="115"/>
                  </a:cubicBezTo>
                  <a:cubicBezTo>
                    <a:pt x="58" y="58"/>
                    <a:pt x="2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565;p45">
              <a:extLst>
                <a:ext uri="{FF2B5EF4-FFF2-40B4-BE49-F238E27FC236}">
                  <a16:creationId xmlns:a16="http://schemas.microsoft.com/office/drawing/2014/main" id="{D112E699-848B-4F4E-8380-EBA51C00FEC2}"/>
                </a:ext>
              </a:extLst>
            </p:cNvPr>
            <p:cNvSpPr/>
            <p:nvPr/>
          </p:nvSpPr>
          <p:spPr>
            <a:xfrm>
              <a:off x="1264160" y="3634884"/>
              <a:ext cx="12430" cy="14933"/>
            </a:xfrm>
            <a:custGeom>
              <a:avLst/>
              <a:gdLst/>
              <a:ahLst/>
              <a:cxnLst/>
              <a:rect l="l" t="t" r="r" b="b"/>
              <a:pathLst>
                <a:path w="144" h="173" extrusionOk="0">
                  <a:moveTo>
                    <a:pt x="29" y="1"/>
                  </a:moveTo>
                  <a:cubicBezTo>
                    <a:pt x="0" y="1"/>
                    <a:pt x="29" y="58"/>
                    <a:pt x="58" y="115"/>
                  </a:cubicBezTo>
                  <a:cubicBezTo>
                    <a:pt x="86" y="144"/>
                    <a:pt x="115" y="172"/>
                    <a:pt x="143" y="172"/>
                  </a:cubicBezTo>
                  <a:cubicBezTo>
                    <a:pt x="143" y="144"/>
                    <a:pt x="143" y="115"/>
                    <a:pt x="86" y="58"/>
                  </a:cubicBezTo>
                  <a:cubicBezTo>
                    <a:pt x="58" y="29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566;p45">
              <a:extLst>
                <a:ext uri="{FF2B5EF4-FFF2-40B4-BE49-F238E27FC236}">
                  <a16:creationId xmlns:a16="http://schemas.microsoft.com/office/drawing/2014/main" id="{BFF7D448-BF0D-43AA-81BC-2DF24324DCA7}"/>
                </a:ext>
              </a:extLst>
            </p:cNvPr>
            <p:cNvSpPr/>
            <p:nvPr/>
          </p:nvSpPr>
          <p:spPr>
            <a:xfrm>
              <a:off x="1259240" y="3641272"/>
              <a:ext cx="14847" cy="10962"/>
            </a:xfrm>
            <a:custGeom>
              <a:avLst/>
              <a:gdLst/>
              <a:ahLst/>
              <a:cxnLst/>
              <a:rect l="l" t="t" r="r" b="b"/>
              <a:pathLst>
                <a:path w="172" h="127" extrusionOk="0">
                  <a:moveTo>
                    <a:pt x="13" y="1"/>
                  </a:moveTo>
                  <a:cubicBezTo>
                    <a:pt x="5" y="1"/>
                    <a:pt x="0" y="4"/>
                    <a:pt x="0" y="12"/>
                  </a:cubicBezTo>
                  <a:cubicBezTo>
                    <a:pt x="0" y="12"/>
                    <a:pt x="29" y="41"/>
                    <a:pt x="86" y="70"/>
                  </a:cubicBezTo>
                  <a:cubicBezTo>
                    <a:pt x="115" y="127"/>
                    <a:pt x="172" y="127"/>
                    <a:pt x="172" y="127"/>
                  </a:cubicBezTo>
                  <a:cubicBezTo>
                    <a:pt x="172" y="98"/>
                    <a:pt x="143" y="70"/>
                    <a:pt x="115" y="41"/>
                  </a:cubicBezTo>
                  <a:cubicBezTo>
                    <a:pt x="74" y="21"/>
                    <a:pt x="34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567;p45">
              <a:extLst>
                <a:ext uri="{FF2B5EF4-FFF2-40B4-BE49-F238E27FC236}">
                  <a16:creationId xmlns:a16="http://schemas.microsoft.com/office/drawing/2014/main" id="{FE424725-770A-4E09-975A-992A5BC0079F}"/>
                </a:ext>
              </a:extLst>
            </p:cNvPr>
            <p:cNvSpPr/>
            <p:nvPr/>
          </p:nvSpPr>
          <p:spPr>
            <a:xfrm>
              <a:off x="1256737" y="3649731"/>
              <a:ext cx="17350" cy="5006"/>
            </a:xfrm>
            <a:custGeom>
              <a:avLst/>
              <a:gdLst/>
              <a:ahLst/>
              <a:cxnLst/>
              <a:rect l="l" t="t" r="r" b="b"/>
              <a:pathLst>
                <a:path w="201" h="58" extrusionOk="0">
                  <a:moveTo>
                    <a:pt x="0" y="0"/>
                  </a:moveTo>
                  <a:cubicBezTo>
                    <a:pt x="0" y="0"/>
                    <a:pt x="29" y="58"/>
                    <a:pt x="86" y="58"/>
                  </a:cubicBezTo>
                  <a:lnTo>
                    <a:pt x="201" y="58"/>
                  </a:lnTo>
                  <a:cubicBezTo>
                    <a:pt x="201" y="58"/>
                    <a:pt x="172" y="29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568;p45">
              <a:extLst>
                <a:ext uri="{FF2B5EF4-FFF2-40B4-BE49-F238E27FC236}">
                  <a16:creationId xmlns:a16="http://schemas.microsoft.com/office/drawing/2014/main" id="{E1C97E90-121A-4224-9A13-0347B8EE2C1D}"/>
                </a:ext>
              </a:extLst>
            </p:cNvPr>
            <p:cNvSpPr/>
            <p:nvPr/>
          </p:nvSpPr>
          <p:spPr>
            <a:xfrm>
              <a:off x="1256737" y="3654651"/>
              <a:ext cx="17350" cy="6905"/>
            </a:xfrm>
            <a:custGeom>
              <a:avLst/>
              <a:gdLst/>
              <a:ahLst/>
              <a:cxnLst/>
              <a:rect l="l" t="t" r="r" b="b"/>
              <a:pathLst>
                <a:path w="201" h="80" extrusionOk="0">
                  <a:moveTo>
                    <a:pt x="86" y="1"/>
                  </a:moveTo>
                  <a:cubicBezTo>
                    <a:pt x="29" y="1"/>
                    <a:pt x="0" y="58"/>
                    <a:pt x="0" y="58"/>
                  </a:cubicBezTo>
                  <a:cubicBezTo>
                    <a:pt x="0" y="72"/>
                    <a:pt x="15" y="79"/>
                    <a:pt x="36" y="79"/>
                  </a:cubicBezTo>
                  <a:cubicBezTo>
                    <a:pt x="58" y="79"/>
                    <a:pt x="86" y="72"/>
                    <a:pt x="115" y="58"/>
                  </a:cubicBezTo>
                  <a:cubicBezTo>
                    <a:pt x="172" y="58"/>
                    <a:pt x="201" y="29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569;p45">
              <a:extLst>
                <a:ext uri="{FF2B5EF4-FFF2-40B4-BE49-F238E27FC236}">
                  <a16:creationId xmlns:a16="http://schemas.microsoft.com/office/drawing/2014/main" id="{96603A84-91CF-4706-B23A-798125CA39EF}"/>
                </a:ext>
              </a:extLst>
            </p:cNvPr>
            <p:cNvSpPr/>
            <p:nvPr/>
          </p:nvSpPr>
          <p:spPr>
            <a:xfrm>
              <a:off x="1259240" y="3657154"/>
              <a:ext cx="17350" cy="9927"/>
            </a:xfrm>
            <a:custGeom>
              <a:avLst/>
              <a:gdLst/>
              <a:ahLst/>
              <a:cxnLst/>
              <a:rect l="l" t="t" r="r" b="b"/>
              <a:pathLst>
                <a:path w="201" h="115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72" y="0"/>
                    <a:pt x="114" y="0"/>
                    <a:pt x="86" y="29"/>
                  </a:cubicBezTo>
                  <a:cubicBezTo>
                    <a:pt x="29" y="57"/>
                    <a:pt x="0" y="86"/>
                    <a:pt x="0" y="115"/>
                  </a:cubicBezTo>
                  <a:cubicBezTo>
                    <a:pt x="0" y="115"/>
                    <a:pt x="57" y="86"/>
                    <a:pt x="86" y="86"/>
                  </a:cubicBezTo>
                  <a:cubicBezTo>
                    <a:pt x="143" y="57"/>
                    <a:pt x="200" y="29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570;p45">
              <a:extLst>
                <a:ext uri="{FF2B5EF4-FFF2-40B4-BE49-F238E27FC236}">
                  <a16:creationId xmlns:a16="http://schemas.microsoft.com/office/drawing/2014/main" id="{E494B5CE-8D09-4F82-9C7B-616C8FA7AA6A}"/>
                </a:ext>
              </a:extLst>
            </p:cNvPr>
            <p:cNvSpPr/>
            <p:nvPr/>
          </p:nvSpPr>
          <p:spPr>
            <a:xfrm>
              <a:off x="1264160" y="3657154"/>
              <a:ext cx="12430" cy="14847"/>
            </a:xfrm>
            <a:custGeom>
              <a:avLst/>
              <a:gdLst/>
              <a:ahLst/>
              <a:cxnLst/>
              <a:rect l="l" t="t" r="r" b="b"/>
              <a:pathLst>
                <a:path w="144" h="172" extrusionOk="0">
                  <a:moveTo>
                    <a:pt x="143" y="0"/>
                  </a:moveTo>
                  <a:cubicBezTo>
                    <a:pt x="143" y="0"/>
                    <a:pt x="86" y="29"/>
                    <a:pt x="58" y="86"/>
                  </a:cubicBezTo>
                  <a:cubicBezTo>
                    <a:pt x="29" y="115"/>
                    <a:pt x="0" y="172"/>
                    <a:pt x="0" y="172"/>
                  </a:cubicBezTo>
                  <a:cubicBezTo>
                    <a:pt x="29" y="172"/>
                    <a:pt x="58" y="143"/>
                    <a:pt x="86" y="115"/>
                  </a:cubicBezTo>
                  <a:cubicBezTo>
                    <a:pt x="143" y="57"/>
                    <a:pt x="143" y="29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571;p45">
              <a:extLst>
                <a:ext uri="{FF2B5EF4-FFF2-40B4-BE49-F238E27FC236}">
                  <a16:creationId xmlns:a16="http://schemas.microsoft.com/office/drawing/2014/main" id="{B35DB8AF-A378-45E0-8E3B-E08B2CAC26A8}"/>
                </a:ext>
              </a:extLst>
            </p:cNvPr>
            <p:cNvSpPr/>
            <p:nvPr/>
          </p:nvSpPr>
          <p:spPr>
            <a:xfrm>
              <a:off x="1271584" y="3658967"/>
              <a:ext cx="7423" cy="18040"/>
            </a:xfrm>
            <a:custGeom>
              <a:avLst/>
              <a:gdLst/>
              <a:ahLst/>
              <a:cxnLst/>
              <a:rect l="l" t="t" r="r" b="b"/>
              <a:pathLst>
                <a:path w="86" h="209" extrusionOk="0">
                  <a:moveTo>
                    <a:pt x="81" y="0"/>
                  </a:moveTo>
                  <a:cubicBezTo>
                    <a:pt x="67" y="0"/>
                    <a:pt x="29" y="47"/>
                    <a:pt x="29" y="94"/>
                  </a:cubicBezTo>
                  <a:cubicBezTo>
                    <a:pt x="0" y="151"/>
                    <a:pt x="29" y="208"/>
                    <a:pt x="29" y="208"/>
                  </a:cubicBezTo>
                  <a:cubicBezTo>
                    <a:pt x="29" y="208"/>
                    <a:pt x="57" y="151"/>
                    <a:pt x="86" y="94"/>
                  </a:cubicBezTo>
                  <a:lnTo>
                    <a:pt x="86" y="8"/>
                  </a:lnTo>
                  <a:cubicBezTo>
                    <a:pt x="86" y="3"/>
                    <a:pt x="84" y="0"/>
                    <a:pt x="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572;p45">
              <a:extLst>
                <a:ext uri="{FF2B5EF4-FFF2-40B4-BE49-F238E27FC236}">
                  <a16:creationId xmlns:a16="http://schemas.microsoft.com/office/drawing/2014/main" id="{E42D0C77-55D6-4E10-BF71-21F088D5FE0C}"/>
                </a:ext>
              </a:extLst>
            </p:cNvPr>
            <p:cNvSpPr/>
            <p:nvPr/>
          </p:nvSpPr>
          <p:spPr>
            <a:xfrm>
              <a:off x="1278921" y="3658967"/>
              <a:ext cx="5093" cy="18040"/>
            </a:xfrm>
            <a:custGeom>
              <a:avLst/>
              <a:gdLst/>
              <a:ahLst/>
              <a:cxnLst/>
              <a:rect l="l" t="t" r="r" b="b"/>
              <a:pathLst>
                <a:path w="59" h="209" extrusionOk="0">
                  <a:moveTo>
                    <a:pt x="17" y="0"/>
                  </a:moveTo>
                  <a:cubicBezTo>
                    <a:pt x="11" y="0"/>
                    <a:pt x="6" y="3"/>
                    <a:pt x="1" y="8"/>
                  </a:cubicBezTo>
                  <a:cubicBezTo>
                    <a:pt x="1" y="8"/>
                    <a:pt x="1" y="36"/>
                    <a:pt x="1" y="94"/>
                  </a:cubicBezTo>
                  <a:cubicBezTo>
                    <a:pt x="30" y="179"/>
                    <a:pt x="30" y="208"/>
                    <a:pt x="58" y="208"/>
                  </a:cubicBezTo>
                  <a:cubicBezTo>
                    <a:pt x="58" y="208"/>
                    <a:pt x="58" y="151"/>
                    <a:pt x="58" y="94"/>
                  </a:cubicBezTo>
                  <a:cubicBezTo>
                    <a:pt x="58" y="47"/>
                    <a:pt x="39" y="0"/>
                    <a:pt x="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573;p45">
              <a:extLst>
                <a:ext uri="{FF2B5EF4-FFF2-40B4-BE49-F238E27FC236}">
                  <a16:creationId xmlns:a16="http://schemas.microsoft.com/office/drawing/2014/main" id="{40EED5C0-B335-4EBC-9843-3AB73CAB9CC9}"/>
                </a:ext>
              </a:extLst>
            </p:cNvPr>
            <p:cNvSpPr/>
            <p:nvPr/>
          </p:nvSpPr>
          <p:spPr>
            <a:xfrm>
              <a:off x="1278921" y="3657154"/>
              <a:ext cx="12516" cy="15537"/>
            </a:xfrm>
            <a:custGeom>
              <a:avLst/>
              <a:gdLst/>
              <a:ahLst/>
              <a:cxnLst/>
              <a:rect l="l" t="t" r="r" b="b"/>
              <a:pathLst>
                <a:path w="145" h="180" extrusionOk="0">
                  <a:moveTo>
                    <a:pt x="30" y="0"/>
                  </a:moveTo>
                  <a:lnTo>
                    <a:pt x="30" y="0"/>
                  </a:lnTo>
                  <a:cubicBezTo>
                    <a:pt x="1" y="29"/>
                    <a:pt x="30" y="57"/>
                    <a:pt x="58" y="115"/>
                  </a:cubicBezTo>
                  <a:cubicBezTo>
                    <a:pt x="81" y="138"/>
                    <a:pt x="105" y="180"/>
                    <a:pt x="128" y="180"/>
                  </a:cubicBezTo>
                  <a:cubicBezTo>
                    <a:pt x="133" y="180"/>
                    <a:pt x="139" y="177"/>
                    <a:pt x="144" y="172"/>
                  </a:cubicBezTo>
                  <a:cubicBezTo>
                    <a:pt x="144" y="172"/>
                    <a:pt x="144" y="143"/>
                    <a:pt x="115" y="86"/>
                  </a:cubicBezTo>
                  <a:cubicBezTo>
                    <a:pt x="87" y="29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574;p45">
              <a:extLst>
                <a:ext uri="{FF2B5EF4-FFF2-40B4-BE49-F238E27FC236}">
                  <a16:creationId xmlns:a16="http://schemas.microsoft.com/office/drawing/2014/main" id="{75AF6830-27AB-460F-920D-B86949E196F8}"/>
                </a:ext>
              </a:extLst>
            </p:cNvPr>
            <p:cNvSpPr/>
            <p:nvPr/>
          </p:nvSpPr>
          <p:spPr>
            <a:xfrm>
              <a:off x="1283927" y="3656118"/>
              <a:ext cx="14847" cy="10962"/>
            </a:xfrm>
            <a:custGeom>
              <a:avLst/>
              <a:gdLst/>
              <a:ahLst/>
              <a:cxnLst/>
              <a:rect l="l" t="t" r="r" b="b"/>
              <a:pathLst>
                <a:path w="172" h="127" extrusionOk="0">
                  <a:moveTo>
                    <a:pt x="13" y="0"/>
                  </a:moveTo>
                  <a:cubicBezTo>
                    <a:pt x="5" y="0"/>
                    <a:pt x="0" y="4"/>
                    <a:pt x="0" y="12"/>
                  </a:cubicBezTo>
                  <a:cubicBezTo>
                    <a:pt x="0" y="12"/>
                    <a:pt x="29" y="41"/>
                    <a:pt x="57" y="69"/>
                  </a:cubicBezTo>
                  <a:cubicBezTo>
                    <a:pt x="115" y="127"/>
                    <a:pt x="172" y="127"/>
                    <a:pt x="172" y="127"/>
                  </a:cubicBezTo>
                  <a:cubicBezTo>
                    <a:pt x="172" y="98"/>
                    <a:pt x="143" y="69"/>
                    <a:pt x="86" y="41"/>
                  </a:cubicBezTo>
                  <a:cubicBezTo>
                    <a:pt x="66" y="21"/>
                    <a:pt x="31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575;p45">
              <a:extLst>
                <a:ext uri="{FF2B5EF4-FFF2-40B4-BE49-F238E27FC236}">
                  <a16:creationId xmlns:a16="http://schemas.microsoft.com/office/drawing/2014/main" id="{4BAEAECA-70B5-4447-8D11-A35106A04D92}"/>
                </a:ext>
              </a:extLst>
            </p:cNvPr>
            <p:cNvSpPr/>
            <p:nvPr/>
          </p:nvSpPr>
          <p:spPr>
            <a:xfrm>
              <a:off x="1283927" y="3654651"/>
              <a:ext cx="17350" cy="2590"/>
            </a:xfrm>
            <a:custGeom>
              <a:avLst/>
              <a:gdLst/>
              <a:ahLst/>
              <a:cxnLst/>
              <a:rect l="l" t="t" r="r" b="b"/>
              <a:pathLst>
                <a:path w="201" h="30" extrusionOk="0">
                  <a:moveTo>
                    <a:pt x="0" y="1"/>
                  </a:moveTo>
                  <a:cubicBezTo>
                    <a:pt x="0" y="1"/>
                    <a:pt x="29" y="29"/>
                    <a:pt x="86" y="29"/>
                  </a:cubicBezTo>
                  <a:lnTo>
                    <a:pt x="201" y="29"/>
                  </a:lnTo>
                  <a:cubicBezTo>
                    <a:pt x="201" y="29"/>
                    <a:pt x="172" y="1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576;p45">
              <a:extLst>
                <a:ext uri="{FF2B5EF4-FFF2-40B4-BE49-F238E27FC236}">
                  <a16:creationId xmlns:a16="http://schemas.microsoft.com/office/drawing/2014/main" id="{70212D35-D018-4B4F-AE05-8F434FA0FAA2}"/>
                </a:ext>
              </a:extLst>
            </p:cNvPr>
            <p:cNvSpPr/>
            <p:nvPr/>
          </p:nvSpPr>
          <p:spPr>
            <a:xfrm>
              <a:off x="1283927" y="3647228"/>
              <a:ext cx="17350" cy="6129"/>
            </a:xfrm>
            <a:custGeom>
              <a:avLst/>
              <a:gdLst/>
              <a:ahLst/>
              <a:cxnLst/>
              <a:rect l="l" t="t" r="r" b="b"/>
              <a:pathLst>
                <a:path w="201" h="71" extrusionOk="0">
                  <a:moveTo>
                    <a:pt x="86" y="1"/>
                  </a:moveTo>
                  <a:cubicBezTo>
                    <a:pt x="29" y="1"/>
                    <a:pt x="0" y="58"/>
                    <a:pt x="0" y="58"/>
                  </a:cubicBezTo>
                  <a:cubicBezTo>
                    <a:pt x="0" y="67"/>
                    <a:pt x="7" y="71"/>
                    <a:pt x="17" y="71"/>
                  </a:cubicBezTo>
                  <a:cubicBezTo>
                    <a:pt x="38" y="71"/>
                    <a:pt x="77" y="58"/>
                    <a:pt x="115" y="58"/>
                  </a:cubicBezTo>
                  <a:cubicBezTo>
                    <a:pt x="172" y="58"/>
                    <a:pt x="201" y="29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577;p45">
              <a:extLst>
                <a:ext uri="{FF2B5EF4-FFF2-40B4-BE49-F238E27FC236}">
                  <a16:creationId xmlns:a16="http://schemas.microsoft.com/office/drawing/2014/main" id="{9881728C-5201-49D9-83D5-BCE8202004FE}"/>
                </a:ext>
              </a:extLst>
            </p:cNvPr>
            <p:cNvSpPr/>
            <p:nvPr/>
          </p:nvSpPr>
          <p:spPr>
            <a:xfrm>
              <a:off x="1281424" y="3638769"/>
              <a:ext cx="14933" cy="12084"/>
            </a:xfrm>
            <a:custGeom>
              <a:avLst/>
              <a:gdLst/>
              <a:ahLst/>
              <a:cxnLst/>
              <a:rect l="l" t="t" r="r" b="b"/>
              <a:pathLst>
                <a:path w="173" h="140" extrusionOk="0">
                  <a:moveTo>
                    <a:pt x="160" y="1"/>
                  </a:moveTo>
                  <a:cubicBezTo>
                    <a:pt x="141" y="1"/>
                    <a:pt x="107" y="21"/>
                    <a:pt x="86" y="41"/>
                  </a:cubicBezTo>
                  <a:cubicBezTo>
                    <a:pt x="29" y="99"/>
                    <a:pt x="1" y="127"/>
                    <a:pt x="1" y="127"/>
                  </a:cubicBezTo>
                  <a:cubicBezTo>
                    <a:pt x="9" y="136"/>
                    <a:pt x="17" y="139"/>
                    <a:pt x="26" y="139"/>
                  </a:cubicBezTo>
                  <a:cubicBezTo>
                    <a:pt x="48" y="139"/>
                    <a:pt x="75" y="119"/>
                    <a:pt x="115" y="99"/>
                  </a:cubicBezTo>
                  <a:cubicBezTo>
                    <a:pt x="144" y="41"/>
                    <a:pt x="172" y="13"/>
                    <a:pt x="172" y="13"/>
                  </a:cubicBezTo>
                  <a:cubicBezTo>
                    <a:pt x="172" y="4"/>
                    <a:pt x="16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578;p45">
              <a:extLst>
                <a:ext uri="{FF2B5EF4-FFF2-40B4-BE49-F238E27FC236}">
                  <a16:creationId xmlns:a16="http://schemas.microsoft.com/office/drawing/2014/main" id="{6C572147-A735-4803-8DA6-D65967080B69}"/>
                </a:ext>
              </a:extLst>
            </p:cNvPr>
            <p:cNvSpPr/>
            <p:nvPr/>
          </p:nvSpPr>
          <p:spPr>
            <a:xfrm>
              <a:off x="1281424" y="3632381"/>
              <a:ext cx="10013" cy="17436"/>
            </a:xfrm>
            <a:custGeom>
              <a:avLst/>
              <a:gdLst/>
              <a:ahLst/>
              <a:cxnLst/>
              <a:rect l="l" t="t" r="r" b="b"/>
              <a:pathLst>
                <a:path w="116" h="202" extrusionOk="0">
                  <a:moveTo>
                    <a:pt x="86" y="1"/>
                  </a:moveTo>
                  <a:cubicBezTo>
                    <a:pt x="86" y="1"/>
                    <a:pt x="58" y="30"/>
                    <a:pt x="29" y="87"/>
                  </a:cubicBezTo>
                  <a:cubicBezTo>
                    <a:pt x="1" y="144"/>
                    <a:pt x="1" y="201"/>
                    <a:pt x="1" y="201"/>
                  </a:cubicBezTo>
                  <a:cubicBezTo>
                    <a:pt x="1" y="201"/>
                    <a:pt x="58" y="173"/>
                    <a:pt x="58" y="115"/>
                  </a:cubicBezTo>
                  <a:cubicBezTo>
                    <a:pt x="86" y="58"/>
                    <a:pt x="115" y="30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579;p45">
              <a:extLst>
                <a:ext uri="{FF2B5EF4-FFF2-40B4-BE49-F238E27FC236}">
                  <a16:creationId xmlns:a16="http://schemas.microsoft.com/office/drawing/2014/main" id="{80F42679-2B17-4D5F-B4C5-96F58F88D920}"/>
                </a:ext>
              </a:extLst>
            </p:cNvPr>
            <p:cNvSpPr/>
            <p:nvPr/>
          </p:nvSpPr>
          <p:spPr>
            <a:xfrm>
              <a:off x="1276504" y="3629964"/>
              <a:ext cx="5006" cy="19853"/>
            </a:xfrm>
            <a:custGeom>
              <a:avLst/>
              <a:gdLst/>
              <a:ahLst/>
              <a:cxnLst/>
              <a:rect l="l" t="t" r="r" b="b"/>
              <a:pathLst>
                <a:path w="58" h="230" extrusionOk="0">
                  <a:moveTo>
                    <a:pt x="58" y="0"/>
                  </a:moveTo>
                  <a:cubicBezTo>
                    <a:pt x="29" y="0"/>
                    <a:pt x="0" y="29"/>
                    <a:pt x="0" y="115"/>
                  </a:cubicBezTo>
                  <a:cubicBezTo>
                    <a:pt x="0" y="172"/>
                    <a:pt x="0" y="229"/>
                    <a:pt x="29" y="229"/>
                  </a:cubicBezTo>
                  <a:cubicBezTo>
                    <a:pt x="58" y="229"/>
                    <a:pt x="58" y="172"/>
                    <a:pt x="58" y="115"/>
                  </a:cubicBezTo>
                  <a:cubicBezTo>
                    <a:pt x="58" y="58"/>
                    <a:pt x="58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580;p45">
              <a:extLst>
                <a:ext uri="{FF2B5EF4-FFF2-40B4-BE49-F238E27FC236}">
                  <a16:creationId xmlns:a16="http://schemas.microsoft.com/office/drawing/2014/main" id="{7507F04A-7B48-41C5-A51C-953F1117109E}"/>
                </a:ext>
              </a:extLst>
            </p:cNvPr>
            <p:cNvSpPr/>
            <p:nvPr/>
          </p:nvSpPr>
          <p:spPr>
            <a:xfrm>
              <a:off x="1269080" y="3632381"/>
              <a:ext cx="9927" cy="17436"/>
            </a:xfrm>
            <a:custGeom>
              <a:avLst/>
              <a:gdLst/>
              <a:ahLst/>
              <a:cxnLst/>
              <a:rect l="l" t="t" r="r" b="b"/>
              <a:pathLst>
                <a:path w="115" h="202" extrusionOk="0">
                  <a:moveTo>
                    <a:pt x="29" y="1"/>
                  </a:moveTo>
                  <a:cubicBezTo>
                    <a:pt x="29" y="1"/>
                    <a:pt x="1" y="58"/>
                    <a:pt x="29" y="115"/>
                  </a:cubicBezTo>
                  <a:cubicBezTo>
                    <a:pt x="58" y="173"/>
                    <a:pt x="86" y="201"/>
                    <a:pt x="86" y="201"/>
                  </a:cubicBezTo>
                  <a:cubicBezTo>
                    <a:pt x="115" y="201"/>
                    <a:pt x="86" y="144"/>
                    <a:pt x="86" y="87"/>
                  </a:cubicBezTo>
                  <a:cubicBezTo>
                    <a:pt x="86" y="30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581;p45">
              <a:extLst>
                <a:ext uri="{FF2B5EF4-FFF2-40B4-BE49-F238E27FC236}">
                  <a16:creationId xmlns:a16="http://schemas.microsoft.com/office/drawing/2014/main" id="{D6DAC5BE-5AF5-47D5-84E6-C19483E85AB0}"/>
                </a:ext>
              </a:extLst>
            </p:cNvPr>
            <p:cNvSpPr/>
            <p:nvPr/>
          </p:nvSpPr>
          <p:spPr>
            <a:xfrm>
              <a:off x="1261657" y="3637388"/>
              <a:ext cx="14933" cy="13379"/>
            </a:xfrm>
            <a:custGeom>
              <a:avLst/>
              <a:gdLst/>
              <a:ahLst/>
              <a:cxnLst/>
              <a:rect l="l" t="t" r="r" b="b"/>
              <a:pathLst>
                <a:path w="173" h="155" extrusionOk="0">
                  <a:moveTo>
                    <a:pt x="29" y="0"/>
                  </a:moveTo>
                  <a:cubicBezTo>
                    <a:pt x="1" y="0"/>
                    <a:pt x="29" y="57"/>
                    <a:pt x="58" y="86"/>
                  </a:cubicBezTo>
                  <a:cubicBezTo>
                    <a:pt x="100" y="128"/>
                    <a:pt x="126" y="155"/>
                    <a:pt x="149" y="155"/>
                  </a:cubicBezTo>
                  <a:cubicBezTo>
                    <a:pt x="157" y="155"/>
                    <a:pt x="165" y="151"/>
                    <a:pt x="172" y="143"/>
                  </a:cubicBezTo>
                  <a:cubicBezTo>
                    <a:pt x="172" y="143"/>
                    <a:pt x="172" y="86"/>
                    <a:pt x="115" y="57"/>
                  </a:cubicBezTo>
                  <a:cubicBezTo>
                    <a:pt x="58" y="0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582;p45">
              <a:extLst>
                <a:ext uri="{FF2B5EF4-FFF2-40B4-BE49-F238E27FC236}">
                  <a16:creationId xmlns:a16="http://schemas.microsoft.com/office/drawing/2014/main" id="{4D6B50A9-D931-4EB3-9922-758E13F3378F}"/>
                </a:ext>
              </a:extLst>
            </p:cNvPr>
            <p:cNvSpPr/>
            <p:nvPr/>
          </p:nvSpPr>
          <p:spPr>
            <a:xfrm>
              <a:off x="1256737" y="3642912"/>
              <a:ext cx="17350" cy="8718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47" y="1"/>
                  </a:moveTo>
                  <a:cubicBezTo>
                    <a:pt x="29" y="1"/>
                    <a:pt x="15" y="8"/>
                    <a:pt x="0" y="22"/>
                  </a:cubicBezTo>
                  <a:cubicBezTo>
                    <a:pt x="0" y="51"/>
                    <a:pt x="58" y="79"/>
                    <a:pt x="86" y="79"/>
                  </a:cubicBezTo>
                  <a:cubicBezTo>
                    <a:pt x="115" y="94"/>
                    <a:pt x="144" y="101"/>
                    <a:pt x="165" y="101"/>
                  </a:cubicBezTo>
                  <a:cubicBezTo>
                    <a:pt x="186" y="101"/>
                    <a:pt x="201" y="94"/>
                    <a:pt x="201" y="79"/>
                  </a:cubicBezTo>
                  <a:cubicBezTo>
                    <a:pt x="201" y="51"/>
                    <a:pt x="172" y="51"/>
                    <a:pt x="115" y="22"/>
                  </a:cubicBezTo>
                  <a:cubicBezTo>
                    <a:pt x="86" y="8"/>
                    <a:pt x="65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583;p45">
              <a:extLst>
                <a:ext uri="{FF2B5EF4-FFF2-40B4-BE49-F238E27FC236}">
                  <a16:creationId xmlns:a16="http://schemas.microsoft.com/office/drawing/2014/main" id="{560169BB-AED2-4AD1-9A58-B271F63A49DC}"/>
                </a:ext>
              </a:extLst>
            </p:cNvPr>
            <p:cNvSpPr/>
            <p:nvPr/>
          </p:nvSpPr>
          <p:spPr>
            <a:xfrm>
              <a:off x="1256737" y="3652148"/>
              <a:ext cx="17350" cy="5093"/>
            </a:xfrm>
            <a:custGeom>
              <a:avLst/>
              <a:gdLst/>
              <a:ahLst/>
              <a:cxnLst/>
              <a:rect l="l" t="t" r="r" b="b"/>
              <a:pathLst>
                <a:path w="201" h="59" extrusionOk="0">
                  <a:moveTo>
                    <a:pt x="86" y="1"/>
                  </a:moveTo>
                  <a:cubicBezTo>
                    <a:pt x="29" y="1"/>
                    <a:pt x="0" y="1"/>
                    <a:pt x="0" y="30"/>
                  </a:cubicBezTo>
                  <a:cubicBezTo>
                    <a:pt x="0" y="58"/>
                    <a:pt x="29" y="58"/>
                    <a:pt x="86" y="58"/>
                  </a:cubicBezTo>
                  <a:cubicBezTo>
                    <a:pt x="144" y="58"/>
                    <a:pt x="201" y="30"/>
                    <a:pt x="201" y="30"/>
                  </a:cubicBezTo>
                  <a:cubicBezTo>
                    <a:pt x="201" y="1"/>
                    <a:pt x="144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584;p45">
              <a:extLst>
                <a:ext uri="{FF2B5EF4-FFF2-40B4-BE49-F238E27FC236}">
                  <a16:creationId xmlns:a16="http://schemas.microsoft.com/office/drawing/2014/main" id="{C0CC16D8-78D4-4188-B409-465861112EE4}"/>
                </a:ext>
              </a:extLst>
            </p:cNvPr>
            <p:cNvSpPr/>
            <p:nvPr/>
          </p:nvSpPr>
          <p:spPr>
            <a:xfrm>
              <a:off x="1271584" y="3646192"/>
              <a:ext cx="14847" cy="14501"/>
            </a:xfrm>
            <a:custGeom>
              <a:avLst/>
              <a:gdLst/>
              <a:ahLst/>
              <a:cxnLst/>
              <a:rect l="l" t="t" r="r" b="b"/>
              <a:pathLst>
                <a:path w="172" h="168" extrusionOk="0">
                  <a:moveTo>
                    <a:pt x="88" y="1"/>
                  </a:moveTo>
                  <a:cubicBezTo>
                    <a:pt x="77" y="1"/>
                    <a:pt x="66" y="4"/>
                    <a:pt x="57" y="13"/>
                  </a:cubicBezTo>
                  <a:cubicBezTo>
                    <a:pt x="0" y="13"/>
                    <a:pt x="0" y="70"/>
                    <a:pt x="29" y="127"/>
                  </a:cubicBezTo>
                  <a:cubicBezTo>
                    <a:pt x="29" y="147"/>
                    <a:pt x="57" y="168"/>
                    <a:pt x="94" y="168"/>
                  </a:cubicBezTo>
                  <a:cubicBezTo>
                    <a:pt x="110" y="168"/>
                    <a:pt x="126" y="164"/>
                    <a:pt x="143" y="156"/>
                  </a:cubicBezTo>
                  <a:cubicBezTo>
                    <a:pt x="172" y="127"/>
                    <a:pt x="172" y="70"/>
                    <a:pt x="172" y="41"/>
                  </a:cubicBezTo>
                  <a:cubicBezTo>
                    <a:pt x="152" y="21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585;p45">
              <a:extLst>
                <a:ext uri="{FF2B5EF4-FFF2-40B4-BE49-F238E27FC236}">
                  <a16:creationId xmlns:a16="http://schemas.microsoft.com/office/drawing/2014/main" id="{CA945CDA-B3D1-41C3-AA38-AA530BD67EAB}"/>
                </a:ext>
              </a:extLst>
            </p:cNvPr>
            <p:cNvSpPr/>
            <p:nvPr/>
          </p:nvSpPr>
          <p:spPr>
            <a:xfrm>
              <a:off x="1276504" y="3646192"/>
              <a:ext cx="9927" cy="13466"/>
            </a:xfrm>
            <a:custGeom>
              <a:avLst/>
              <a:gdLst/>
              <a:ahLst/>
              <a:cxnLst/>
              <a:rect l="l" t="t" r="r" b="b"/>
              <a:pathLst>
                <a:path w="115" h="156" extrusionOk="0">
                  <a:moveTo>
                    <a:pt x="31" y="1"/>
                  </a:moveTo>
                  <a:cubicBezTo>
                    <a:pt x="20" y="1"/>
                    <a:pt x="9" y="4"/>
                    <a:pt x="0" y="13"/>
                  </a:cubicBezTo>
                  <a:cubicBezTo>
                    <a:pt x="0" y="13"/>
                    <a:pt x="29" y="13"/>
                    <a:pt x="29" y="41"/>
                  </a:cubicBezTo>
                  <a:cubicBezTo>
                    <a:pt x="58" y="99"/>
                    <a:pt x="58" y="127"/>
                    <a:pt x="0" y="156"/>
                  </a:cubicBezTo>
                  <a:lnTo>
                    <a:pt x="58" y="156"/>
                  </a:lnTo>
                  <a:cubicBezTo>
                    <a:pt x="115" y="127"/>
                    <a:pt x="115" y="70"/>
                    <a:pt x="86" y="41"/>
                  </a:cubicBezTo>
                  <a:cubicBezTo>
                    <a:pt x="86" y="21"/>
                    <a:pt x="58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586;p45">
              <a:extLst>
                <a:ext uri="{FF2B5EF4-FFF2-40B4-BE49-F238E27FC236}">
                  <a16:creationId xmlns:a16="http://schemas.microsoft.com/office/drawing/2014/main" id="{6A0FC6FF-155D-4EA4-A85E-3EFA97BD60E7}"/>
                </a:ext>
              </a:extLst>
            </p:cNvPr>
            <p:cNvSpPr/>
            <p:nvPr/>
          </p:nvSpPr>
          <p:spPr>
            <a:xfrm>
              <a:off x="1293767" y="3378005"/>
              <a:ext cx="14933" cy="24773"/>
            </a:xfrm>
            <a:custGeom>
              <a:avLst/>
              <a:gdLst/>
              <a:ahLst/>
              <a:cxnLst/>
              <a:rect l="l" t="t" r="r" b="b"/>
              <a:pathLst>
                <a:path w="173" h="287" extrusionOk="0">
                  <a:moveTo>
                    <a:pt x="29" y="0"/>
                  </a:moveTo>
                  <a:cubicBezTo>
                    <a:pt x="1" y="29"/>
                    <a:pt x="29" y="86"/>
                    <a:pt x="58" y="172"/>
                  </a:cubicBezTo>
                  <a:cubicBezTo>
                    <a:pt x="87" y="258"/>
                    <a:pt x="115" y="286"/>
                    <a:pt x="144" y="286"/>
                  </a:cubicBezTo>
                  <a:cubicBezTo>
                    <a:pt x="172" y="286"/>
                    <a:pt x="144" y="201"/>
                    <a:pt x="115" y="143"/>
                  </a:cubicBezTo>
                  <a:cubicBezTo>
                    <a:pt x="87" y="57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587;p45">
              <a:extLst>
                <a:ext uri="{FF2B5EF4-FFF2-40B4-BE49-F238E27FC236}">
                  <a16:creationId xmlns:a16="http://schemas.microsoft.com/office/drawing/2014/main" id="{D15C6EFB-A680-49DE-9584-AA55F6640C36}"/>
                </a:ext>
              </a:extLst>
            </p:cNvPr>
            <p:cNvSpPr/>
            <p:nvPr/>
          </p:nvSpPr>
          <p:spPr>
            <a:xfrm>
              <a:off x="1266577" y="3376969"/>
              <a:ext cx="22356" cy="19076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219" y="1"/>
                  </a:moveTo>
                  <a:cubicBezTo>
                    <a:pt x="199" y="1"/>
                    <a:pt x="157" y="28"/>
                    <a:pt x="115" y="69"/>
                  </a:cubicBezTo>
                  <a:cubicBezTo>
                    <a:pt x="30" y="127"/>
                    <a:pt x="1" y="184"/>
                    <a:pt x="1" y="213"/>
                  </a:cubicBezTo>
                  <a:cubicBezTo>
                    <a:pt x="6" y="218"/>
                    <a:pt x="12" y="220"/>
                    <a:pt x="19" y="220"/>
                  </a:cubicBezTo>
                  <a:cubicBezTo>
                    <a:pt x="51" y="220"/>
                    <a:pt x="97" y="173"/>
                    <a:pt x="144" y="127"/>
                  </a:cubicBezTo>
                  <a:cubicBezTo>
                    <a:pt x="230" y="69"/>
                    <a:pt x="258" y="12"/>
                    <a:pt x="230" y="12"/>
                  </a:cubicBezTo>
                  <a:cubicBezTo>
                    <a:pt x="230" y="5"/>
                    <a:pt x="226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588;p45">
              <a:extLst>
                <a:ext uri="{FF2B5EF4-FFF2-40B4-BE49-F238E27FC236}">
                  <a16:creationId xmlns:a16="http://schemas.microsoft.com/office/drawing/2014/main" id="{7E887134-A769-4FD2-86DE-D2AE9CE57BF0}"/>
                </a:ext>
              </a:extLst>
            </p:cNvPr>
            <p:cNvSpPr/>
            <p:nvPr/>
          </p:nvSpPr>
          <p:spPr>
            <a:xfrm>
              <a:off x="1278921" y="3378005"/>
              <a:ext cx="12516" cy="25377"/>
            </a:xfrm>
            <a:custGeom>
              <a:avLst/>
              <a:gdLst/>
              <a:ahLst/>
              <a:cxnLst/>
              <a:rect l="l" t="t" r="r" b="b"/>
              <a:pathLst>
                <a:path w="145" h="294" extrusionOk="0">
                  <a:moveTo>
                    <a:pt x="115" y="0"/>
                  </a:moveTo>
                  <a:cubicBezTo>
                    <a:pt x="115" y="0"/>
                    <a:pt x="58" y="57"/>
                    <a:pt x="30" y="143"/>
                  </a:cubicBezTo>
                  <a:cubicBezTo>
                    <a:pt x="1" y="229"/>
                    <a:pt x="1" y="286"/>
                    <a:pt x="1" y="286"/>
                  </a:cubicBezTo>
                  <a:cubicBezTo>
                    <a:pt x="6" y="291"/>
                    <a:pt x="11" y="294"/>
                    <a:pt x="16" y="294"/>
                  </a:cubicBezTo>
                  <a:cubicBezTo>
                    <a:pt x="41" y="294"/>
                    <a:pt x="68" y="243"/>
                    <a:pt x="115" y="172"/>
                  </a:cubicBezTo>
                  <a:cubicBezTo>
                    <a:pt x="144" y="86"/>
                    <a:pt x="144" y="29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589;p45">
              <a:extLst>
                <a:ext uri="{FF2B5EF4-FFF2-40B4-BE49-F238E27FC236}">
                  <a16:creationId xmlns:a16="http://schemas.microsoft.com/office/drawing/2014/main" id="{3916B8EF-693C-4343-A654-B2F03CB29E29}"/>
                </a:ext>
              </a:extLst>
            </p:cNvPr>
            <p:cNvSpPr/>
            <p:nvPr/>
          </p:nvSpPr>
          <p:spPr>
            <a:xfrm>
              <a:off x="1288847" y="3380422"/>
              <a:ext cx="7510" cy="24773"/>
            </a:xfrm>
            <a:custGeom>
              <a:avLst/>
              <a:gdLst/>
              <a:ahLst/>
              <a:cxnLst/>
              <a:rect l="l" t="t" r="r" b="b"/>
              <a:pathLst>
                <a:path w="87" h="287" extrusionOk="0">
                  <a:moveTo>
                    <a:pt x="29" y="1"/>
                  </a:moveTo>
                  <a:cubicBezTo>
                    <a:pt x="0" y="1"/>
                    <a:pt x="0" y="58"/>
                    <a:pt x="0" y="144"/>
                  </a:cubicBezTo>
                  <a:cubicBezTo>
                    <a:pt x="0" y="230"/>
                    <a:pt x="29" y="287"/>
                    <a:pt x="29" y="287"/>
                  </a:cubicBezTo>
                  <a:cubicBezTo>
                    <a:pt x="58" y="287"/>
                    <a:pt x="86" y="230"/>
                    <a:pt x="86" y="144"/>
                  </a:cubicBezTo>
                  <a:cubicBezTo>
                    <a:pt x="86" y="58"/>
                    <a:pt x="86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590;p45">
              <a:extLst>
                <a:ext uri="{FF2B5EF4-FFF2-40B4-BE49-F238E27FC236}">
                  <a16:creationId xmlns:a16="http://schemas.microsoft.com/office/drawing/2014/main" id="{AFD602BE-45CC-47EA-BDEA-4D8F67E6A17D}"/>
                </a:ext>
              </a:extLst>
            </p:cNvPr>
            <p:cNvSpPr/>
            <p:nvPr/>
          </p:nvSpPr>
          <p:spPr>
            <a:xfrm>
              <a:off x="1296270" y="3376969"/>
              <a:ext cx="22270" cy="18386"/>
            </a:xfrm>
            <a:custGeom>
              <a:avLst/>
              <a:gdLst/>
              <a:ahLst/>
              <a:cxnLst/>
              <a:rect l="l" t="t" r="r" b="b"/>
              <a:pathLst>
                <a:path w="258" h="213" extrusionOk="0">
                  <a:moveTo>
                    <a:pt x="41" y="1"/>
                  </a:moveTo>
                  <a:cubicBezTo>
                    <a:pt x="33" y="1"/>
                    <a:pt x="29" y="5"/>
                    <a:pt x="29" y="12"/>
                  </a:cubicBezTo>
                  <a:cubicBezTo>
                    <a:pt x="0" y="12"/>
                    <a:pt x="58" y="69"/>
                    <a:pt x="115" y="127"/>
                  </a:cubicBezTo>
                  <a:cubicBezTo>
                    <a:pt x="172" y="184"/>
                    <a:pt x="229" y="213"/>
                    <a:pt x="229" y="213"/>
                  </a:cubicBezTo>
                  <a:cubicBezTo>
                    <a:pt x="258" y="184"/>
                    <a:pt x="229" y="127"/>
                    <a:pt x="172" y="69"/>
                  </a:cubicBezTo>
                  <a:cubicBezTo>
                    <a:pt x="109" y="28"/>
                    <a:pt x="62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591;p45">
              <a:extLst>
                <a:ext uri="{FF2B5EF4-FFF2-40B4-BE49-F238E27FC236}">
                  <a16:creationId xmlns:a16="http://schemas.microsoft.com/office/drawing/2014/main" id="{79FADB30-4566-46A1-8F24-B4B1849DEE3B}"/>
                </a:ext>
              </a:extLst>
            </p:cNvPr>
            <p:cNvSpPr/>
            <p:nvPr/>
          </p:nvSpPr>
          <p:spPr>
            <a:xfrm>
              <a:off x="1298687" y="3373689"/>
              <a:ext cx="27276" cy="11135"/>
            </a:xfrm>
            <a:custGeom>
              <a:avLst/>
              <a:gdLst/>
              <a:ahLst/>
              <a:cxnLst/>
              <a:rect l="l" t="t" r="r" b="b"/>
              <a:pathLst>
                <a:path w="316" h="129" extrusionOk="0">
                  <a:moveTo>
                    <a:pt x="55" y="0"/>
                  </a:moveTo>
                  <a:cubicBezTo>
                    <a:pt x="22" y="0"/>
                    <a:pt x="1" y="7"/>
                    <a:pt x="1" y="22"/>
                  </a:cubicBezTo>
                  <a:cubicBezTo>
                    <a:pt x="1" y="50"/>
                    <a:pt x="58" y="79"/>
                    <a:pt x="144" y="107"/>
                  </a:cubicBezTo>
                  <a:cubicBezTo>
                    <a:pt x="187" y="122"/>
                    <a:pt x="223" y="129"/>
                    <a:pt x="248" y="129"/>
                  </a:cubicBezTo>
                  <a:cubicBezTo>
                    <a:pt x="273" y="129"/>
                    <a:pt x="287" y="122"/>
                    <a:pt x="287" y="107"/>
                  </a:cubicBezTo>
                  <a:cubicBezTo>
                    <a:pt x="316" y="79"/>
                    <a:pt x="230" y="50"/>
                    <a:pt x="173" y="22"/>
                  </a:cubicBezTo>
                  <a:cubicBezTo>
                    <a:pt x="130" y="7"/>
                    <a:pt x="87" y="0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592;p45">
              <a:extLst>
                <a:ext uri="{FF2B5EF4-FFF2-40B4-BE49-F238E27FC236}">
                  <a16:creationId xmlns:a16="http://schemas.microsoft.com/office/drawing/2014/main" id="{DD269431-F3CF-45D3-B24F-2F6D7EC56732}"/>
                </a:ext>
              </a:extLst>
            </p:cNvPr>
            <p:cNvSpPr/>
            <p:nvPr/>
          </p:nvSpPr>
          <p:spPr>
            <a:xfrm>
              <a:off x="1298687" y="3366956"/>
              <a:ext cx="27276" cy="7164"/>
            </a:xfrm>
            <a:custGeom>
              <a:avLst/>
              <a:gdLst/>
              <a:ahLst/>
              <a:cxnLst/>
              <a:rect l="l" t="t" r="r" b="b"/>
              <a:pathLst>
                <a:path w="316" h="83" extrusionOk="0">
                  <a:moveTo>
                    <a:pt x="227" y="1"/>
                  </a:moveTo>
                  <a:cubicBezTo>
                    <a:pt x="201" y="1"/>
                    <a:pt x="173" y="4"/>
                    <a:pt x="144" y="14"/>
                  </a:cubicBezTo>
                  <a:cubicBezTo>
                    <a:pt x="58" y="14"/>
                    <a:pt x="1" y="42"/>
                    <a:pt x="1" y="42"/>
                  </a:cubicBezTo>
                  <a:cubicBezTo>
                    <a:pt x="1" y="63"/>
                    <a:pt x="44" y="83"/>
                    <a:pt x="99" y="83"/>
                  </a:cubicBezTo>
                  <a:cubicBezTo>
                    <a:pt x="122" y="83"/>
                    <a:pt x="148" y="79"/>
                    <a:pt x="173" y="71"/>
                  </a:cubicBezTo>
                  <a:cubicBezTo>
                    <a:pt x="259" y="71"/>
                    <a:pt x="316" y="42"/>
                    <a:pt x="316" y="14"/>
                  </a:cubicBezTo>
                  <a:cubicBezTo>
                    <a:pt x="316" y="14"/>
                    <a:pt x="278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593;p45">
              <a:extLst>
                <a:ext uri="{FF2B5EF4-FFF2-40B4-BE49-F238E27FC236}">
                  <a16:creationId xmlns:a16="http://schemas.microsoft.com/office/drawing/2014/main" id="{0BAA0482-B3EF-45EC-B212-7D3E036B2638}"/>
                </a:ext>
              </a:extLst>
            </p:cNvPr>
            <p:cNvSpPr/>
            <p:nvPr/>
          </p:nvSpPr>
          <p:spPr>
            <a:xfrm>
              <a:off x="1298687" y="3354699"/>
              <a:ext cx="24859" cy="14501"/>
            </a:xfrm>
            <a:custGeom>
              <a:avLst/>
              <a:gdLst/>
              <a:ahLst/>
              <a:cxnLst/>
              <a:rect l="l" t="t" r="r" b="b"/>
              <a:pathLst>
                <a:path w="288" h="168" extrusionOk="0">
                  <a:moveTo>
                    <a:pt x="239" y="1"/>
                  </a:moveTo>
                  <a:cubicBezTo>
                    <a:pt x="211" y="1"/>
                    <a:pt x="156" y="21"/>
                    <a:pt x="115" y="41"/>
                  </a:cubicBezTo>
                  <a:cubicBezTo>
                    <a:pt x="30" y="98"/>
                    <a:pt x="1" y="156"/>
                    <a:pt x="1" y="156"/>
                  </a:cubicBezTo>
                  <a:cubicBezTo>
                    <a:pt x="1" y="164"/>
                    <a:pt x="8" y="168"/>
                    <a:pt x="20" y="168"/>
                  </a:cubicBezTo>
                  <a:cubicBezTo>
                    <a:pt x="49" y="168"/>
                    <a:pt x="104" y="147"/>
                    <a:pt x="144" y="127"/>
                  </a:cubicBezTo>
                  <a:cubicBezTo>
                    <a:pt x="230" y="70"/>
                    <a:pt x="287" y="41"/>
                    <a:pt x="259" y="13"/>
                  </a:cubicBezTo>
                  <a:cubicBezTo>
                    <a:pt x="259" y="4"/>
                    <a:pt x="251" y="1"/>
                    <a:pt x="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594;p45">
              <a:extLst>
                <a:ext uri="{FF2B5EF4-FFF2-40B4-BE49-F238E27FC236}">
                  <a16:creationId xmlns:a16="http://schemas.microsoft.com/office/drawing/2014/main" id="{332762D0-8122-436F-A1BC-3C890E5923B9}"/>
                </a:ext>
              </a:extLst>
            </p:cNvPr>
            <p:cNvSpPr/>
            <p:nvPr/>
          </p:nvSpPr>
          <p:spPr>
            <a:xfrm>
              <a:off x="1293767" y="3345895"/>
              <a:ext cx="19853" cy="22270"/>
            </a:xfrm>
            <a:custGeom>
              <a:avLst/>
              <a:gdLst/>
              <a:ahLst/>
              <a:cxnLst/>
              <a:rect l="l" t="t" r="r" b="b"/>
              <a:pathLst>
                <a:path w="230" h="258" extrusionOk="0">
                  <a:moveTo>
                    <a:pt x="201" y="0"/>
                  </a:moveTo>
                  <a:cubicBezTo>
                    <a:pt x="201" y="0"/>
                    <a:pt x="144" y="29"/>
                    <a:pt x="87" y="115"/>
                  </a:cubicBezTo>
                  <a:cubicBezTo>
                    <a:pt x="29" y="172"/>
                    <a:pt x="1" y="229"/>
                    <a:pt x="29" y="258"/>
                  </a:cubicBezTo>
                  <a:cubicBezTo>
                    <a:pt x="58" y="258"/>
                    <a:pt x="115" y="229"/>
                    <a:pt x="144" y="143"/>
                  </a:cubicBezTo>
                  <a:cubicBezTo>
                    <a:pt x="201" y="86"/>
                    <a:pt x="230" y="29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595;p45">
              <a:extLst>
                <a:ext uri="{FF2B5EF4-FFF2-40B4-BE49-F238E27FC236}">
                  <a16:creationId xmlns:a16="http://schemas.microsoft.com/office/drawing/2014/main" id="{F7A7D26F-8E83-40C4-86DA-47DF344DBB99}"/>
                </a:ext>
              </a:extLst>
            </p:cNvPr>
            <p:cNvSpPr/>
            <p:nvPr/>
          </p:nvSpPr>
          <p:spPr>
            <a:xfrm>
              <a:off x="1291350" y="3338472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86" y="0"/>
                  </a:moveTo>
                  <a:cubicBezTo>
                    <a:pt x="86" y="0"/>
                    <a:pt x="29" y="86"/>
                    <a:pt x="29" y="143"/>
                  </a:cubicBezTo>
                  <a:cubicBezTo>
                    <a:pt x="0" y="229"/>
                    <a:pt x="0" y="315"/>
                    <a:pt x="29" y="315"/>
                  </a:cubicBezTo>
                  <a:cubicBezTo>
                    <a:pt x="57" y="315"/>
                    <a:pt x="86" y="258"/>
                    <a:pt x="86" y="172"/>
                  </a:cubicBezTo>
                  <a:cubicBezTo>
                    <a:pt x="115" y="86"/>
                    <a:pt x="115" y="29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596;p45">
              <a:extLst>
                <a:ext uri="{FF2B5EF4-FFF2-40B4-BE49-F238E27FC236}">
                  <a16:creationId xmlns:a16="http://schemas.microsoft.com/office/drawing/2014/main" id="{FE91A221-8B7E-4DE9-B381-0AC222EAD718}"/>
                </a:ext>
              </a:extLst>
            </p:cNvPr>
            <p:cNvSpPr/>
            <p:nvPr/>
          </p:nvSpPr>
          <p:spPr>
            <a:xfrm>
              <a:off x="1283927" y="3338472"/>
              <a:ext cx="9927" cy="27276"/>
            </a:xfrm>
            <a:custGeom>
              <a:avLst/>
              <a:gdLst/>
              <a:ahLst/>
              <a:cxnLst/>
              <a:rect l="l" t="t" r="r" b="b"/>
              <a:pathLst>
                <a:path w="115" h="316" extrusionOk="0">
                  <a:moveTo>
                    <a:pt x="0" y="0"/>
                  </a:moveTo>
                  <a:cubicBezTo>
                    <a:pt x="0" y="29"/>
                    <a:pt x="0" y="86"/>
                    <a:pt x="29" y="172"/>
                  </a:cubicBezTo>
                  <a:cubicBezTo>
                    <a:pt x="29" y="258"/>
                    <a:pt x="57" y="315"/>
                    <a:pt x="86" y="315"/>
                  </a:cubicBezTo>
                  <a:cubicBezTo>
                    <a:pt x="86" y="315"/>
                    <a:pt x="115" y="229"/>
                    <a:pt x="86" y="143"/>
                  </a:cubicBezTo>
                  <a:cubicBezTo>
                    <a:pt x="57" y="86"/>
                    <a:pt x="2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597;p45">
              <a:extLst>
                <a:ext uri="{FF2B5EF4-FFF2-40B4-BE49-F238E27FC236}">
                  <a16:creationId xmlns:a16="http://schemas.microsoft.com/office/drawing/2014/main" id="{F212FCB6-5A57-4807-A688-A2BA73B63BFF}"/>
                </a:ext>
              </a:extLst>
            </p:cNvPr>
            <p:cNvSpPr/>
            <p:nvPr/>
          </p:nvSpPr>
          <p:spPr>
            <a:xfrm>
              <a:off x="1271584" y="3345205"/>
              <a:ext cx="17350" cy="21148"/>
            </a:xfrm>
            <a:custGeom>
              <a:avLst/>
              <a:gdLst/>
              <a:ahLst/>
              <a:cxnLst/>
              <a:rect l="l" t="t" r="r" b="b"/>
              <a:pathLst>
                <a:path w="201" h="245" extrusionOk="0">
                  <a:moveTo>
                    <a:pt x="34" y="1"/>
                  </a:moveTo>
                  <a:cubicBezTo>
                    <a:pt x="31" y="1"/>
                    <a:pt x="29" y="3"/>
                    <a:pt x="29" y="8"/>
                  </a:cubicBezTo>
                  <a:cubicBezTo>
                    <a:pt x="0" y="8"/>
                    <a:pt x="29" y="65"/>
                    <a:pt x="57" y="151"/>
                  </a:cubicBezTo>
                  <a:cubicBezTo>
                    <a:pt x="104" y="198"/>
                    <a:pt x="151" y="245"/>
                    <a:pt x="182" y="245"/>
                  </a:cubicBezTo>
                  <a:cubicBezTo>
                    <a:pt x="189" y="245"/>
                    <a:pt x="195" y="242"/>
                    <a:pt x="200" y="237"/>
                  </a:cubicBezTo>
                  <a:cubicBezTo>
                    <a:pt x="200" y="237"/>
                    <a:pt x="200" y="180"/>
                    <a:pt x="143" y="94"/>
                  </a:cubicBezTo>
                  <a:cubicBezTo>
                    <a:pt x="96" y="47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598;p45">
              <a:extLst>
                <a:ext uri="{FF2B5EF4-FFF2-40B4-BE49-F238E27FC236}">
                  <a16:creationId xmlns:a16="http://schemas.microsoft.com/office/drawing/2014/main" id="{C56867D5-6521-4051-A893-FF017AEC026E}"/>
                </a:ext>
              </a:extLst>
            </p:cNvPr>
            <p:cNvSpPr/>
            <p:nvPr/>
          </p:nvSpPr>
          <p:spPr>
            <a:xfrm>
              <a:off x="1261657" y="3354699"/>
              <a:ext cx="24773" cy="14501"/>
            </a:xfrm>
            <a:custGeom>
              <a:avLst/>
              <a:gdLst/>
              <a:ahLst/>
              <a:cxnLst/>
              <a:rect l="l" t="t" r="r" b="b"/>
              <a:pathLst>
                <a:path w="287" h="168" extrusionOk="0">
                  <a:moveTo>
                    <a:pt x="48" y="1"/>
                  </a:moveTo>
                  <a:cubicBezTo>
                    <a:pt x="37" y="1"/>
                    <a:pt x="29" y="4"/>
                    <a:pt x="29" y="13"/>
                  </a:cubicBezTo>
                  <a:cubicBezTo>
                    <a:pt x="1" y="13"/>
                    <a:pt x="58" y="70"/>
                    <a:pt x="144" y="127"/>
                  </a:cubicBezTo>
                  <a:cubicBezTo>
                    <a:pt x="184" y="147"/>
                    <a:pt x="239" y="168"/>
                    <a:pt x="268" y="168"/>
                  </a:cubicBezTo>
                  <a:cubicBezTo>
                    <a:pt x="279" y="168"/>
                    <a:pt x="287" y="164"/>
                    <a:pt x="287" y="156"/>
                  </a:cubicBezTo>
                  <a:cubicBezTo>
                    <a:pt x="287" y="156"/>
                    <a:pt x="230" y="98"/>
                    <a:pt x="172" y="41"/>
                  </a:cubicBezTo>
                  <a:cubicBezTo>
                    <a:pt x="132" y="21"/>
                    <a:pt x="7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599;p45">
              <a:extLst>
                <a:ext uri="{FF2B5EF4-FFF2-40B4-BE49-F238E27FC236}">
                  <a16:creationId xmlns:a16="http://schemas.microsoft.com/office/drawing/2014/main" id="{E24EBE96-C530-4E58-A2BB-C1C0228D4C23}"/>
                </a:ext>
              </a:extLst>
            </p:cNvPr>
            <p:cNvSpPr/>
            <p:nvPr/>
          </p:nvSpPr>
          <p:spPr>
            <a:xfrm>
              <a:off x="1259240" y="3365662"/>
              <a:ext cx="27190" cy="7423"/>
            </a:xfrm>
            <a:custGeom>
              <a:avLst/>
              <a:gdLst/>
              <a:ahLst/>
              <a:cxnLst/>
              <a:rect l="l" t="t" r="r" b="b"/>
              <a:pathLst>
                <a:path w="315" h="86" extrusionOk="0">
                  <a:moveTo>
                    <a:pt x="143" y="0"/>
                  </a:moveTo>
                  <a:cubicBezTo>
                    <a:pt x="57" y="0"/>
                    <a:pt x="0" y="0"/>
                    <a:pt x="0" y="29"/>
                  </a:cubicBezTo>
                  <a:cubicBezTo>
                    <a:pt x="0" y="57"/>
                    <a:pt x="57" y="86"/>
                    <a:pt x="143" y="86"/>
                  </a:cubicBezTo>
                  <a:cubicBezTo>
                    <a:pt x="229" y="86"/>
                    <a:pt x="286" y="86"/>
                    <a:pt x="315" y="57"/>
                  </a:cubicBezTo>
                  <a:cubicBezTo>
                    <a:pt x="315" y="57"/>
                    <a:pt x="229" y="29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00;p45">
              <a:extLst>
                <a:ext uri="{FF2B5EF4-FFF2-40B4-BE49-F238E27FC236}">
                  <a16:creationId xmlns:a16="http://schemas.microsoft.com/office/drawing/2014/main" id="{4BEC572B-FCF0-41CC-B4E6-D1CEB162743F}"/>
                </a:ext>
              </a:extLst>
            </p:cNvPr>
            <p:cNvSpPr/>
            <p:nvPr/>
          </p:nvSpPr>
          <p:spPr>
            <a:xfrm>
              <a:off x="1259240" y="3373689"/>
              <a:ext cx="27190" cy="8718"/>
            </a:xfrm>
            <a:custGeom>
              <a:avLst/>
              <a:gdLst/>
              <a:ahLst/>
              <a:cxnLst/>
              <a:rect l="l" t="t" r="r" b="b"/>
              <a:pathLst>
                <a:path w="315" h="101" extrusionOk="0">
                  <a:moveTo>
                    <a:pt x="250" y="0"/>
                  </a:moveTo>
                  <a:cubicBezTo>
                    <a:pt x="222" y="0"/>
                    <a:pt x="186" y="7"/>
                    <a:pt x="143" y="22"/>
                  </a:cubicBezTo>
                  <a:cubicBezTo>
                    <a:pt x="57" y="22"/>
                    <a:pt x="0" y="79"/>
                    <a:pt x="0" y="79"/>
                  </a:cubicBezTo>
                  <a:cubicBezTo>
                    <a:pt x="14" y="93"/>
                    <a:pt x="36" y="100"/>
                    <a:pt x="64" y="100"/>
                  </a:cubicBezTo>
                  <a:cubicBezTo>
                    <a:pt x="93" y="100"/>
                    <a:pt x="129" y="93"/>
                    <a:pt x="172" y="79"/>
                  </a:cubicBezTo>
                  <a:cubicBezTo>
                    <a:pt x="258" y="79"/>
                    <a:pt x="315" y="22"/>
                    <a:pt x="315" y="22"/>
                  </a:cubicBezTo>
                  <a:cubicBezTo>
                    <a:pt x="301" y="7"/>
                    <a:pt x="279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01;p45">
              <a:extLst>
                <a:ext uri="{FF2B5EF4-FFF2-40B4-BE49-F238E27FC236}">
                  <a16:creationId xmlns:a16="http://schemas.microsoft.com/office/drawing/2014/main" id="{F7F9C546-BC47-4BC8-AA0C-9DA7EA03F769}"/>
                </a:ext>
              </a:extLst>
            </p:cNvPr>
            <p:cNvSpPr/>
            <p:nvPr/>
          </p:nvSpPr>
          <p:spPr>
            <a:xfrm>
              <a:off x="1259240" y="3358843"/>
              <a:ext cx="27190" cy="11825"/>
            </a:xfrm>
            <a:custGeom>
              <a:avLst/>
              <a:gdLst/>
              <a:ahLst/>
              <a:cxnLst/>
              <a:rect l="l" t="t" r="r" b="b"/>
              <a:pathLst>
                <a:path w="315" h="137" extrusionOk="0">
                  <a:moveTo>
                    <a:pt x="68" y="0"/>
                  </a:moveTo>
                  <a:cubicBezTo>
                    <a:pt x="43" y="0"/>
                    <a:pt x="29" y="8"/>
                    <a:pt x="29" y="22"/>
                  </a:cubicBezTo>
                  <a:cubicBezTo>
                    <a:pt x="0" y="79"/>
                    <a:pt x="86" y="79"/>
                    <a:pt x="143" y="108"/>
                  </a:cubicBezTo>
                  <a:cubicBezTo>
                    <a:pt x="229" y="136"/>
                    <a:pt x="315" y="136"/>
                    <a:pt x="315" y="136"/>
                  </a:cubicBezTo>
                  <a:cubicBezTo>
                    <a:pt x="315" y="108"/>
                    <a:pt x="258" y="79"/>
                    <a:pt x="172" y="22"/>
                  </a:cubicBezTo>
                  <a:cubicBezTo>
                    <a:pt x="129" y="8"/>
                    <a:pt x="93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02;p45">
              <a:extLst>
                <a:ext uri="{FF2B5EF4-FFF2-40B4-BE49-F238E27FC236}">
                  <a16:creationId xmlns:a16="http://schemas.microsoft.com/office/drawing/2014/main" id="{061C4233-FAEA-430D-9996-EC7E179553F1}"/>
                </a:ext>
              </a:extLst>
            </p:cNvPr>
            <p:cNvSpPr/>
            <p:nvPr/>
          </p:nvSpPr>
          <p:spPr>
            <a:xfrm>
              <a:off x="1281424" y="3361432"/>
              <a:ext cx="17954" cy="17695"/>
            </a:xfrm>
            <a:custGeom>
              <a:avLst/>
              <a:gdLst/>
              <a:ahLst/>
              <a:cxnLst/>
              <a:rect l="l" t="t" r="r" b="b"/>
              <a:pathLst>
                <a:path w="208" h="205" extrusionOk="0">
                  <a:moveTo>
                    <a:pt x="135" y="1"/>
                  </a:moveTo>
                  <a:cubicBezTo>
                    <a:pt x="123" y="1"/>
                    <a:pt x="107" y="7"/>
                    <a:pt x="86" y="20"/>
                  </a:cubicBezTo>
                  <a:cubicBezTo>
                    <a:pt x="29" y="49"/>
                    <a:pt x="1" y="106"/>
                    <a:pt x="29" y="164"/>
                  </a:cubicBezTo>
                  <a:cubicBezTo>
                    <a:pt x="44" y="193"/>
                    <a:pt x="60" y="205"/>
                    <a:pt x="76" y="205"/>
                  </a:cubicBezTo>
                  <a:cubicBezTo>
                    <a:pt x="143" y="205"/>
                    <a:pt x="207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03;p45">
              <a:extLst>
                <a:ext uri="{FF2B5EF4-FFF2-40B4-BE49-F238E27FC236}">
                  <a16:creationId xmlns:a16="http://schemas.microsoft.com/office/drawing/2014/main" id="{DD915F42-899B-4480-9260-0FE1317A1DFF}"/>
                </a:ext>
              </a:extLst>
            </p:cNvPr>
            <p:cNvSpPr/>
            <p:nvPr/>
          </p:nvSpPr>
          <p:spPr>
            <a:xfrm>
              <a:off x="1286344" y="3362209"/>
              <a:ext cx="14933" cy="20198"/>
            </a:xfrm>
            <a:custGeom>
              <a:avLst/>
              <a:gdLst/>
              <a:ahLst/>
              <a:cxnLst/>
              <a:rect l="l" t="t" r="r" b="b"/>
              <a:pathLst>
                <a:path w="173" h="234" extrusionOk="0">
                  <a:moveTo>
                    <a:pt x="46" y="0"/>
                  </a:moveTo>
                  <a:cubicBezTo>
                    <a:pt x="32" y="0"/>
                    <a:pt x="16" y="4"/>
                    <a:pt x="1" y="11"/>
                  </a:cubicBezTo>
                  <a:cubicBezTo>
                    <a:pt x="87" y="40"/>
                    <a:pt x="115" y="183"/>
                    <a:pt x="29" y="212"/>
                  </a:cubicBezTo>
                  <a:cubicBezTo>
                    <a:pt x="44" y="226"/>
                    <a:pt x="58" y="233"/>
                    <a:pt x="69" y="233"/>
                  </a:cubicBezTo>
                  <a:cubicBezTo>
                    <a:pt x="80" y="233"/>
                    <a:pt x="87" y="226"/>
                    <a:pt x="87" y="212"/>
                  </a:cubicBezTo>
                  <a:cubicBezTo>
                    <a:pt x="173" y="183"/>
                    <a:pt x="173" y="126"/>
                    <a:pt x="144" y="69"/>
                  </a:cubicBezTo>
                  <a:cubicBezTo>
                    <a:pt x="123" y="27"/>
                    <a:pt x="87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04;p45">
              <a:extLst>
                <a:ext uri="{FF2B5EF4-FFF2-40B4-BE49-F238E27FC236}">
                  <a16:creationId xmlns:a16="http://schemas.microsoft.com/office/drawing/2014/main" id="{C082E3EE-EF8E-40A1-9C3F-6A7DFB01296A}"/>
                </a:ext>
              </a:extLst>
            </p:cNvPr>
            <p:cNvSpPr/>
            <p:nvPr/>
          </p:nvSpPr>
          <p:spPr>
            <a:xfrm>
              <a:off x="3460237" y="1876003"/>
              <a:ext cx="274317" cy="247127"/>
            </a:xfrm>
            <a:custGeom>
              <a:avLst/>
              <a:gdLst/>
              <a:ahLst/>
              <a:cxnLst/>
              <a:rect l="l" t="t" r="r" b="b"/>
              <a:pathLst>
                <a:path w="3178" h="2863" extrusionOk="0">
                  <a:moveTo>
                    <a:pt x="3149" y="2720"/>
                  </a:moveTo>
                  <a:cubicBezTo>
                    <a:pt x="3149" y="2720"/>
                    <a:pt x="3177" y="1890"/>
                    <a:pt x="1890" y="945"/>
                  </a:cubicBezTo>
                  <a:cubicBezTo>
                    <a:pt x="573" y="1"/>
                    <a:pt x="287" y="2433"/>
                    <a:pt x="287" y="2433"/>
                  </a:cubicBezTo>
                  <a:cubicBezTo>
                    <a:pt x="287" y="2433"/>
                    <a:pt x="1" y="2863"/>
                    <a:pt x="3149" y="2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05;p45">
              <a:extLst>
                <a:ext uri="{FF2B5EF4-FFF2-40B4-BE49-F238E27FC236}">
                  <a16:creationId xmlns:a16="http://schemas.microsoft.com/office/drawing/2014/main" id="{049B7F71-9DC6-4CAA-8CC8-6D988D2E70E5}"/>
                </a:ext>
              </a:extLst>
            </p:cNvPr>
            <p:cNvSpPr/>
            <p:nvPr/>
          </p:nvSpPr>
          <p:spPr>
            <a:xfrm>
              <a:off x="3466797" y="1952566"/>
              <a:ext cx="265254" cy="160723"/>
            </a:xfrm>
            <a:custGeom>
              <a:avLst/>
              <a:gdLst/>
              <a:ahLst/>
              <a:cxnLst/>
              <a:rect l="l" t="t" r="r" b="b"/>
              <a:pathLst>
                <a:path w="3073" h="1862" extrusionOk="0">
                  <a:moveTo>
                    <a:pt x="841" y="1"/>
                  </a:moveTo>
                  <a:lnTo>
                    <a:pt x="841" y="1"/>
                  </a:lnTo>
                  <a:cubicBezTo>
                    <a:pt x="354" y="430"/>
                    <a:pt x="211" y="1546"/>
                    <a:pt x="211" y="1546"/>
                  </a:cubicBezTo>
                  <a:cubicBezTo>
                    <a:pt x="211" y="1546"/>
                    <a:pt x="1" y="1862"/>
                    <a:pt x="1923" y="1862"/>
                  </a:cubicBezTo>
                  <a:cubicBezTo>
                    <a:pt x="2243" y="1862"/>
                    <a:pt x="2623" y="1853"/>
                    <a:pt x="3073" y="1833"/>
                  </a:cubicBezTo>
                  <a:cubicBezTo>
                    <a:pt x="3073" y="1747"/>
                    <a:pt x="3044" y="1689"/>
                    <a:pt x="3044" y="1632"/>
                  </a:cubicBezTo>
                  <a:cubicBezTo>
                    <a:pt x="2679" y="1646"/>
                    <a:pt x="2364" y="1653"/>
                    <a:pt x="2092" y="1653"/>
                  </a:cubicBezTo>
                  <a:cubicBezTo>
                    <a:pt x="185" y="1653"/>
                    <a:pt x="383" y="1346"/>
                    <a:pt x="383" y="1346"/>
                  </a:cubicBezTo>
                  <a:cubicBezTo>
                    <a:pt x="440" y="859"/>
                    <a:pt x="583" y="430"/>
                    <a:pt x="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06;p45">
              <a:extLst>
                <a:ext uri="{FF2B5EF4-FFF2-40B4-BE49-F238E27FC236}">
                  <a16:creationId xmlns:a16="http://schemas.microsoft.com/office/drawing/2014/main" id="{3FB10A86-26EF-4F34-80B2-B70B64B1705A}"/>
                </a:ext>
              </a:extLst>
            </p:cNvPr>
            <p:cNvSpPr/>
            <p:nvPr/>
          </p:nvSpPr>
          <p:spPr>
            <a:xfrm>
              <a:off x="3675166" y="1883426"/>
              <a:ext cx="239704" cy="234784"/>
            </a:xfrm>
            <a:custGeom>
              <a:avLst/>
              <a:gdLst/>
              <a:ahLst/>
              <a:cxnLst/>
              <a:rect l="l" t="t" r="r" b="b"/>
              <a:pathLst>
                <a:path w="2777" h="2720" extrusionOk="0">
                  <a:moveTo>
                    <a:pt x="716" y="2605"/>
                  </a:moveTo>
                  <a:cubicBezTo>
                    <a:pt x="716" y="2605"/>
                    <a:pt x="1" y="1689"/>
                    <a:pt x="144" y="745"/>
                  </a:cubicBezTo>
                  <a:cubicBezTo>
                    <a:pt x="144" y="745"/>
                    <a:pt x="258" y="258"/>
                    <a:pt x="659" y="201"/>
                  </a:cubicBezTo>
                  <a:cubicBezTo>
                    <a:pt x="859" y="144"/>
                    <a:pt x="1060" y="115"/>
                    <a:pt x="1260" y="58"/>
                  </a:cubicBezTo>
                  <a:cubicBezTo>
                    <a:pt x="1489" y="1"/>
                    <a:pt x="1775" y="1"/>
                    <a:pt x="2004" y="86"/>
                  </a:cubicBezTo>
                  <a:cubicBezTo>
                    <a:pt x="2090" y="115"/>
                    <a:pt x="2176" y="144"/>
                    <a:pt x="2262" y="172"/>
                  </a:cubicBezTo>
                  <a:cubicBezTo>
                    <a:pt x="2462" y="201"/>
                    <a:pt x="2777" y="315"/>
                    <a:pt x="2576" y="573"/>
                  </a:cubicBezTo>
                  <a:cubicBezTo>
                    <a:pt x="2033" y="1031"/>
                    <a:pt x="1603" y="1575"/>
                    <a:pt x="1288" y="2176"/>
                  </a:cubicBezTo>
                  <a:lnTo>
                    <a:pt x="859" y="27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07;p45">
              <a:extLst>
                <a:ext uri="{FF2B5EF4-FFF2-40B4-BE49-F238E27FC236}">
                  <a16:creationId xmlns:a16="http://schemas.microsoft.com/office/drawing/2014/main" id="{B1B49D8F-3292-4FA1-9439-041EC2D6E4CC}"/>
                </a:ext>
              </a:extLst>
            </p:cNvPr>
            <p:cNvSpPr/>
            <p:nvPr/>
          </p:nvSpPr>
          <p:spPr>
            <a:xfrm>
              <a:off x="3731963" y="1900690"/>
              <a:ext cx="180490" cy="217520"/>
            </a:xfrm>
            <a:custGeom>
              <a:avLst/>
              <a:gdLst/>
              <a:ahLst/>
              <a:cxnLst/>
              <a:rect l="l" t="t" r="r" b="b"/>
              <a:pathLst>
                <a:path w="2091" h="2520" extrusionOk="0">
                  <a:moveTo>
                    <a:pt x="1689" y="1"/>
                  </a:moveTo>
                  <a:lnTo>
                    <a:pt x="1689" y="1"/>
                  </a:lnTo>
                  <a:cubicBezTo>
                    <a:pt x="1775" y="58"/>
                    <a:pt x="1775" y="144"/>
                    <a:pt x="1689" y="258"/>
                  </a:cubicBezTo>
                  <a:cubicBezTo>
                    <a:pt x="1146" y="688"/>
                    <a:pt x="716" y="1231"/>
                    <a:pt x="402" y="1861"/>
                  </a:cubicBezTo>
                  <a:lnTo>
                    <a:pt x="1" y="2348"/>
                  </a:lnTo>
                  <a:lnTo>
                    <a:pt x="58" y="2405"/>
                  </a:lnTo>
                  <a:lnTo>
                    <a:pt x="201" y="2519"/>
                  </a:lnTo>
                  <a:lnTo>
                    <a:pt x="630" y="1976"/>
                  </a:lnTo>
                  <a:cubicBezTo>
                    <a:pt x="945" y="1375"/>
                    <a:pt x="1375" y="831"/>
                    <a:pt x="1918" y="373"/>
                  </a:cubicBezTo>
                  <a:cubicBezTo>
                    <a:pt x="2090" y="173"/>
                    <a:pt x="1890" y="29"/>
                    <a:pt x="1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08;p45">
              <a:extLst>
                <a:ext uri="{FF2B5EF4-FFF2-40B4-BE49-F238E27FC236}">
                  <a16:creationId xmlns:a16="http://schemas.microsoft.com/office/drawing/2014/main" id="{E5DE964D-D2E8-4241-BE75-3114CD2D7355}"/>
                </a:ext>
              </a:extLst>
            </p:cNvPr>
            <p:cNvSpPr/>
            <p:nvPr/>
          </p:nvSpPr>
          <p:spPr>
            <a:xfrm>
              <a:off x="3746810" y="2019289"/>
              <a:ext cx="286660" cy="215017"/>
            </a:xfrm>
            <a:custGeom>
              <a:avLst/>
              <a:gdLst/>
              <a:ahLst/>
              <a:cxnLst/>
              <a:rect l="l" t="t" r="r" b="b"/>
              <a:pathLst>
                <a:path w="3321" h="2491" extrusionOk="0">
                  <a:moveTo>
                    <a:pt x="630" y="1718"/>
                  </a:moveTo>
                  <a:cubicBezTo>
                    <a:pt x="630" y="1718"/>
                    <a:pt x="2147" y="2490"/>
                    <a:pt x="2748" y="2204"/>
                  </a:cubicBezTo>
                  <a:cubicBezTo>
                    <a:pt x="3320" y="1918"/>
                    <a:pt x="2891" y="201"/>
                    <a:pt x="2004" y="115"/>
                  </a:cubicBezTo>
                  <a:cubicBezTo>
                    <a:pt x="1145" y="1"/>
                    <a:pt x="344" y="430"/>
                    <a:pt x="1" y="12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09;p45">
              <a:extLst>
                <a:ext uri="{FF2B5EF4-FFF2-40B4-BE49-F238E27FC236}">
                  <a16:creationId xmlns:a16="http://schemas.microsoft.com/office/drawing/2014/main" id="{DB4A8FFE-8A50-42C9-8B11-560F6DF14DF8}"/>
                </a:ext>
              </a:extLst>
            </p:cNvPr>
            <p:cNvSpPr/>
            <p:nvPr/>
          </p:nvSpPr>
          <p:spPr>
            <a:xfrm>
              <a:off x="3746810" y="2110699"/>
              <a:ext cx="261974" cy="104358"/>
            </a:xfrm>
            <a:custGeom>
              <a:avLst/>
              <a:gdLst/>
              <a:ahLst/>
              <a:cxnLst/>
              <a:rect l="l" t="t" r="r" b="b"/>
              <a:pathLst>
                <a:path w="3035" h="1209" extrusionOk="0">
                  <a:moveTo>
                    <a:pt x="86" y="1"/>
                  </a:moveTo>
                  <a:lnTo>
                    <a:pt x="1" y="144"/>
                  </a:lnTo>
                  <a:lnTo>
                    <a:pt x="630" y="659"/>
                  </a:lnTo>
                  <a:cubicBezTo>
                    <a:pt x="630" y="659"/>
                    <a:pt x="1710" y="1209"/>
                    <a:pt x="2408" y="1209"/>
                  </a:cubicBezTo>
                  <a:cubicBezTo>
                    <a:pt x="2538" y="1209"/>
                    <a:pt x="2654" y="1190"/>
                    <a:pt x="2748" y="1145"/>
                  </a:cubicBezTo>
                  <a:cubicBezTo>
                    <a:pt x="2948" y="1059"/>
                    <a:pt x="3034" y="773"/>
                    <a:pt x="3006" y="430"/>
                  </a:cubicBezTo>
                  <a:lnTo>
                    <a:pt x="3006" y="430"/>
                  </a:lnTo>
                  <a:cubicBezTo>
                    <a:pt x="3006" y="630"/>
                    <a:pt x="2920" y="830"/>
                    <a:pt x="2748" y="945"/>
                  </a:cubicBezTo>
                  <a:cubicBezTo>
                    <a:pt x="2659" y="983"/>
                    <a:pt x="2551" y="999"/>
                    <a:pt x="2430" y="999"/>
                  </a:cubicBezTo>
                  <a:cubicBezTo>
                    <a:pt x="1732" y="999"/>
                    <a:pt x="630" y="458"/>
                    <a:pt x="630" y="458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10;p45">
              <a:extLst>
                <a:ext uri="{FF2B5EF4-FFF2-40B4-BE49-F238E27FC236}">
                  <a16:creationId xmlns:a16="http://schemas.microsoft.com/office/drawing/2014/main" id="{A101A73A-AE95-4293-9573-2E9792BDDB36}"/>
                </a:ext>
              </a:extLst>
            </p:cNvPr>
            <p:cNvSpPr/>
            <p:nvPr/>
          </p:nvSpPr>
          <p:spPr>
            <a:xfrm>
              <a:off x="3630713" y="2120539"/>
              <a:ext cx="239704" cy="274317"/>
            </a:xfrm>
            <a:custGeom>
              <a:avLst/>
              <a:gdLst/>
              <a:ahLst/>
              <a:cxnLst/>
              <a:rect l="l" t="t" r="r" b="b"/>
              <a:pathLst>
                <a:path w="2777" h="3178" extrusionOk="0">
                  <a:moveTo>
                    <a:pt x="1231" y="30"/>
                  </a:moveTo>
                  <a:cubicBezTo>
                    <a:pt x="1231" y="30"/>
                    <a:pt x="0" y="1031"/>
                    <a:pt x="487" y="2205"/>
                  </a:cubicBezTo>
                  <a:cubicBezTo>
                    <a:pt x="716" y="2863"/>
                    <a:pt x="1489" y="3178"/>
                    <a:pt x="2118" y="2892"/>
                  </a:cubicBezTo>
                  <a:cubicBezTo>
                    <a:pt x="2462" y="2634"/>
                    <a:pt x="2691" y="2262"/>
                    <a:pt x="2748" y="1861"/>
                  </a:cubicBezTo>
                  <a:cubicBezTo>
                    <a:pt x="2777" y="1718"/>
                    <a:pt x="2719" y="1575"/>
                    <a:pt x="2633" y="1432"/>
                  </a:cubicBezTo>
                  <a:cubicBezTo>
                    <a:pt x="2462" y="1174"/>
                    <a:pt x="2118" y="659"/>
                    <a:pt x="1975" y="373"/>
                  </a:cubicBezTo>
                  <a:cubicBezTo>
                    <a:pt x="1803" y="115"/>
                    <a:pt x="1517" y="1"/>
                    <a:pt x="1231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11;p45">
              <a:extLst>
                <a:ext uri="{FF2B5EF4-FFF2-40B4-BE49-F238E27FC236}">
                  <a16:creationId xmlns:a16="http://schemas.microsoft.com/office/drawing/2014/main" id="{9A3384CB-FB18-491C-998A-CF381411D66D}"/>
                </a:ext>
              </a:extLst>
            </p:cNvPr>
            <p:cNvSpPr/>
            <p:nvPr/>
          </p:nvSpPr>
          <p:spPr>
            <a:xfrm>
              <a:off x="3638137" y="2127962"/>
              <a:ext cx="200170" cy="251357"/>
            </a:xfrm>
            <a:custGeom>
              <a:avLst/>
              <a:gdLst/>
              <a:ahLst/>
              <a:cxnLst/>
              <a:rect l="l" t="t" r="r" b="b"/>
              <a:pathLst>
                <a:path w="2319" h="2912" extrusionOk="0">
                  <a:moveTo>
                    <a:pt x="1088" y="1"/>
                  </a:moveTo>
                  <a:cubicBezTo>
                    <a:pt x="830" y="230"/>
                    <a:pt x="0" y="1117"/>
                    <a:pt x="401" y="2119"/>
                  </a:cubicBezTo>
                  <a:cubicBezTo>
                    <a:pt x="572" y="2611"/>
                    <a:pt x="1048" y="2912"/>
                    <a:pt x="1541" y="2912"/>
                  </a:cubicBezTo>
                  <a:cubicBezTo>
                    <a:pt x="1706" y="2912"/>
                    <a:pt x="1874" y="2878"/>
                    <a:pt x="2032" y="2806"/>
                  </a:cubicBezTo>
                  <a:cubicBezTo>
                    <a:pt x="2118" y="2720"/>
                    <a:pt x="2233" y="2634"/>
                    <a:pt x="2318" y="2548"/>
                  </a:cubicBezTo>
                  <a:lnTo>
                    <a:pt x="2318" y="2548"/>
                  </a:lnTo>
                  <a:cubicBezTo>
                    <a:pt x="2290" y="2577"/>
                    <a:pt x="2233" y="2605"/>
                    <a:pt x="2204" y="2634"/>
                  </a:cubicBezTo>
                  <a:cubicBezTo>
                    <a:pt x="2046" y="2706"/>
                    <a:pt x="1878" y="2740"/>
                    <a:pt x="1712" y="2740"/>
                  </a:cubicBezTo>
                  <a:cubicBezTo>
                    <a:pt x="1220" y="2740"/>
                    <a:pt x="744" y="2440"/>
                    <a:pt x="573" y="1947"/>
                  </a:cubicBezTo>
                  <a:cubicBezTo>
                    <a:pt x="229" y="1117"/>
                    <a:pt x="744" y="373"/>
                    <a:pt x="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12;p45">
              <a:extLst>
                <a:ext uri="{FF2B5EF4-FFF2-40B4-BE49-F238E27FC236}">
                  <a16:creationId xmlns:a16="http://schemas.microsoft.com/office/drawing/2014/main" id="{CFD89980-C735-44B8-8522-BFB051514613}"/>
                </a:ext>
              </a:extLst>
            </p:cNvPr>
            <p:cNvSpPr/>
            <p:nvPr/>
          </p:nvSpPr>
          <p:spPr>
            <a:xfrm>
              <a:off x="3470164" y="2061326"/>
              <a:ext cx="261887" cy="239704"/>
            </a:xfrm>
            <a:custGeom>
              <a:avLst/>
              <a:gdLst/>
              <a:ahLst/>
              <a:cxnLst/>
              <a:rect l="l" t="t" r="r" b="b"/>
              <a:pathLst>
                <a:path w="3034" h="2777" extrusionOk="0">
                  <a:moveTo>
                    <a:pt x="3034" y="658"/>
                  </a:moveTo>
                  <a:cubicBezTo>
                    <a:pt x="3034" y="658"/>
                    <a:pt x="1403" y="0"/>
                    <a:pt x="458" y="830"/>
                  </a:cubicBezTo>
                  <a:cubicBezTo>
                    <a:pt x="115" y="1116"/>
                    <a:pt x="0" y="1574"/>
                    <a:pt x="115" y="2003"/>
                  </a:cubicBezTo>
                  <a:cubicBezTo>
                    <a:pt x="229" y="2318"/>
                    <a:pt x="515" y="2633"/>
                    <a:pt x="1174" y="2690"/>
                  </a:cubicBezTo>
                  <a:cubicBezTo>
                    <a:pt x="2547" y="2776"/>
                    <a:pt x="2118" y="1231"/>
                    <a:pt x="3034" y="6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13;p45">
              <a:extLst>
                <a:ext uri="{FF2B5EF4-FFF2-40B4-BE49-F238E27FC236}">
                  <a16:creationId xmlns:a16="http://schemas.microsoft.com/office/drawing/2014/main" id="{7674D7D0-A925-4B30-9757-D68230104D33}"/>
                </a:ext>
              </a:extLst>
            </p:cNvPr>
            <p:cNvSpPr/>
            <p:nvPr/>
          </p:nvSpPr>
          <p:spPr>
            <a:xfrm>
              <a:off x="3470164" y="2096716"/>
              <a:ext cx="261887" cy="186964"/>
            </a:xfrm>
            <a:custGeom>
              <a:avLst/>
              <a:gdLst/>
              <a:ahLst/>
              <a:cxnLst/>
              <a:rect l="l" t="t" r="r" b="b"/>
              <a:pathLst>
                <a:path w="3034" h="2166" extrusionOk="0">
                  <a:moveTo>
                    <a:pt x="1728" y="1"/>
                  </a:moveTo>
                  <a:cubicBezTo>
                    <a:pt x="1291" y="1"/>
                    <a:pt x="823" y="99"/>
                    <a:pt x="458" y="420"/>
                  </a:cubicBezTo>
                  <a:cubicBezTo>
                    <a:pt x="115" y="706"/>
                    <a:pt x="0" y="1164"/>
                    <a:pt x="115" y="1593"/>
                  </a:cubicBezTo>
                  <a:cubicBezTo>
                    <a:pt x="201" y="1851"/>
                    <a:pt x="401" y="2051"/>
                    <a:pt x="658" y="2166"/>
                  </a:cubicBezTo>
                  <a:cubicBezTo>
                    <a:pt x="515" y="2051"/>
                    <a:pt x="401" y="1880"/>
                    <a:pt x="344" y="1737"/>
                  </a:cubicBezTo>
                  <a:cubicBezTo>
                    <a:pt x="201" y="1307"/>
                    <a:pt x="344" y="849"/>
                    <a:pt x="658" y="563"/>
                  </a:cubicBezTo>
                  <a:cubicBezTo>
                    <a:pt x="1037" y="230"/>
                    <a:pt x="1519" y="129"/>
                    <a:pt x="1966" y="129"/>
                  </a:cubicBezTo>
                  <a:cubicBezTo>
                    <a:pt x="2364" y="129"/>
                    <a:pt x="2734" y="210"/>
                    <a:pt x="2977" y="277"/>
                  </a:cubicBezTo>
                  <a:lnTo>
                    <a:pt x="3034" y="248"/>
                  </a:lnTo>
                  <a:cubicBezTo>
                    <a:pt x="3034" y="248"/>
                    <a:pt x="2420" y="1"/>
                    <a:pt x="1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14;p45">
              <a:extLst>
                <a:ext uri="{FF2B5EF4-FFF2-40B4-BE49-F238E27FC236}">
                  <a16:creationId xmlns:a16="http://schemas.microsoft.com/office/drawing/2014/main" id="{77E2F4EF-67CA-4F4B-B2C3-8AF72E87C254}"/>
                </a:ext>
              </a:extLst>
            </p:cNvPr>
            <p:cNvSpPr/>
            <p:nvPr/>
          </p:nvSpPr>
          <p:spPr>
            <a:xfrm>
              <a:off x="3640553" y="2036553"/>
              <a:ext cx="173067" cy="153300"/>
            </a:xfrm>
            <a:custGeom>
              <a:avLst/>
              <a:gdLst/>
              <a:ahLst/>
              <a:cxnLst/>
              <a:rect l="l" t="t" r="r" b="b"/>
              <a:pathLst>
                <a:path w="2005" h="1776" extrusionOk="0">
                  <a:moveTo>
                    <a:pt x="1174" y="1"/>
                  </a:moveTo>
                  <a:cubicBezTo>
                    <a:pt x="1174" y="1"/>
                    <a:pt x="774" y="58"/>
                    <a:pt x="945" y="659"/>
                  </a:cubicBezTo>
                  <a:cubicBezTo>
                    <a:pt x="945" y="659"/>
                    <a:pt x="688" y="58"/>
                    <a:pt x="344" y="459"/>
                  </a:cubicBezTo>
                  <a:cubicBezTo>
                    <a:pt x="1" y="860"/>
                    <a:pt x="745" y="917"/>
                    <a:pt x="745" y="917"/>
                  </a:cubicBezTo>
                  <a:cubicBezTo>
                    <a:pt x="745" y="917"/>
                    <a:pt x="287" y="917"/>
                    <a:pt x="316" y="1146"/>
                  </a:cubicBezTo>
                  <a:cubicBezTo>
                    <a:pt x="344" y="1375"/>
                    <a:pt x="688" y="1575"/>
                    <a:pt x="1031" y="1031"/>
                  </a:cubicBezTo>
                  <a:cubicBezTo>
                    <a:pt x="1031" y="1031"/>
                    <a:pt x="688" y="1518"/>
                    <a:pt x="1117" y="1632"/>
                  </a:cubicBezTo>
                  <a:cubicBezTo>
                    <a:pt x="1546" y="1775"/>
                    <a:pt x="1489" y="1146"/>
                    <a:pt x="1260" y="917"/>
                  </a:cubicBezTo>
                  <a:cubicBezTo>
                    <a:pt x="1260" y="917"/>
                    <a:pt x="1518" y="1260"/>
                    <a:pt x="1747" y="1003"/>
                  </a:cubicBezTo>
                  <a:cubicBezTo>
                    <a:pt x="2004" y="745"/>
                    <a:pt x="1747" y="373"/>
                    <a:pt x="1403" y="602"/>
                  </a:cubicBezTo>
                  <a:cubicBezTo>
                    <a:pt x="1403" y="602"/>
                    <a:pt x="1546" y="115"/>
                    <a:pt x="1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15;p45">
              <a:extLst>
                <a:ext uri="{FF2B5EF4-FFF2-40B4-BE49-F238E27FC236}">
                  <a16:creationId xmlns:a16="http://schemas.microsoft.com/office/drawing/2014/main" id="{0B746033-F956-44B1-926D-E9838CE1C600}"/>
                </a:ext>
              </a:extLst>
            </p:cNvPr>
            <p:cNvSpPr/>
            <p:nvPr/>
          </p:nvSpPr>
          <p:spPr>
            <a:xfrm>
              <a:off x="3647977" y="2064260"/>
              <a:ext cx="69313" cy="51445"/>
            </a:xfrm>
            <a:custGeom>
              <a:avLst/>
              <a:gdLst/>
              <a:ahLst/>
              <a:cxnLst/>
              <a:rect l="l" t="t" r="r" b="b"/>
              <a:pathLst>
                <a:path w="803" h="596" extrusionOk="0">
                  <a:moveTo>
                    <a:pt x="485" y="1"/>
                  </a:moveTo>
                  <a:cubicBezTo>
                    <a:pt x="415" y="1"/>
                    <a:pt x="338" y="38"/>
                    <a:pt x="258" y="138"/>
                  </a:cubicBezTo>
                  <a:cubicBezTo>
                    <a:pt x="1" y="424"/>
                    <a:pt x="459" y="567"/>
                    <a:pt x="602" y="596"/>
                  </a:cubicBezTo>
                  <a:lnTo>
                    <a:pt x="688" y="596"/>
                  </a:lnTo>
                  <a:cubicBezTo>
                    <a:pt x="688" y="596"/>
                    <a:pt x="58" y="539"/>
                    <a:pt x="344" y="195"/>
                  </a:cubicBezTo>
                  <a:cubicBezTo>
                    <a:pt x="421" y="96"/>
                    <a:pt x="489" y="61"/>
                    <a:pt x="551" y="61"/>
                  </a:cubicBezTo>
                  <a:cubicBezTo>
                    <a:pt x="650" y="61"/>
                    <a:pt x="732" y="153"/>
                    <a:pt x="802" y="224"/>
                  </a:cubicBezTo>
                  <a:cubicBezTo>
                    <a:pt x="728" y="130"/>
                    <a:pt x="617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16;p45">
              <a:extLst>
                <a:ext uri="{FF2B5EF4-FFF2-40B4-BE49-F238E27FC236}">
                  <a16:creationId xmlns:a16="http://schemas.microsoft.com/office/drawing/2014/main" id="{9F7BF817-4FBE-43BF-A576-D71197678C32}"/>
                </a:ext>
              </a:extLst>
            </p:cNvPr>
            <p:cNvSpPr/>
            <p:nvPr/>
          </p:nvSpPr>
          <p:spPr>
            <a:xfrm>
              <a:off x="3667743" y="2115619"/>
              <a:ext cx="61890" cy="39361"/>
            </a:xfrm>
            <a:custGeom>
              <a:avLst/>
              <a:gdLst/>
              <a:ahLst/>
              <a:cxnLst/>
              <a:rect l="l" t="t" r="r" b="b"/>
              <a:pathLst>
                <a:path w="717" h="456" extrusionOk="0">
                  <a:moveTo>
                    <a:pt x="716" y="115"/>
                  </a:moveTo>
                  <a:cubicBezTo>
                    <a:pt x="705" y="126"/>
                    <a:pt x="698" y="138"/>
                    <a:pt x="692" y="149"/>
                  </a:cubicBezTo>
                  <a:lnTo>
                    <a:pt x="692" y="149"/>
                  </a:lnTo>
                  <a:cubicBezTo>
                    <a:pt x="700" y="138"/>
                    <a:pt x="708" y="127"/>
                    <a:pt x="716" y="115"/>
                  </a:cubicBezTo>
                  <a:close/>
                  <a:moveTo>
                    <a:pt x="287" y="1"/>
                  </a:moveTo>
                  <a:lnTo>
                    <a:pt x="287" y="1"/>
                  </a:lnTo>
                  <a:cubicBezTo>
                    <a:pt x="172" y="29"/>
                    <a:pt x="1" y="87"/>
                    <a:pt x="1" y="230"/>
                  </a:cubicBezTo>
                  <a:cubicBezTo>
                    <a:pt x="17" y="343"/>
                    <a:pt x="124" y="456"/>
                    <a:pt x="271" y="456"/>
                  </a:cubicBezTo>
                  <a:cubicBezTo>
                    <a:pt x="385" y="456"/>
                    <a:pt x="522" y="388"/>
                    <a:pt x="659" y="201"/>
                  </a:cubicBezTo>
                  <a:cubicBezTo>
                    <a:pt x="676" y="184"/>
                    <a:pt x="683" y="166"/>
                    <a:pt x="692" y="149"/>
                  </a:cubicBezTo>
                  <a:lnTo>
                    <a:pt x="692" y="149"/>
                  </a:lnTo>
                  <a:cubicBezTo>
                    <a:pt x="557" y="332"/>
                    <a:pt x="429" y="396"/>
                    <a:pt x="325" y="396"/>
                  </a:cubicBezTo>
                  <a:cubicBezTo>
                    <a:pt x="194" y="396"/>
                    <a:pt x="102" y="294"/>
                    <a:pt x="87" y="201"/>
                  </a:cubicBezTo>
                  <a:cubicBezTo>
                    <a:pt x="87" y="87"/>
                    <a:pt x="201" y="29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17;p45">
              <a:extLst>
                <a:ext uri="{FF2B5EF4-FFF2-40B4-BE49-F238E27FC236}">
                  <a16:creationId xmlns:a16="http://schemas.microsoft.com/office/drawing/2014/main" id="{A92A4473-F60C-4980-9B9F-9FA3EE38F085}"/>
                </a:ext>
              </a:extLst>
            </p:cNvPr>
            <p:cNvSpPr/>
            <p:nvPr/>
          </p:nvSpPr>
          <p:spPr>
            <a:xfrm>
              <a:off x="3717462" y="2118122"/>
              <a:ext cx="52913" cy="61372"/>
            </a:xfrm>
            <a:custGeom>
              <a:avLst/>
              <a:gdLst/>
              <a:ahLst/>
              <a:cxnLst/>
              <a:rect l="l" t="t" r="r" b="b"/>
              <a:pathLst>
                <a:path w="613" h="711" extrusionOk="0">
                  <a:moveTo>
                    <a:pt x="54" y="258"/>
                  </a:moveTo>
                  <a:cubicBezTo>
                    <a:pt x="29" y="300"/>
                    <a:pt x="19" y="345"/>
                    <a:pt x="21" y="388"/>
                  </a:cubicBezTo>
                  <a:lnTo>
                    <a:pt x="21" y="388"/>
                  </a:lnTo>
                  <a:cubicBezTo>
                    <a:pt x="28" y="345"/>
                    <a:pt x="40" y="300"/>
                    <a:pt x="54" y="258"/>
                  </a:cubicBezTo>
                  <a:close/>
                  <a:moveTo>
                    <a:pt x="341" y="0"/>
                  </a:moveTo>
                  <a:cubicBezTo>
                    <a:pt x="495" y="181"/>
                    <a:pt x="580" y="618"/>
                    <a:pt x="323" y="618"/>
                  </a:cubicBezTo>
                  <a:cubicBezTo>
                    <a:pt x="295" y="618"/>
                    <a:pt x="263" y="613"/>
                    <a:pt x="226" y="601"/>
                  </a:cubicBezTo>
                  <a:cubicBezTo>
                    <a:pt x="105" y="581"/>
                    <a:pt x="27" y="490"/>
                    <a:pt x="21" y="388"/>
                  </a:cubicBezTo>
                  <a:lnTo>
                    <a:pt x="21" y="388"/>
                  </a:lnTo>
                  <a:cubicBezTo>
                    <a:pt x="0" y="520"/>
                    <a:pt x="32" y="644"/>
                    <a:pt x="226" y="687"/>
                  </a:cubicBezTo>
                  <a:cubicBezTo>
                    <a:pt x="271" y="703"/>
                    <a:pt x="311" y="711"/>
                    <a:pt x="345" y="711"/>
                  </a:cubicBezTo>
                  <a:cubicBezTo>
                    <a:pt x="612" y="711"/>
                    <a:pt x="550" y="257"/>
                    <a:pt x="398" y="29"/>
                  </a:cubicBezTo>
                  <a:cubicBezTo>
                    <a:pt x="398" y="29"/>
                    <a:pt x="369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18;p45">
              <a:extLst>
                <a:ext uri="{FF2B5EF4-FFF2-40B4-BE49-F238E27FC236}">
                  <a16:creationId xmlns:a16="http://schemas.microsoft.com/office/drawing/2014/main" id="{FDBD7A65-4D6D-4576-9064-D158F5B0AE78}"/>
                </a:ext>
              </a:extLst>
            </p:cNvPr>
            <p:cNvSpPr/>
            <p:nvPr/>
          </p:nvSpPr>
          <p:spPr>
            <a:xfrm>
              <a:off x="3712801" y="2034136"/>
              <a:ext cx="96158" cy="96762"/>
            </a:xfrm>
            <a:custGeom>
              <a:avLst/>
              <a:gdLst/>
              <a:ahLst/>
              <a:cxnLst/>
              <a:rect l="l" t="t" r="r" b="b"/>
              <a:pathLst>
                <a:path w="1114" h="1121" extrusionOk="0">
                  <a:moveTo>
                    <a:pt x="77" y="526"/>
                  </a:moveTo>
                  <a:lnTo>
                    <a:pt x="77" y="526"/>
                  </a:lnTo>
                  <a:cubicBezTo>
                    <a:pt x="82" y="574"/>
                    <a:pt x="92" y="628"/>
                    <a:pt x="108" y="687"/>
                  </a:cubicBezTo>
                  <a:cubicBezTo>
                    <a:pt x="108" y="687"/>
                    <a:pt x="108" y="659"/>
                    <a:pt x="108" y="659"/>
                  </a:cubicBezTo>
                  <a:cubicBezTo>
                    <a:pt x="94" y="611"/>
                    <a:pt x="84" y="567"/>
                    <a:pt x="77" y="526"/>
                  </a:cubicBezTo>
                  <a:close/>
                  <a:moveTo>
                    <a:pt x="337" y="0"/>
                  </a:moveTo>
                  <a:cubicBezTo>
                    <a:pt x="337" y="0"/>
                    <a:pt x="0" y="73"/>
                    <a:pt x="77" y="526"/>
                  </a:cubicBezTo>
                  <a:lnTo>
                    <a:pt x="77" y="526"/>
                  </a:lnTo>
                  <a:cubicBezTo>
                    <a:pt x="40" y="160"/>
                    <a:pt x="309" y="115"/>
                    <a:pt x="309" y="115"/>
                  </a:cubicBezTo>
                  <a:cubicBezTo>
                    <a:pt x="681" y="229"/>
                    <a:pt x="538" y="659"/>
                    <a:pt x="538" y="659"/>
                  </a:cubicBezTo>
                  <a:cubicBezTo>
                    <a:pt x="608" y="614"/>
                    <a:pt x="673" y="595"/>
                    <a:pt x="728" y="595"/>
                  </a:cubicBezTo>
                  <a:cubicBezTo>
                    <a:pt x="921" y="595"/>
                    <a:pt x="1002" y="824"/>
                    <a:pt x="824" y="1002"/>
                  </a:cubicBezTo>
                  <a:cubicBezTo>
                    <a:pt x="787" y="1057"/>
                    <a:pt x="714" y="1089"/>
                    <a:pt x="636" y="1089"/>
                  </a:cubicBezTo>
                  <a:cubicBezTo>
                    <a:pt x="594" y="1089"/>
                    <a:pt x="550" y="1079"/>
                    <a:pt x="509" y="1059"/>
                  </a:cubicBezTo>
                  <a:lnTo>
                    <a:pt x="509" y="1059"/>
                  </a:lnTo>
                  <a:cubicBezTo>
                    <a:pt x="562" y="1099"/>
                    <a:pt x="634" y="1120"/>
                    <a:pt x="704" y="1120"/>
                  </a:cubicBezTo>
                  <a:cubicBezTo>
                    <a:pt x="785" y="1120"/>
                    <a:pt x="864" y="1092"/>
                    <a:pt x="910" y="1031"/>
                  </a:cubicBezTo>
                  <a:cubicBezTo>
                    <a:pt x="1113" y="827"/>
                    <a:pt x="995" y="570"/>
                    <a:pt x="767" y="570"/>
                  </a:cubicBezTo>
                  <a:cubicBezTo>
                    <a:pt x="707" y="570"/>
                    <a:pt x="638" y="588"/>
                    <a:pt x="566" y="630"/>
                  </a:cubicBezTo>
                  <a:cubicBezTo>
                    <a:pt x="566" y="630"/>
                    <a:pt x="709" y="143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19;p45">
              <a:extLst>
                <a:ext uri="{FF2B5EF4-FFF2-40B4-BE49-F238E27FC236}">
                  <a16:creationId xmlns:a16="http://schemas.microsoft.com/office/drawing/2014/main" id="{B5B7BEF9-F4F5-44DB-8EE7-173C0EA1B09B}"/>
                </a:ext>
              </a:extLst>
            </p:cNvPr>
            <p:cNvSpPr/>
            <p:nvPr/>
          </p:nvSpPr>
          <p:spPr>
            <a:xfrm>
              <a:off x="1318454" y="3380422"/>
              <a:ext cx="234784" cy="210097"/>
            </a:xfrm>
            <a:custGeom>
              <a:avLst/>
              <a:gdLst/>
              <a:ahLst/>
              <a:cxnLst/>
              <a:rect l="l" t="t" r="r" b="b"/>
              <a:pathLst>
                <a:path w="2720" h="2434" extrusionOk="0">
                  <a:moveTo>
                    <a:pt x="2691" y="2290"/>
                  </a:moveTo>
                  <a:cubicBezTo>
                    <a:pt x="2691" y="2290"/>
                    <a:pt x="2720" y="1575"/>
                    <a:pt x="1632" y="802"/>
                  </a:cubicBezTo>
                  <a:cubicBezTo>
                    <a:pt x="516" y="1"/>
                    <a:pt x="258" y="2061"/>
                    <a:pt x="258" y="2061"/>
                  </a:cubicBezTo>
                  <a:cubicBezTo>
                    <a:pt x="258" y="2061"/>
                    <a:pt x="1" y="2433"/>
                    <a:pt x="2691" y="22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20;p45">
              <a:extLst>
                <a:ext uri="{FF2B5EF4-FFF2-40B4-BE49-F238E27FC236}">
                  <a16:creationId xmlns:a16="http://schemas.microsoft.com/office/drawing/2014/main" id="{A5F70D43-B71D-4052-BC64-D197536E14BC}"/>
                </a:ext>
              </a:extLst>
            </p:cNvPr>
            <p:cNvSpPr/>
            <p:nvPr/>
          </p:nvSpPr>
          <p:spPr>
            <a:xfrm>
              <a:off x="1323719" y="3444642"/>
              <a:ext cx="227101" cy="135518"/>
            </a:xfrm>
            <a:custGeom>
              <a:avLst/>
              <a:gdLst/>
              <a:ahLst/>
              <a:cxnLst/>
              <a:rect l="l" t="t" r="r" b="b"/>
              <a:pathLst>
                <a:path w="2631" h="1570" extrusionOk="0">
                  <a:moveTo>
                    <a:pt x="713" y="1"/>
                  </a:moveTo>
                  <a:cubicBezTo>
                    <a:pt x="283" y="344"/>
                    <a:pt x="169" y="1317"/>
                    <a:pt x="169" y="1317"/>
                  </a:cubicBezTo>
                  <a:cubicBezTo>
                    <a:pt x="169" y="1317"/>
                    <a:pt x="1" y="1570"/>
                    <a:pt x="1647" y="1570"/>
                  </a:cubicBezTo>
                  <a:cubicBezTo>
                    <a:pt x="1921" y="1570"/>
                    <a:pt x="2246" y="1563"/>
                    <a:pt x="2630" y="1546"/>
                  </a:cubicBezTo>
                  <a:cubicBezTo>
                    <a:pt x="2630" y="1489"/>
                    <a:pt x="2630" y="1432"/>
                    <a:pt x="2601" y="1403"/>
                  </a:cubicBezTo>
                  <a:cubicBezTo>
                    <a:pt x="2325" y="1413"/>
                    <a:pt x="2082" y="1417"/>
                    <a:pt x="1868" y="1417"/>
                  </a:cubicBezTo>
                  <a:cubicBezTo>
                    <a:pt x="160" y="1417"/>
                    <a:pt x="341" y="1146"/>
                    <a:pt x="341" y="1146"/>
                  </a:cubicBezTo>
                  <a:cubicBezTo>
                    <a:pt x="369" y="745"/>
                    <a:pt x="512" y="344"/>
                    <a:pt x="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21;p45">
              <a:extLst>
                <a:ext uri="{FF2B5EF4-FFF2-40B4-BE49-F238E27FC236}">
                  <a16:creationId xmlns:a16="http://schemas.microsoft.com/office/drawing/2014/main" id="{08825A06-2F8A-4D13-AAD8-8D9DF7399B1C}"/>
                </a:ext>
              </a:extLst>
            </p:cNvPr>
            <p:cNvSpPr/>
            <p:nvPr/>
          </p:nvSpPr>
          <p:spPr>
            <a:xfrm>
              <a:off x="1511200" y="3382925"/>
              <a:ext cx="197667" cy="202673"/>
            </a:xfrm>
            <a:custGeom>
              <a:avLst/>
              <a:gdLst/>
              <a:ahLst/>
              <a:cxnLst/>
              <a:rect l="l" t="t" r="r" b="b"/>
              <a:pathLst>
                <a:path w="2290" h="2348" extrusionOk="0">
                  <a:moveTo>
                    <a:pt x="515" y="2261"/>
                  </a:moveTo>
                  <a:cubicBezTo>
                    <a:pt x="172" y="1803"/>
                    <a:pt x="0" y="1231"/>
                    <a:pt x="29" y="659"/>
                  </a:cubicBezTo>
                  <a:cubicBezTo>
                    <a:pt x="29" y="659"/>
                    <a:pt x="115" y="258"/>
                    <a:pt x="458" y="172"/>
                  </a:cubicBezTo>
                  <a:cubicBezTo>
                    <a:pt x="630" y="144"/>
                    <a:pt x="802" y="115"/>
                    <a:pt x="973" y="58"/>
                  </a:cubicBezTo>
                  <a:cubicBezTo>
                    <a:pt x="1174" y="0"/>
                    <a:pt x="1403" y="29"/>
                    <a:pt x="1631" y="115"/>
                  </a:cubicBezTo>
                  <a:cubicBezTo>
                    <a:pt x="1689" y="115"/>
                    <a:pt x="1775" y="144"/>
                    <a:pt x="1832" y="144"/>
                  </a:cubicBezTo>
                  <a:cubicBezTo>
                    <a:pt x="2004" y="201"/>
                    <a:pt x="2290" y="287"/>
                    <a:pt x="2089" y="516"/>
                  </a:cubicBezTo>
                  <a:cubicBezTo>
                    <a:pt x="1660" y="888"/>
                    <a:pt x="1288" y="1374"/>
                    <a:pt x="1002" y="1889"/>
                  </a:cubicBezTo>
                  <a:lnTo>
                    <a:pt x="658" y="2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22;p45">
              <a:extLst>
                <a:ext uri="{FF2B5EF4-FFF2-40B4-BE49-F238E27FC236}">
                  <a16:creationId xmlns:a16="http://schemas.microsoft.com/office/drawing/2014/main" id="{8344D9C2-2CCB-4648-AEE7-2BEAA1B0711E}"/>
                </a:ext>
              </a:extLst>
            </p:cNvPr>
            <p:cNvSpPr/>
            <p:nvPr/>
          </p:nvSpPr>
          <p:spPr>
            <a:xfrm>
              <a:off x="1553150" y="3397772"/>
              <a:ext cx="153300" cy="187827"/>
            </a:xfrm>
            <a:custGeom>
              <a:avLst/>
              <a:gdLst/>
              <a:ahLst/>
              <a:cxnLst/>
              <a:rect l="l" t="t" r="r" b="b"/>
              <a:pathLst>
                <a:path w="1776" h="2176" extrusionOk="0">
                  <a:moveTo>
                    <a:pt x="1432" y="0"/>
                  </a:moveTo>
                  <a:lnTo>
                    <a:pt x="1432" y="0"/>
                  </a:lnTo>
                  <a:cubicBezTo>
                    <a:pt x="1489" y="57"/>
                    <a:pt x="1489" y="143"/>
                    <a:pt x="1432" y="229"/>
                  </a:cubicBezTo>
                  <a:cubicBezTo>
                    <a:pt x="974" y="601"/>
                    <a:pt x="602" y="1088"/>
                    <a:pt x="344" y="1603"/>
                  </a:cubicBezTo>
                  <a:lnTo>
                    <a:pt x="1" y="2032"/>
                  </a:lnTo>
                  <a:cubicBezTo>
                    <a:pt x="1" y="2032"/>
                    <a:pt x="29" y="2061"/>
                    <a:pt x="29" y="2089"/>
                  </a:cubicBezTo>
                  <a:lnTo>
                    <a:pt x="172" y="2175"/>
                  </a:lnTo>
                  <a:lnTo>
                    <a:pt x="516" y="1717"/>
                  </a:lnTo>
                  <a:cubicBezTo>
                    <a:pt x="802" y="1202"/>
                    <a:pt x="1174" y="716"/>
                    <a:pt x="1603" y="344"/>
                  </a:cubicBezTo>
                  <a:cubicBezTo>
                    <a:pt x="1775" y="143"/>
                    <a:pt x="1603" y="57"/>
                    <a:pt x="1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23;p45">
              <a:extLst>
                <a:ext uri="{FF2B5EF4-FFF2-40B4-BE49-F238E27FC236}">
                  <a16:creationId xmlns:a16="http://schemas.microsoft.com/office/drawing/2014/main" id="{1E6AFEA6-481A-4E20-8EF2-1291175C54B6}"/>
                </a:ext>
              </a:extLst>
            </p:cNvPr>
            <p:cNvSpPr/>
            <p:nvPr/>
          </p:nvSpPr>
          <p:spPr>
            <a:xfrm>
              <a:off x="1560573" y="3501525"/>
              <a:ext cx="247127" cy="182820"/>
            </a:xfrm>
            <a:custGeom>
              <a:avLst/>
              <a:gdLst/>
              <a:ahLst/>
              <a:cxnLst/>
              <a:rect l="l" t="t" r="r" b="b"/>
              <a:pathLst>
                <a:path w="2863" h="2118" extrusionOk="0">
                  <a:moveTo>
                    <a:pt x="573" y="1488"/>
                  </a:moveTo>
                  <a:cubicBezTo>
                    <a:pt x="573" y="1488"/>
                    <a:pt x="1889" y="2118"/>
                    <a:pt x="2376" y="1889"/>
                  </a:cubicBezTo>
                  <a:cubicBezTo>
                    <a:pt x="2862" y="1660"/>
                    <a:pt x="2519" y="172"/>
                    <a:pt x="1718" y="86"/>
                  </a:cubicBezTo>
                  <a:cubicBezTo>
                    <a:pt x="1002" y="0"/>
                    <a:pt x="315" y="372"/>
                    <a:pt x="1" y="10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24;p45">
              <a:extLst>
                <a:ext uri="{FF2B5EF4-FFF2-40B4-BE49-F238E27FC236}">
                  <a16:creationId xmlns:a16="http://schemas.microsoft.com/office/drawing/2014/main" id="{9C505312-0041-4497-B1D2-F2074A56FB76}"/>
                </a:ext>
              </a:extLst>
            </p:cNvPr>
            <p:cNvSpPr/>
            <p:nvPr/>
          </p:nvSpPr>
          <p:spPr>
            <a:xfrm>
              <a:off x="1563076" y="3580505"/>
              <a:ext cx="224857" cy="88475"/>
            </a:xfrm>
            <a:custGeom>
              <a:avLst/>
              <a:gdLst/>
              <a:ahLst/>
              <a:cxnLst/>
              <a:rect l="l" t="t" r="r" b="b"/>
              <a:pathLst>
                <a:path w="2605" h="1025" extrusionOk="0">
                  <a:moveTo>
                    <a:pt x="86" y="1"/>
                  </a:moveTo>
                  <a:lnTo>
                    <a:pt x="0" y="115"/>
                  </a:lnTo>
                  <a:lnTo>
                    <a:pt x="573" y="573"/>
                  </a:lnTo>
                  <a:cubicBezTo>
                    <a:pt x="573" y="573"/>
                    <a:pt x="1495" y="1024"/>
                    <a:pt x="2073" y="1024"/>
                  </a:cubicBezTo>
                  <a:cubicBezTo>
                    <a:pt x="2178" y="1024"/>
                    <a:pt x="2272" y="1009"/>
                    <a:pt x="2347" y="974"/>
                  </a:cubicBezTo>
                  <a:cubicBezTo>
                    <a:pt x="2519" y="888"/>
                    <a:pt x="2605" y="631"/>
                    <a:pt x="2576" y="373"/>
                  </a:cubicBezTo>
                  <a:lnTo>
                    <a:pt x="2576" y="373"/>
                  </a:lnTo>
                  <a:cubicBezTo>
                    <a:pt x="2576" y="545"/>
                    <a:pt x="2490" y="688"/>
                    <a:pt x="2347" y="802"/>
                  </a:cubicBezTo>
                  <a:cubicBezTo>
                    <a:pt x="2275" y="836"/>
                    <a:pt x="2185" y="851"/>
                    <a:pt x="2085" y="851"/>
                  </a:cubicBezTo>
                  <a:cubicBezTo>
                    <a:pt x="1507" y="851"/>
                    <a:pt x="573" y="373"/>
                    <a:pt x="573" y="37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25;p45">
              <a:extLst>
                <a:ext uri="{FF2B5EF4-FFF2-40B4-BE49-F238E27FC236}">
                  <a16:creationId xmlns:a16="http://schemas.microsoft.com/office/drawing/2014/main" id="{5AB8E39D-D545-4479-B526-F885BC32E1D7}"/>
                </a:ext>
              </a:extLst>
            </p:cNvPr>
            <p:cNvSpPr/>
            <p:nvPr/>
          </p:nvSpPr>
          <p:spPr>
            <a:xfrm>
              <a:off x="1464243" y="3585511"/>
              <a:ext cx="205090" cy="237200"/>
            </a:xfrm>
            <a:custGeom>
              <a:avLst/>
              <a:gdLst/>
              <a:ahLst/>
              <a:cxnLst/>
              <a:rect l="l" t="t" r="r" b="b"/>
              <a:pathLst>
                <a:path w="2376" h="2748" extrusionOk="0">
                  <a:moveTo>
                    <a:pt x="1059" y="57"/>
                  </a:moveTo>
                  <a:cubicBezTo>
                    <a:pt x="1059" y="57"/>
                    <a:pt x="0" y="916"/>
                    <a:pt x="430" y="1918"/>
                  </a:cubicBezTo>
                  <a:cubicBezTo>
                    <a:pt x="630" y="2490"/>
                    <a:pt x="1260" y="2748"/>
                    <a:pt x="1803" y="2490"/>
                  </a:cubicBezTo>
                  <a:cubicBezTo>
                    <a:pt x="2090" y="2290"/>
                    <a:pt x="2290" y="1975"/>
                    <a:pt x="2376" y="1603"/>
                  </a:cubicBezTo>
                  <a:cubicBezTo>
                    <a:pt x="2376" y="1488"/>
                    <a:pt x="2347" y="1374"/>
                    <a:pt x="2261" y="1259"/>
                  </a:cubicBezTo>
                  <a:cubicBezTo>
                    <a:pt x="2118" y="1030"/>
                    <a:pt x="1832" y="573"/>
                    <a:pt x="1689" y="344"/>
                  </a:cubicBezTo>
                  <a:cubicBezTo>
                    <a:pt x="1546" y="0"/>
                    <a:pt x="1059" y="57"/>
                    <a:pt x="1059" y="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26;p45">
              <a:extLst>
                <a:ext uri="{FF2B5EF4-FFF2-40B4-BE49-F238E27FC236}">
                  <a16:creationId xmlns:a16="http://schemas.microsoft.com/office/drawing/2014/main" id="{37B80511-1DA5-48B7-8A55-BA3F72114C51}"/>
                </a:ext>
              </a:extLst>
            </p:cNvPr>
            <p:cNvSpPr/>
            <p:nvPr/>
          </p:nvSpPr>
          <p:spPr>
            <a:xfrm>
              <a:off x="1469163" y="3592934"/>
              <a:ext cx="172894" cy="216225"/>
            </a:xfrm>
            <a:custGeom>
              <a:avLst/>
              <a:gdLst/>
              <a:ahLst/>
              <a:cxnLst/>
              <a:rect l="l" t="t" r="r" b="b"/>
              <a:pathLst>
                <a:path w="2003" h="2505" extrusionOk="0">
                  <a:moveTo>
                    <a:pt x="2002" y="2177"/>
                  </a:moveTo>
                  <a:lnTo>
                    <a:pt x="2002" y="2177"/>
                  </a:lnTo>
                  <a:cubicBezTo>
                    <a:pt x="1974" y="2206"/>
                    <a:pt x="1945" y="2234"/>
                    <a:pt x="1916" y="2262"/>
                  </a:cubicBezTo>
                  <a:lnTo>
                    <a:pt x="1916" y="2262"/>
                  </a:lnTo>
                  <a:cubicBezTo>
                    <a:pt x="1917" y="2262"/>
                    <a:pt x="1917" y="2261"/>
                    <a:pt x="1918" y="2261"/>
                  </a:cubicBezTo>
                  <a:cubicBezTo>
                    <a:pt x="1946" y="2233"/>
                    <a:pt x="1974" y="2205"/>
                    <a:pt x="2002" y="2177"/>
                  </a:cubicBezTo>
                  <a:close/>
                  <a:moveTo>
                    <a:pt x="945" y="0"/>
                  </a:moveTo>
                  <a:cubicBezTo>
                    <a:pt x="745" y="200"/>
                    <a:pt x="1" y="944"/>
                    <a:pt x="373" y="1832"/>
                  </a:cubicBezTo>
                  <a:cubicBezTo>
                    <a:pt x="520" y="2253"/>
                    <a:pt x="901" y="2504"/>
                    <a:pt x="1308" y="2504"/>
                  </a:cubicBezTo>
                  <a:cubicBezTo>
                    <a:pt x="1454" y="2504"/>
                    <a:pt x="1603" y="2472"/>
                    <a:pt x="1746" y="2404"/>
                  </a:cubicBezTo>
                  <a:cubicBezTo>
                    <a:pt x="1803" y="2366"/>
                    <a:pt x="1859" y="2316"/>
                    <a:pt x="1916" y="2262"/>
                  </a:cubicBezTo>
                  <a:lnTo>
                    <a:pt x="1916" y="2262"/>
                  </a:lnTo>
                  <a:cubicBezTo>
                    <a:pt x="1779" y="2327"/>
                    <a:pt x="1634" y="2357"/>
                    <a:pt x="1491" y="2357"/>
                  </a:cubicBezTo>
                  <a:cubicBezTo>
                    <a:pt x="1070" y="2357"/>
                    <a:pt x="665" y="2094"/>
                    <a:pt x="516" y="1689"/>
                  </a:cubicBezTo>
                  <a:cubicBezTo>
                    <a:pt x="230" y="973"/>
                    <a:pt x="659" y="315"/>
                    <a:pt x="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27;p45">
              <a:extLst>
                <a:ext uri="{FF2B5EF4-FFF2-40B4-BE49-F238E27FC236}">
                  <a16:creationId xmlns:a16="http://schemas.microsoft.com/office/drawing/2014/main" id="{0D5E7659-E376-4346-BA80-47BFC1C6F682}"/>
                </a:ext>
              </a:extLst>
            </p:cNvPr>
            <p:cNvSpPr/>
            <p:nvPr/>
          </p:nvSpPr>
          <p:spPr>
            <a:xfrm>
              <a:off x="1325877" y="3536051"/>
              <a:ext cx="224943" cy="205177"/>
            </a:xfrm>
            <a:custGeom>
              <a:avLst/>
              <a:gdLst/>
              <a:ahLst/>
              <a:cxnLst/>
              <a:rect l="l" t="t" r="r" b="b"/>
              <a:pathLst>
                <a:path w="2606" h="2377" extrusionOk="0">
                  <a:moveTo>
                    <a:pt x="2605" y="573"/>
                  </a:moveTo>
                  <a:cubicBezTo>
                    <a:pt x="2605" y="573"/>
                    <a:pt x="1203" y="1"/>
                    <a:pt x="401" y="716"/>
                  </a:cubicBezTo>
                  <a:cubicBezTo>
                    <a:pt x="115" y="974"/>
                    <a:pt x="1" y="1375"/>
                    <a:pt x="115" y="1718"/>
                  </a:cubicBezTo>
                  <a:cubicBezTo>
                    <a:pt x="258" y="2090"/>
                    <a:pt x="630" y="2319"/>
                    <a:pt x="1002" y="2319"/>
                  </a:cubicBezTo>
                  <a:cubicBezTo>
                    <a:pt x="2204" y="2376"/>
                    <a:pt x="1832" y="1088"/>
                    <a:pt x="2605" y="5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28;p45">
              <a:extLst>
                <a:ext uri="{FF2B5EF4-FFF2-40B4-BE49-F238E27FC236}">
                  <a16:creationId xmlns:a16="http://schemas.microsoft.com/office/drawing/2014/main" id="{3B3F46C0-6525-4A26-87D0-35A976F217CF}"/>
                </a:ext>
              </a:extLst>
            </p:cNvPr>
            <p:cNvSpPr/>
            <p:nvPr/>
          </p:nvSpPr>
          <p:spPr>
            <a:xfrm>
              <a:off x="1325877" y="3566780"/>
              <a:ext cx="224943" cy="159601"/>
            </a:xfrm>
            <a:custGeom>
              <a:avLst/>
              <a:gdLst/>
              <a:ahLst/>
              <a:cxnLst/>
              <a:rect l="l" t="t" r="r" b="b"/>
              <a:pathLst>
                <a:path w="2606" h="1849" extrusionOk="0">
                  <a:moveTo>
                    <a:pt x="1479" y="0"/>
                  </a:moveTo>
                  <a:cubicBezTo>
                    <a:pt x="1107" y="0"/>
                    <a:pt x="710" y="85"/>
                    <a:pt x="401" y="360"/>
                  </a:cubicBezTo>
                  <a:cubicBezTo>
                    <a:pt x="115" y="618"/>
                    <a:pt x="1" y="1019"/>
                    <a:pt x="115" y="1362"/>
                  </a:cubicBezTo>
                  <a:cubicBezTo>
                    <a:pt x="201" y="1591"/>
                    <a:pt x="344" y="1763"/>
                    <a:pt x="573" y="1848"/>
                  </a:cubicBezTo>
                  <a:cubicBezTo>
                    <a:pt x="430" y="1763"/>
                    <a:pt x="344" y="1620"/>
                    <a:pt x="316" y="1476"/>
                  </a:cubicBezTo>
                  <a:cubicBezTo>
                    <a:pt x="172" y="1133"/>
                    <a:pt x="287" y="732"/>
                    <a:pt x="573" y="475"/>
                  </a:cubicBezTo>
                  <a:cubicBezTo>
                    <a:pt x="895" y="197"/>
                    <a:pt x="1291" y="113"/>
                    <a:pt x="1663" y="113"/>
                  </a:cubicBezTo>
                  <a:cubicBezTo>
                    <a:pt x="2019" y="113"/>
                    <a:pt x="2353" y="190"/>
                    <a:pt x="2576" y="246"/>
                  </a:cubicBezTo>
                  <a:lnTo>
                    <a:pt x="2605" y="217"/>
                  </a:lnTo>
                  <a:cubicBezTo>
                    <a:pt x="2605" y="217"/>
                    <a:pt x="2074" y="0"/>
                    <a:pt x="1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29;p45">
              <a:extLst>
                <a:ext uri="{FF2B5EF4-FFF2-40B4-BE49-F238E27FC236}">
                  <a16:creationId xmlns:a16="http://schemas.microsoft.com/office/drawing/2014/main" id="{85897B95-BBA0-42CA-B119-95368EC26646}"/>
                </a:ext>
              </a:extLst>
            </p:cNvPr>
            <p:cNvSpPr/>
            <p:nvPr/>
          </p:nvSpPr>
          <p:spPr>
            <a:xfrm>
              <a:off x="1474083" y="3513868"/>
              <a:ext cx="148380" cy="133447"/>
            </a:xfrm>
            <a:custGeom>
              <a:avLst/>
              <a:gdLst/>
              <a:ahLst/>
              <a:cxnLst/>
              <a:rect l="l" t="t" r="r" b="b"/>
              <a:pathLst>
                <a:path w="1719" h="1546" extrusionOk="0">
                  <a:moveTo>
                    <a:pt x="974" y="0"/>
                  </a:moveTo>
                  <a:cubicBezTo>
                    <a:pt x="974" y="0"/>
                    <a:pt x="631" y="86"/>
                    <a:pt x="802" y="573"/>
                  </a:cubicBezTo>
                  <a:cubicBezTo>
                    <a:pt x="802" y="573"/>
                    <a:pt x="573" y="86"/>
                    <a:pt x="287" y="401"/>
                  </a:cubicBezTo>
                  <a:cubicBezTo>
                    <a:pt x="1" y="744"/>
                    <a:pt x="631" y="802"/>
                    <a:pt x="631" y="802"/>
                  </a:cubicBezTo>
                  <a:cubicBezTo>
                    <a:pt x="631" y="802"/>
                    <a:pt x="258" y="802"/>
                    <a:pt x="287" y="1002"/>
                  </a:cubicBezTo>
                  <a:cubicBezTo>
                    <a:pt x="316" y="1202"/>
                    <a:pt x="602" y="1374"/>
                    <a:pt x="888" y="916"/>
                  </a:cubicBezTo>
                  <a:cubicBezTo>
                    <a:pt x="888" y="916"/>
                    <a:pt x="602" y="1317"/>
                    <a:pt x="974" y="1431"/>
                  </a:cubicBezTo>
                  <a:cubicBezTo>
                    <a:pt x="1317" y="1546"/>
                    <a:pt x="1260" y="1031"/>
                    <a:pt x="1088" y="830"/>
                  </a:cubicBezTo>
                  <a:cubicBezTo>
                    <a:pt x="1088" y="830"/>
                    <a:pt x="1317" y="1088"/>
                    <a:pt x="1518" y="887"/>
                  </a:cubicBezTo>
                  <a:cubicBezTo>
                    <a:pt x="1718" y="658"/>
                    <a:pt x="1518" y="372"/>
                    <a:pt x="1232" y="544"/>
                  </a:cubicBezTo>
                  <a:cubicBezTo>
                    <a:pt x="1203" y="544"/>
                    <a:pt x="1317" y="115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30;p45">
              <a:extLst>
                <a:ext uri="{FF2B5EF4-FFF2-40B4-BE49-F238E27FC236}">
                  <a16:creationId xmlns:a16="http://schemas.microsoft.com/office/drawing/2014/main" id="{D9B3F65A-6624-4334-8537-2C2973289CA0}"/>
                </a:ext>
              </a:extLst>
            </p:cNvPr>
            <p:cNvSpPr/>
            <p:nvPr/>
          </p:nvSpPr>
          <p:spPr>
            <a:xfrm>
              <a:off x="1479090" y="3537691"/>
              <a:ext cx="59300" cy="45403"/>
            </a:xfrm>
            <a:custGeom>
              <a:avLst/>
              <a:gdLst/>
              <a:ahLst/>
              <a:cxnLst/>
              <a:rect l="l" t="t" r="r" b="b"/>
              <a:pathLst>
                <a:path w="687" h="526" extrusionOk="0">
                  <a:moveTo>
                    <a:pt x="427" y="1"/>
                  </a:moveTo>
                  <a:cubicBezTo>
                    <a:pt x="366" y="1"/>
                    <a:pt x="299" y="35"/>
                    <a:pt x="229" y="125"/>
                  </a:cubicBezTo>
                  <a:cubicBezTo>
                    <a:pt x="0" y="382"/>
                    <a:pt x="401" y="497"/>
                    <a:pt x="544" y="526"/>
                  </a:cubicBezTo>
                  <a:lnTo>
                    <a:pt x="601" y="526"/>
                  </a:lnTo>
                  <a:cubicBezTo>
                    <a:pt x="601" y="526"/>
                    <a:pt x="57" y="468"/>
                    <a:pt x="315" y="154"/>
                  </a:cubicBezTo>
                  <a:cubicBezTo>
                    <a:pt x="367" y="81"/>
                    <a:pt x="419" y="53"/>
                    <a:pt x="468" y="53"/>
                  </a:cubicBezTo>
                  <a:cubicBezTo>
                    <a:pt x="554" y="53"/>
                    <a:pt x="632" y="138"/>
                    <a:pt x="687" y="211"/>
                  </a:cubicBezTo>
                  <a:cubicBezTo>
                    <a:pt x="631" y="118"/>
                    <a:pt x="539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31;p45">
              <a:extLst>
                <a:ext uri="{FF2B5EF4-FFF2-40B4-BE49-F238E27FC236}">
                  <a16:creationId xmlns:a16="http://schemas.microsoft.com/office/drawing/2014/main" id="{616D16DC-7C4C-498B-8677-B7977B77DC62}"/>
                </a:ext>
              </a:extLst>
            </p:cNvPr>
            <p:cNvSpPr/>
            <p:nvPr/>
          </p:nvSpPr>
          <p:spPr>
            <a:xfrm>
              <a:off x="1496353" y="3583008"/>
              <a:ext cx="51963" cy="34527"/>
            </a:xfrm>
            <a:custGeom>
              <a:avLst/>
              <a:gdLst/>
              <a:ahLst/>
              <a:cxnLst/>
              <a:rect l="l" t="t" r="r" b="b"/>
              <a:pathLst>
                <a:path w="602" h="400" extrusionOk="0">
                  <a:moveTo>
                    <a:pt x="601" y="115"/>
                  </a:moveTo>
                  <a:cubicBezTo>
                    <a:pt x="601" y="115"/>
                    <a:pt x="596" y="121"/>
                    <a:pt x="590" y="132"/>
                  </a:cubicBezTo>
                  <a:lnTo>
                    <a:pt x="590" y="132"/>
                  </a:lnTo>
                  <a:cubicBezTo>
                    <a:pt x="594" y="126"/>
                    <a:pt x="598" y="121"/>
                    <a:pt x="601" y="115"/>
                  </a:cubicBezTo>
                  <a:close/>
                  <a:moveTo>
                    <a:pt x="258" y="1"/>
                  </a:moveTo>
                  <a:cubicBezTo>
                    <a:pt x="144" y="1"/>
                    <a:pt x="0" y="86"/>
                    <a:pt x="0" y="201"/>
                  </a:cubicBezTo>
                  <a:cubicBezTo>
                    <a:pt x="17" y="300"/>
                    <a:pt x="110" y="399"/>
                    <a:pt x="240" y="399"/>
                  </a:cubicBezTo>
                  <a:cubicBezTo>
                    <a:pt x="336" y="399"/>
                    <a:pt x="452" y="346"/>
                    <a:pt x="573" y="201"/>
                  </a:cubicBezTo>
                  <a:cubicBezTo>
                    <a:pt x="573" y="169"/>
                    <a:pt x="582" y="146"/>
                    <a:pt x="590" y="132"/>
                  </a:cubicBezTo>
                  <a:lnTo>
                    <a:pt x="590" y="132"/>
                  </a:lnTo>
                  <a:cubicBezTo>
                    <a:pt x="475" y="291"/>
                    <a:pt x="367" y="349"/>
                    <a:pt x="280" y="349"/>
                  </a:cubicBezTo>
                  <a:cubicBezTo>
                    <a:pt x="175" y="349"/>
                    <a:pt x="102" y="265"/>
                    <a:pt x="86" y="172"/>
                  </a:cubicBezTo>
                  <a:cubicBezTo>
                    <a:pt x="86" y="86"/>
                    <a:pt x="172" y="29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32;p45">
              <a:extLst>
                <a:ext uri="{FF2B5EF4-FFF2-40B4-BE49-F238E27FC236}">
                  <a16:creationId xmlns:a16="http://schemas.microsoft.com/office/drawing/2014/main" id="{8700910A-6257-4A4D-9BDC-1ACDCF9E9D1D}"/>
                </a:ext>
              </a:extLst>
            </p:cNvPr>
            <p:cNvSpPr/>
            <p:nvPr/>
          </p:nvSpPr>
          <p:spPr>
            <a:xfrm>
              <a:off x="1538303" y="3585511"/>
              <a:ext cx="48683" cy="52826"/>
            </a:xfrm>
            <a:custGeom>
              <a:avLst/>
              <a:gdLst/>
              <a:ahLst/>
              <a:cxnLst/>
              <a:rect l="l" t="t" r="r" b="b"/>
              <a:pathLst>
                <a:path w="564" h="612" extrusionOk="0">
                  <a:moveTo>
                    <a:pt x="316" y="0"/>
                  </a:moveTo>
                  <a:lnTo>
                    <a:pt x="316" y="0"/>
                  </a:lnTo>
                  <a:cubicBezTo>
                    <a:pt x="446" y="157"/>
                    <a:pt x="505" y="527"/>
                    <a:pt x="277" y="527"/>
                  </a:cubicBezTo>
                  <a:cubicBezTo>
                    <a:pt x="255" y="527"/>
                    <a:pt x="229" y="523"/>
                    <a:pt x="201" y="515"/>
                  </a:cubicBezTo>
                  <a:cubicBezTo>
                    <a:pt x="87" y="487"/>
                    <a:pt x="1" y="344"/>
                    <a:pt x="58" y="229"/>
                  </a:cubicBezTo>
                  <a:lnTo>
                    <a:pt x="58" y="229"/>
                  </a:lnTo>
                  <a:cubicBezTo>
                    <a:pt x="1" y="344"/>
                    <a:pt x="1" y="544"/>
                    <a:pt x="201" y="601"/>
                  </a:cubicBezTo>
                  <a:cubicBezTo>
                    <a:pt x="233" y="608"/>
                    <a:pt x="261" y="612"/>
                    <a:pt x="286" y="612"/>
                  </a:cubicBezTo>
                  <a:cubicBezTo>
                    <a:pt x="563" y="612"/>
                    <a:pt x="504" y="212"/>
                    <a:pt x="373" y="29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33;p45">
              <a:extLst>
                <a:ext uri="{FF2B5EF4-FFF2-40B4-BE49-F238E27FC236}">
                  <a16:creationId xmlns:a16="http://schemas.microsoft.com/office/drawing/2014/main" id="{6D5FE18D-51E6-4C72-877E-59271C5943CA}"/>
                </a:ext>
              </a:extLst>
            </p:cNvPr>
            <p:cNvSpPr/>
            <p:nvPr/>
          </p:nvSpPr>
          <p:spPr>
            <a:xfrm>
              <a:off x="1530966" y="3513868"/>
              <a:ext cx="85800" cy="84419"/>
            </a:xfrm>
            <a:custGeom>
              <a:avLst/>
              <a:gdLst/>
              <a:ahLst/>
              <a:cxnLst/>
              <a:rect l="l" t="t" r="r" b="b"/>
              <a:pathLst>
                <a:path w="994" h="978" extrusionOk="0">
                  <a:moveTo>
                    <a:pt x="137" y="574"/>
                  </a:moveTo>
                  <a:lnTo>
                    <a:pt x="137" y="574"/>
                  </a:lnTo>
                  <a:cubicBezTo>
                    <a:pt x="139" y="583"/>
                    <a:pt x="141" y="592"/>
                    <a:pt x="143" y="601"/>
                  </a:cubicBezTo>
                  <a:cubicBezTo>
                    <a:pt x="143" y="584"/>
                    <a:pt x="143" y="577"/>
                    <a:pt x="137" y="574"/>
                  </a:cubicBezTo>
                  <a:close/>
                  <a:moveTo>
                    <a:pt x="315" y="0"/>
                  </a:moveTo>
                  <a:cubicBezTo>
                    <a:pt x="315" y="0"/>
                    <a:pt x="0" y="86"/>
                    <a:pt x="115" y="573"/>
                  </a:cubicBezTo>
                  <a:cubicBezTo>
                    <a:pt x="126" y="573"/>
                    <a:pt x="133" y="573"/>
                    <a:pt x="137" y="574"/>
                  </a:cubicBezTo>
                  <a:lnTo>
                    <a:pt x="137" y="574"/>
                  </a:lnTo>
                  <a:cubicBezTo>
                    <a:pt x="40" y="141"/>
                    <a:pt x="315" y="86"/>
                    <a:pt x="315" y="86"/>
                  </a:cubicBezTo>
                  <a:cubicBezTo>
                    <a:pt x="601" y="201"/>
                    <a:pt x="515" y="573"/>
                    <a:pt x="515" y="573"/>
                  </a:cubicBezTo>
                  <a:cubicBezTo>
                    <a:pt x="575" y="533"/>
                    <a:pt x="629" y="516"/>
                    <a:pt x="676" y="516"/>
                  </a:cubicBezTo>
                  <a:cubicBezTo>
                    <a:pt x="834" y="516"/>
                    <a:pt x="905" y="705"/>
                    <a:pt x="773" y="859"/>
                  </a:cubicBezTo>
                  <a:cubicBezTo>
                    <a:pt x="717" y="914"/>
                    <a:pt x="650" y="946"/>
                    <a:pt x="586" y="946"/>
                  </a:cubicBezTo>
                  <a:cubicBezTo>
                    <a:pt x="551" y="946"/>
                    <a:pt x="517" y="936"/>
                    <a:pt x="487" y="916"/>
                  </a:cubicBezTo>
                  <a:lnTo>
                    <a:pt x="487" y="916"/>
                  </a:lnTo>
                  <a:cubicBezTo>
                    <a:pt x="540" y="956"/>
                    <a:pt x="599" y="977"/>
                    <a:pt x="659" y="977"/>
                  </a:cubicBezTo>
                  <a:cubicBezTo>
                    <a:pt x="728" y="977"/>
                    <a:pt x="797" y="949"/>
                    <a:pt x="859" y="887"/>
                  </a:cubicBezTo>
                  <a:cubicBezTo>
                    <a:pt x="994" y="707"/>
                    <a:pt x="899" y="492"/>
                    <a:pt x="712" y="492"/>
                  </a:cubicBezTo>
                  <a:cubicBezTo>
                    <a:pt x="662" y="492"/>
                    <a:pt x="605" y="507"/>
                    <a:pt x="544" y="544"/>
                  </a:cubicBezTo>
                  <a:cubicBezTo>
                    <a:pt x="544" y="544"/>
                    <a:pt x="658" y="115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34;p45">
              <a:extLst>
                <a:ext uri="{FF2B5EF4-FFF2-40B4-BE49-F238E27FC236}">
                  <a16:creationId xmlns:a16="http://schemas.microsoft.com/office/drawing/2014/main" id="{84C42844-CD2E-4A96-8BB5-045AE9932DB3}"/>
                </a:ext>
              </a:extLst>
            </p:cNvPr>
            <p:cNvSpPr/>
            <p:nvPr/>
          </p:nvSpPr>
          <p:spPr>
            <a:xfrm>
              <a:off x="2625293" y="3382925"/>
              <a:ext cx="237200" cy="207594"/>
            </a:xfrm>
            <a:custGeom>
              <a:avLst/>
              <a:gdLst/>
              <a:ahLst/>
              <a:cxnLst/>
              <a:rect l="l" t="t" r="r" b="b"/>
              <a:pathLst>
                <a:path w="2748" h="2405" extrusionOk="0">
                  <a:moveTo>
                    <a:pt x="2691" y="2290"/>
                  </a:moveTo>
                  <a:cubicBezTo>
                    <a:pt x="2691" y="2290"/>
                    <a:pt x="2748" y="1574"/>
                    <a:pt x="1632" y="773"/>
                  </a:cubicBezTo>
                  <a:cubicBezTo>
                    <a:pt x="516" y="0"/>
                    <a:pt x="258" y="2061"/>
                    <a:pt x="258" y="2061"/>
                  </a:cubicBezTo>
                  <a:cubicBezTo>
                    <a:pt x="258" y="2061"/>
                    <a:pt x="0" y="2404"/>
                    <a:pt x="2691" y="22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35;p45">
              <a:extLst>
                <a:ext uri="{FF2B5EF4-FFF2-40B4-BE49-F238E27FC236}">
                  <a16:creationId xmlns:a16="http://schemas.microsoft.com/office/drawing/2014/main" id="{F0ECB8C9-9767-439A-9147-245EF2ECE391}"/>
                </a:ext>
              </a:extLst>
            </p:cNvPr>
            <p:cNvSpPr/>
            <p:nvPr/>
          </p:nvSpPr>
          <p:spPr>
            <a:xfrm>
              <a:off x="2630817" y="3447145"/>
              <a:ext cx="226756" cy="137849"/>
            </a:xfrm>
            <a:custGeom>
              <a:avLst/>
              <a:gdLst/>
              <a:ahLst/>
              <a:cxnLst/>
              <a:rect l="l" t="t" r="r" b="b"/>
              <a:pathLst>
                <a:path w="2627" h="1597" extrusionOk="0">
                  <a:moveTo>
                    <a:pt x="709" y="1"/>
                  </a:moveTo>
                  <a:cubicBezTo>
                    <a:pt x="308" y="373"/>
                    <a:pt x="194" y="1317"/>
                    <a:pt x="194" y="1317"/>
                  </a:cubicBezTo>
                  <a:cubicBezTo>
                    <a:pt x="194" y="1317"/>
                    <a:pt x="1" y="1596"/>
                    <a:pt x="1700" y="1596"/>
                  </a:cubicBezTo>
                  <a:cubicBezTo>
                    <a:pt x="1962" y="1596"/>
                    <a:pt x="2268" y="1590"/>
                    <a:pt x="2627" y="1575"/>
                  </a:cubicBezTo>
                  <a:cubicBezTo>
                    <a:pt x="2627" y="1517"/>
                    <a:pt x="2627" y="1460"/>
                    <a:pt x="2627" y="1403"/>
                  </a:cubicBezTo>
                  <a:cubicBezTo>
                    <a:pt x="2366" y="1412"/>
                    <a:pt x="2135" y="1416"/>
                    <a:pt x="1930" y="1416"/>
                  </a:cubicBezTo>
                  <a:cubicBezTo>
                    <a:pt x="153" y="1416"/>
                    <a:pt x="337" y="1117"/>
                    <a:pt x="337" y="1117"/>
                  </a:cubicBezTo>
                  <a:cubicBezTo>
                    <a:pt x="394" y="745"/>
                    <a:pt x="509" y="344"/>
                    <a:pt x="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36;p45">
              <a:extLst>
                <a:ext uri="{FF2B5EF4-FFF2-40B4-BE49-F238E27FC236}">
                  <a16:creationId xmlns:a16="http://schemas.microsoft.com/office/drawing/2014/main" id="{C384AE46-B5EC-49CC-80F1-BC03964C2881}"/>
                </a:ext>
              </a:extLst>
            </p:cNvPr>
            <p:cNvSpPr/>
            <p:nvPr/>
          </p:nvSpPr>
          <p:spPr>
            <a:xfrm>
              <a:off x="2817952" y="3385428"/>
              <a:ext cx="197753" cy="202587"/>
            </a:xfrm>
            <a:custGeom>
              <a:avLst/>
              <a:gdLst/>
              <a:ahLst/>
              <a:cxnLst/>
              <a:rect l="l" t="t" r="r" b="b"/>
              <a:pathLst>
                <a:path w="2291" h="2347" extrusionOk="0">
                  <a:moveTo>
                    <a:pt x="516" y="2261"/>
                  </a:moveTo>
                  <a:cubicBezTo>
                    <a:pt x="172" y="1774"/>
                    <a:pt x="1" y="1231"/>
                    <a:pt x="58" y="630"/>
                  </a:cubicBezTo>
                  <a:cubicBezTo>
                    <a:pt x="58" y="630"/>
                    <a:pt x="144" y="229"/>
                    <a:pt x="459" y="172"/>
                  </a:cubicBezTo>
                  <a:cubicBezTo>
                    <a:pt x="630" y="143"/>
                    <a:pt x="802" y="115"/>
                    <a:pt x="974" y="57"/>
                  </a:cubicBezTo>
                  <a:cubicBezTo>
                    <a:pt x="1203" y="0"/>
                    <a:pt x="1432" y="29"/>
                    <a:pt x="1632" y="86"/>
                  </a:cubicBezTo>
                  <a:lnTo>
                    <a:pt x="1832" y="143"/>
                  </a:lnTo>
                  <a:cubicBezTo>
                    <a:pt x="2004" y="200"/>
                    <a:pt x="2290" y="286"/>
                    <a:pt x="2119" y="515"/>
                  </a:cubicBezTo>
                  <a:cubicBezTo>
                    <a:pt x="1661" y="887"/>
                    <a:pt x="1289" y="1374"/>
                    <a:pt x="1002" y="1889"/>
                  </a:cubicBezTo>
                  <a:lnTo>
                    <a:pt x="659" y="2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37;p45">
              <a:extLst>
                <a:ext uri="{FF2B5EF4-FFF2-40B4-BE49-F238E27FC236}">
                  <a16:creationId xmlns:a16="http://schemas.microsoft.com/office/drawing/2014/main" id="{6C85AFC1-2651-47CD-9734-BDE30FD7BD2A}"/>
                </a:ext>
              </a:extLst>
            </p:cNvPr>
            <p:cNvSpPr/>
            <p:nvPr/>
          </p:nvSpPr>
          <p:spPr>
            <a:xfrm>
              <a:off x="2859989" y="3400188"/>
              <a:ext cx="153214" cy="187827"/>
            </a:xfrm>
            <a:custGeom>
              <a:avLst/>
              <a:gdLst/>
              <a:ahLst/>
              <a:cxnLst/>
              <a:rect l="l" t="t" r="r" b="b"/>
              <a:pathLst>
                <a:path w="1775" h="2176" extrusionOk="0">
                  <a:moveTo>
                    <a:pt x="1431" y="1"/>
                  </a:moveTo>
                  <a:cubicBezTo>
                    <a:pt x="1488" y="58"/>
                    <a:pt x="1517" y="115"/>
                    <a:pt x="1431" y="230"/>
                  </a:cubicBezTo>
                  <a:cubicBezTo>
                    <a:pt x="973" y="602"/>
                    <a:pt x="601" y="1088"/>
                    <a:pt x="315" y="1603"/>
                  </a:cubicBezTo>
                  <a:lnTo>
                    <a:pt x="0" y="2004"/>
                  </a:lnTo>
                  <a:lnTo>
                    <a:pt x="29" y="2090"/>
                  </a:lnTo>
                  <a:lnTo>
                    <a:pt x="143" y="2176"/>
                  </a:lnTo>
                  <a:lnTo>
                    <a:pt x="515" y="1718"/>
                  </a:lnTo>
                  <a:cubicBezTo>
                    <a:pt x="773" y="1174"/>
                    <a:pt x="1145" y="716"/>
                    <a:pt x="1603" y="344"/>
                  </a:cubicBezTo>
                  <a:cubicBezTo>
                    <a:pt x="1775" y="144"/>
                    <a:pt x="1603" y="58"/>
                    <a:pt x="1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38;p45">
              <a:extLst>
                <a:ext uri="{FF2B5EF4-FFF2-40B4-BE49-F238E27FC236}">
                  <a16:creationId xmlns:a16="http://schemas.microsoft.com/office/drawing/2014/main" id="{F6969536-E937-4403-B38B-2075F0857FFE}"/>
                </a:ext>
              </a:extLst>
            </p:cNvPr>
            <p:cNvSpPr/>
            <p:nvPr/>
          </p:nvSpPr>
          <p:spPr>
            <a:xfrm>
              <a:off x="2869829" y="3503941"/>
              <a:ext cx="244710" cy="182907"/>
            </a:xfrm>
            <a:custGeom>
              <a:avLst/>
              <a:gdLst/>
              <a:ahLst/>
              <a:cxnLst/>
              <a:rect l="l" t="t" r="r" b="b"/>
              <a:pathLst>
                <a:path w="2835" h="2119" extrusionOk="0">
                  <a:moveTo>
                    <a:pt x="573" y="1460"/>
                  </a:moveTo>
                  <a:cubicBezTo>
                    <a:pt x="573" y="1460"/>
                    <a:pt x="1861" y="2119"/>
                    <a:pt x="2348" y="1890"/>
                  </a:cubicBezTo>
                  <a:cubicBezTo>
                    <a:pt x="2834" y="1632"/>
                    <a:pt x="2491" y="172"/>
                    <a:pt x="1718" y="87"/>
                  </a:cubicBezTo>
                  <a:cubicBezTo>
                    <a:pt x="1002" y="1"/>
                    <a:pt x="316" y="373"/>
                    <a:pt x="1" y="10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39;p45">
              <a:extLst>
                <a:ext uri="{FF2B5EF4-FFF2-40B4-BE49-F238E27FC236}">
                  <a16:creationId xmlns:a16="http://schemas.microsoft.com/office/drawing/2014/main" id="{D546005B-C128-4012-A9AE-D2659C4275EC}"/>
                </a:ext>
              </a:extLst>
            </p:cNvPr>
            <p:cNvSpPr/>
            <p:nvPr/>
          </p:nvSpPr>
          <p:spPr>
            <a:xfrm>
              <a:off x="2872332" y="3580505"/>
              <a:ext cx="222440" cy="90720"/>
            </a:xfrm>
            <a:custGeom>
              <a:avLst/>
              <a:gdLst/>
              <a:ahLst/>
              <a:cxnLst/>
              <a:rect l="l" t="t" r="r" b="b"/>
              <a:pathLst>
                <a:path w="2577" h="1051" extrusionOk="0">
                  <a:moveTo>
                    <a:pt x="58" y="1"/>
                  </a:moveTo>
                  <a:cubicBezTo>
                    <a:pt x="29" y="58"/>
                    <a:pt x="29" y="87"/>
                    <a:pt x="0" y="144"/>
                  </a:cubicBezTo>
                  <a:lnTo>
                    <a:pt x="544" y="573"/>
                  </a:lnTo>
                  <a:cubicBezTo>
                    <a:pt x="544" y="573"/>
                    <a:pt x="1479" y="1051"/>
                    <a:pt x="2074" y="1051"/>
                  </a:cubicBezTo>
                  <a:cubicBezTo>
                    <a:pt x="2178" y="1051"/>
                    <a:pt x="2271" y="1037"/>
                    <a:pt x="2347" y="1003"/>
                  </a:cubicBezTo>
                  <a:cubicBezTo>
                    <a:pt x="2519" y="917"/>
                    <a:pt x="2576" y="659"/>
                    <a:pt x="2576" y="373"/>
                  </a:cubicBezTo>
                  <a:lnTo>
                    <a:pt x="2576" y="373"/>
                  </a:lnTo>
                  <a:cubicBezTo>
                    <a:pt x="2576" y="545"/>
                    <a:pt x="2490" y="716"/>
                    <a:pt x="2347" y="802"/>
                  </a:cubicBezTo>
                  <a:cubicBezTo>
                    <a:pt x="2263" y="844"/>
                    <a:pt x="2158" y="862"/>
                    <a:pt x="2041" y="862"/>
                  </a:cubicBezTo>
                  <a:cubicBezTo>
                    <a:pt x="1445" y="862"/>
                    <a:pt x="544" y="402"/>
                    <a:pt x="544" y="402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40;p45">
              <a:extLst>
                <a:ext uri="{FF2B5EF4-FFF2-40B4-BE49-F238E27FC236}">
                  <a16:creationId xmlns:a16="http://schemas.microsoft.com/office/drawing/2014/main" id="{1C999415-1596-42CC-866F-620245D8C8F4}"/>
                </a:ext>
              </a:extLst>
            </p:cNvPr>
            <p:cNvSpPr/>
            <p:nvPr/>
          </p:nvSpPr>
          <p:spPr>
            <a:xfrm>
              <a:off x="2770996" y="3587928"/>
              <a:ext cx="205177" cy="237287"/>
            </a:xfrm>
            <a:custGeom>
              <a:avLst/>
              <a:gdLst/>
              <a:ahLst/>
              <a:cxnLst/>
              <a:rect l="l" t="t" r="r" b="b"/>
              <a:pathLst>
                <a:path w="2377" h="2749" extrusionOk="0">
                  <a:moveTo>
                    <a:pt x="1060" y="58"/>
                  </a:moveTo>
                  <a:cubicBezTo>
                    <a:pt x="1060" y="58"/>
                    <a:pt x="1" y="917"/>
                    <a:pt x="430" y="1918"/>
                  </a:cubicBezTo>
                  <a:cubicBezTo>
                    <a:pt x="631" y="2491"/>
                    <a:pt x="1260" y="2748"/>
                    <a:pt x="1804" y="2491"/>
                  </a:cubicBezTo>
                  <a:cubicBezTo>
                    <a:pt x="2119" y="2290"/>
                    <a:pt x="2319" y="1976"/>
                    <a:pt x="2376" y="1603"/>
                  </a:cubicBezTo>
                  <a:cubicBezTo>
                    <a:pt x="2376" y="1489"/>
                    <a:pt x="2348" y="1346"/>
                    <a:pt x="2262" y="1260"/>
                  </a:cubicBezTo>
                  <a:cubicBezTo>
                    <a:pt x="2119" y="1031"/>
                    <a:pt x="1833" y="573"/>
                    <a:pt x="1690" y="344"/>
                  </a:cubicBezTo>
                  <a:cubicBezTo>
                    <a:pt x="1546" y="1"/>
                    <a:pt x="1060" y="58"/>
                    <a:pt x="1060" y="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41;p45">
              <a:extLst>
                <a:ext uri="{FF2B5EF4-FFF2-40B4-BE49-F238E27FC236}">
                  <a16:creationId xmlns:a16="http://schemas.microsoft.com/office/drawing/2014/main" id="{BA7B0F16-EC33-44B4-A7AD-2877E0F9FB7A}"/>
                </a:ext>
              </a:extLst>
            </p:cNvPr>
            <p:cNvSpPr/>
            <p:nvPr/>
          </p:nvSpPr>
          <p:spPr>
            <a:xfrm>
              <a:off x="2778419" y="3595351"/>
              <a:ext cx="170563" cy="216225"/>
            </a:xfrm>
            <a:custGeom>
              <a:avLst/>
              <a:gdLst/>
              <a:ahLst/>
              <a:cxnLst/>
              <a:rect l="l" t="t" r="r" b="b"/>
              <a:pathLst>
                <a:path w="1976" h="2505" extrusionOk="0">
                  <a:moveTo>
                    <a:pt x="917" y="1"/>
                  </a:moveTo>
                  <a:lnTo>
                    <a:pt x="917" y="1"/>
                  </a:lnTo>
                  <a:cubicBezTo>
                    <a:pt x="716" y="201"/>
                    <a:pt x="1" y="974"/>
                    <a:pt x="344" y="1832"/>
                  </a:cubicBezTo>
                  <a:cubicBezTo>
                    <a:pt x="492" y="2254"/>
                    <a:pt x="888" y="2505"/>
                    <a:pt x="1303" y="2505"/>
                  </a:cubicBezTo>
                  <a:cubicBezTo>
                    <a:pt x="1452" y="2505"/>
                    <a:pt x="1603" y="2473"/>
                    <a:pt x="1747" y="2405"/>
                  </a:cubicBezTo>
                  <a:cubicBezTo>
                    <a:pt x="1832" y="2347"/>
                    <a:pt x="1918" y="2262"/>
                    <a:pt x="1976" y="2176"/>
                  </a:cubicBezTo>
                  <a:lnTo>
                    <a:pt x="1976" y="2176"/>
                  </a:lnTo>
                  <a:lnTo>
                    <a:pt x="1890" y="2262"/>
                  </a:lnTo>
                  <a:cubicBezTo>
                    <a:pt x="1752" y="2327"/>
                    <a:pt x="1606" y="2357"/>
                    <a:pt x="1463" y="2357"/>
                  </a:cubicBezTo>
                  <a:cubicBezTo>
                    <a:pt x="1041" y="2357"/>
                    <a:pt x="637" y="2095"/>
                    <a:pt x="487" y="1689"/>
                  </a:cubicBezTo>
                  <a:cubicBezTo>
                    <a:pt x="201" y="974"/>
                    <a:pt x="659" y="315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42;p45">
              <a:extLst>
                <a:ext uri="{FF2B5EF4-FFF2-40B4-BE49-F238E27FC236}">
                  <a16:creationId xmlns:a16="http://schemas.microsoft.com/office/drawing/2014/main" id="{CCBBF238-7D75-4930-88B1-AF249390E03E}"/>
                </a:ext>
              </a:extLst>
            </p:cNvPr>
            <p:cNvSpPr/>
            <p:nvPr/>
          </p:nvSpPr>
          <p:spPr>
            <a:xfrm>
              <a:off x="2632716" y="3538555"/>
              <a:ext cx="224857" cy="205090"/>
            </a:xfrm>
            <a:custGeom>
              <a:avLst/>
              <a:gdLst/>
              <a:ahLst/>
              <a:cxnLst/>
              <a:rect l="l" t="t" r="r" b="b"/>
              <a:pathLst>
                <a:path w="2605" h="2376" extrusionOk="0">
                  <a:moveTo>
                    <a:pt x="2605" y="573"/>
                  </a:moveTo>
                  <a:cubicBezTo>
                    <a:pt x="2605" y="573"/>
                    <a:pt x="1231" y="0"/>
                    <a:pt x="401" y="716"/>
                  </a:cubicBezTo>
                  <a:cubicBezTo>
                    <a:pt x="115" y="973"/>
                    <a:pt x="0" y="1374"/>
                    <a:pt x="115" y="1718"/>
                  </a:cubicBezTo>
                  <a:cubicBezTo>
                    <a:pt x="258" y="2090"/>
                    <a:pt x="630" y="2319"/>
                    <a:pt x="1031" y="2290"/>
                  </a:cubicBezTo>
                  <a:cubicBezTo>
                    <a:pt x="2204" y="2376"/>
                    <a:pt x="1832" y="1059"/>
                    <a:pt x="2605" y="5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43;p45">
              <a:extLst>
                <a:ext uri="{FF2B5EF4-FFF2-40B4-BE49-F238E27FC236}">
                  <a16:creationId xmlns:a16="http://schemas.microsoft.com/office/drawing/2014/main" id="{8568182C-2D26-4D32-9D4C-6DA228455898}"/>
                </a:ext>
              </a:extLst>
            </p:cNvPr>
            <p:cNvSpPr/>
            <p:nvPr/>
          </p:nvSpPr>
          <p:spPr>
            <a:xfrm>
              <a:off x="2632716" y="3569283"/>
              <a:ext cx="224857" cy="159601"/>
            </a:xfrm>
            <a:custGeom>
              <a:avLst/>
              <a:gdLst/>
              <a:ahLst/>
              <a:cxnLst/>
              <a:rect l="l" t="t" r="r" b="b"/>
              <a:pathLst>
                <a:path w="2605" h="1849" extrusionOk="0">
                  <a:moveTo>
                    <a:pt x="1491" y="0"/>
                  </a:moveTo>
                  <a:cubicBezTo>
                    <a:pt x="1120" y="0"/>
                    <a:pt x="720" y="85"/>
                    <a:pt x="401" y="360"/>
                  </a:cubicBezTo>
                  <a:cubicBezTo>
                    <a:pt x="115" y="617"/>
                    <a:pt x="0" y="1018"/>
                    <a:pt x="115" y="1362"/>
                  </a:cubicBezTo>
                  <a:cubicBezTo>
                    <a:pt x="201" y="1591"/>
                    <a:pt x="344" y="1762"/>
                    <a:pt x="573" y="1848"/>
                  </a:cubicBezTo>
                  <a:cubicBezTo>
                    <a:pt x="458" y="1734"/>
                    <a:pt x="372" y="1619"/>
                    <a:pt x="315" y="1476"/>
                  </a:cubicBezTo>
                  <a:cubicBezTo>
                    <a:pt x="201" y="1104"/>
                    <a:pt x="315" y="732"/>
                    <a:pt x="601" y="474"/>
                  </a:cubicBezTo>
                  <a:cubicBezTo>
                    <a:pt x="915" y="191"/>
                    <a:pt x="1321" y="102"/>
                    <a:pt x="1700" y="102"/>
                  </a:cubicBezTo>
                  <a:cubicBezTo>
                    <a:pt x="2047" y="102"/>
                    <a:pt x="2371" y="177"/>
                    <a:pt x="2576" y="245"/>
                  </a:cubicBezTo>
                  <a:lnTo>
                    <a:pt x="2605" y="217"/>
                  </a:lnTo>
                  <a:cubicBezTo>
                    <a:pt x="2605" y="217"/>
                    <a:pt x="2084" y="0"/>
                    <a:pt x="1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44;p45">
              <a:extLst>
                <a:ext uri="{FF2B5EF4-FFF2-40B4-BE49-F238E27FC236}">
                  <a16:creationId xmlns:a16="http://schemas.microsoft.com/office/drawing/2014/main" id="{4EC736BF-4F6C-4B66-AD5A-7D50AF6047BB}"/>
                </a:ext>
              </a:extLst>
            </p:cNvPr>
            <p:cNvSpPr/>
            <p:nvPr/>
          </p:nvSpPr>
          <p:spPr>
            <a:xfrm>
              <a:off x="2780923" y="3516285"/>
              <a:ext cx="145790" cy="133533"/>
            </a:xfrm>
            <a:custGeom>
              <a:avLst/>
              <a:gdLst/>
              <a:ahLst/>
              <a:cxnLst/>
              <a:rect l="l" t="t" r="r" b="b"/>
              <a:pathLst>
                <a:path w="1689" h="1547" extrusionOk="0">
                  <a:moveTo>
                    <a:pt x="1002" y="1"/>
                  </a:moveTo>
                  <a:cubicBezTo>
                    <a:pt x="1002" y="1"/>
                    <a:pt x="630" y="58"/>
                    <a:pt x="802" y="573"/>
                  </a:cubicBezTo>
                  <a:cubicBezTo>
                    <a:pt x="802" y="573"/>
                    <a:pt x="573" y="58"/>
                    <a:pt x="287" y="402"/>
                  </a:cubicBezTo>
                  <a:cubicBezTo>
                    <a:pt x="0" y="745"/>
                    <a:pt x="630" y="802"/>
                    <a:pt x="630" y="802"/>
                  </a:cubicBezTo>
                  <a:cubicBezTo>
                    <a:pt x="630" y="802"/>
                    <a:pt x="258" y="802"/>
                    <a:pt x="258" y="1003"/>
                  </a:cubicBezTo>
                  <a:cubicBezTo>
                    <a:pt x="287" y="1174"/>
                    <a:pt x="573" y="1375"/>
                    <a:pt x="888" y="917"/>
                  </a:cubicBezTo>
                  <a:cubicBezTo>
                    <a:pt x="888" y="917"/>
                    <a:pt x="573" y="1317"/>
                    <a:pt x="945" y="1432"/>
                  </a:cubicBezTo>
                  <a:cubicBezTo>
                    <a:pt x="1317" y="1546"/>
                    <a:pt x="1231" y="1003"/>
                    <a:pt x="1059" y="831"/>
                  </a:cubicBezTo>
                  <a:cubicBezTo>
                    <a:pt x="1059" y="831"/>
                    <a:pt x="1288" y="1088"/>
                    <a:pt x="1489" y="859"/>
                  </a:cubicBezTo>
                  <a:cubicBezTo>
                    <a:pt x="1689" y="659"/>
                    <a:pt x="1489" y="344"/>
                    <a:pt x="1202" y="545"/>
                  </a:cubicBezTo>
                  <a:cubicBezTo>
                    <a:pt x="1202" y="545"/>
                    <a:pt x="1317" y="115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45;p45">
              <a:extLst>
                <a:ext uri="{FF2B5EF4-FFF2-40B4-BE49-F238E27FC236}">
                  <a16:creationId xmlns:a16="http://schemas.microsoft.com/office/drawing/2014/main" id="{E59F070B-5C67-4B3F-B233-3B08A913FDB6}"/>
                </a:ext>
              </a:extLst>
            </p:cNvPr>
            <p:cNvSpPr/>
            <p:nvPr/>
          </p:nvSpPr>
          <p:spPr>
            <a:xfrm>
              <a:off x="2796805" y="3540195"/>
              <a:ext cx="48424" cy="45403"/>
            </a:xfrm>
            <a:custGeom>
              <a:avLst/>
              <a:gdLst/>
              <a:ahLst/>
              <a:cxnLst/>
              <a:rect l="l" t="t" r="r" b="b"/>
              <a:pathLst>
                <a:path w="561" h="526" extrusionOk="0">
                  <a:moveTo>
                    <a:pt x="320" y="0"/>
                  </a:moveTo>
                  <a:cubicBezTo>
                    <a:pt x="256" y="0"/>
                    <a:pt x="183" y="34"/>
                    <a:pt x="103" y="125"/>
                  </a:cubicBezTo>
                  <a:cubicBezTo>
                    <a:pt x="0" y="242"/>
                    <a:pt x="55" y="329"/>
                    <a:pt x="149" y="390"/>
                  </a:cubicBezTo>
                  <a:lnTo>
                    <a:pt x="149" y="390"/>
                  </a:lnTo>
                  <a:cubicBezTo>
                    <a:pt x="106" y="335"/>
                    <a:pt x="102" y="258"/>
                    <a:pt x="189" y="153"/>
                  </a:cubicBezTo>
                  <a:cubicBezTo>
                    <a:pt x="251" y="80"/>
                    <a:pt x="309" y="53"/>
                    <a:pt x="361" y="53"/>
                  </a:cubicBezTo>
                  <a:cubicBezTo>
                    <a:pt x="453" y="53"/>
                    <a:pt x="524" y="137"/>
                    <a:pt x="561" y="210"/>
                  </a:cubicBezTo>
                  <a:cubicBezTo>
                    <a:pt x="523" y="117"/>
                    <a:pt x="438" y="0"/>
                    <a:pt x="320" y="0"/>
                  </a:cubicBezTo>
                  <a:close/>
                  <a:moveTo>
                    <a:pt x="149" y="390"/>
                  </a:moveTo>
                  <a:cubicBezTo>
                    <a:pt x="234" y="500"/>
                    <a:pt x="475" y="525"/>
                    <a:pt x="475" y="525"/>
                  </a:cubicBezTo>
                  <a:lnTo>
                    <a:pt x="417" y="497"/>
                  </a:lnTo>
                  <a:cubicBezTo>
                    <a:pt x="362" y="483"/>
                    <a:pt x="238" y="448"/>
                    <a:pt x="149" y="3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46;p45">
              <a:extLst>
                <a:ext uri="{FF2B5EF4-FFF2-40B4-BE49-F238E27FC236}">
                  <a16:creationId xmlns:a16="http://schemas.microsoft.com/office/drawing/2014/main" id="{ED532717-92D4-49AC-AEBA-FB324025D07A}"/>
                </a:ext>
              </a:extLst>
            </p:cNvPr>
            <p:cNvSpPr/>
            <p:nvPr/>
          </p:nvSpPr>
          <p:spPr>
            <a:xfrm>
              <a:off x="2803192" y="3585511"/>
              <a:ext cx="54380" cy="34441"/>
            </a:xfrm>
            <a:custGeom>
              <a:avLst/>
              <a:gdLst/>
              <a:ahLst/>
              <a:cxnLst/>
              <a:rect l="l" t="t" r="r" b="b"/>
              <a:pathLst>
                <a:path w="630" h="399" extrusionOk="0">
                  <a:moveTo>
                    <a:pt x="630" y="115"/>
                  </a:moveTo>
                  <a:lnTo>
                    <a:pt x="630" y="115"/>
                  </a:lnTo>
                  <a:cubicBezTo>
                    <a:pt x="606" y="138"/>
                    <a:pt x="582" y="162"/>
                    <a:pt x="575" y="186"/>
                  </a:cubicBezTo>
                  <a:lnTo>
                    <a:pt x="575" y="186"/>
                  </a:lnTo>
                  <a:cubicBezTo>
                    <a:pt x="593" y="165"/>
                    <a:pt x="611" y="141"/>
                    <a:pt x="630" y="115"/>
                  </a:cubicBezTo>
                  <a:close/>
                  <a:moveTo>
                    <a:pt x="258" y="0"/>
                  </a:moveTo>
                  <a:cubicBezTo>
                    <a:pt x="143" y="0"/>
                    <a:pt x="0" y="57"/>
                    <a:pt x="0" y="201"/>
                  </a:cubicBezTo>
                  <a:cubicBezTo>
                    <a:pt x="17" y="300"/>
                    <a:pt x="109" y="399"/>
                    <a:pt x="240" y="399"/>
                  </a:cubicBezTo>
                  <a:cubicBezTo>
                    <a:pt x="336" y="399"/>
                    <a:pt x="451" y="346"/>
                    <a:pt x="572" y="201"/>
                  </a:cubicBezTo>
                  <a:cubicBezTo>
                    <a:pt x="572" y="196"/>
                    <a:pt x="573" y="191"/>
                    <a:pt x="575" y="186"/>
                  </a:cubicBezTo>
                  <a:lnTo>
                    <a:pt x="575" y="186"/>
                  </a:lnTo>
                  <a:cubicBezTo>
                    <a:pt x="478" y="298"/>
                    <a:pt x="384" y="339"/>
                    <a:pt x="304" y="339"/>
                  </a:cubicBezTo>
                  <a:cubicBezTo>
                    <a:pt x="187" y="339"/>
                    <a:pt x="102" y="251"/>
                    <a:pt x="86" y="172"/>
                  </a:cubicBezTo>
                  <a:cubicBezTo>
                    <a:pt x="86" y="57"/>
                    <a:pt x="172" y="29"/>
                    <a:pt x="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47;p45">
              <a:extLst>
                <a:ext uri="{FF2B5EF4-FFF2-40B4-BE49-F238E27FC236}">
                  <a16:creationId xmlns:a16="http://schemas.microsoft.com/office/drawing/2014/main" id="{76984C23-9520-476D-BAD9-B1A29B7C7651}"/>
                </a:ext>
              </a:extLst>
            </p:cNvPr>
            <p:cNvSpPr/>
            <p:nvPr/>
          </p:nvSpPr>
          <p:spPr>
            <a:xfrm>
              <a:off x="2845142" y="3587928"/>
              <a:ext cx="48338" cy="51100"/>
            </a:xfrm>
            <a:custGeom>
              <a:avLst/>
              <a:gdLst/>
              <a:ahLst/>
              <a:cxnLst/>
              <a:rect l="l" t="t" r="r" b="b"/>
              <a:pathLst>
                <a:path w="560" h="592" extrusionOk="0">
                  <a:moveTo>
                    <a:pt x="315" y="1"/>
                  </a:moveTo>
                  <a:cubicBezTo>
                    <a:pt x="446" y="157"/>
                    <a:pt x="505" y="527"/>
                    <a:pt x="277" y="527"/>
                  </a:cubicBezTo>
                  <a:cubicBezTo>
                    <a:pt x="254" y="527"/>
                    <a:pt x="229" y="524"/>
                    <a:pt x="201" y="516"/>
                  </a:cubicBezTo>
                  <a:cubicBezTo>
                    <a:pt x="58" y="487"/>
                    <a:pt x="1" y="344"/>
                    <a:pt x="58" y="230"/>
                  </a:cubicBezTo>
                  <a:lnTo>
                    <a:pt x="58" y="230"/>
                  </a:lnTo>
                  <a:cubicBezTo>
                    <a:pt x="1" y="344"/>
                    <a:pt x="1" y="516"/>
                    <a:pt x="201" y="573"/>
                  </a:cubicBezTo>
                  <a:cubicBezTo>
                    <a:pt x="241" y="586"/>
                    <a:pt x="277" y="591"/>
                    <a:pt x="307" y="591"/>
                  </a:cubicBezTo>
                  <a:cubicBezTo>
                    <a:pt x="560" y="591"/>
                    <a:pt x="500" y="208"/>
                    <a:pt x="373" y="29"/>
                  </a:cubicBezTo>
                  <a:cubicBezTo>
                    <a:pt x="344" y="1"/>
                    <a:pt x="344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648;p45">
              <a:extLst>
                <a:ext uri="{FF2B5EF4-FFF2-40B4-BE49-F238E27FC236}">
                  <a16:creationId xmlns:a16="http://schemas.microsoft.com/office/drawing/2014/main" id="{59B170F3-CBE3-4C34-A6C8-CB6B7C5546D2}"/>
                </a:ext>
              </a:extLst>
            </p:cNvPr>
            <p:cNvSpPr/>
            <p:nvPr/>
          </p:nvSpPr>
          <p:spPr>
            <a:xfrm>
              <a:off x="2842121" y="3516285"/>
              <a:ext cx="82692" cy="82261"/>
            </a:xfrm>
            <a:custGeom>
              <a:avLst/>
              <a:gdLst/>
              <a:ahLst/>
              <a:cxnLst/>
              <a:rect l="l" t="t" r="r" b="b"/>
              <a:pathLst>
                <a:path w="958" h="953" extrusionOk="0">
                  <a:moveTo>
                    <a:pt x="68" y="441"/>
                  </a:moveTo>
                  <a:cubicBezTo>
                    <a:pt x="70" y="488"/>
                    <a:pt x="78" y="541"/>
                    <a:pt x="93" y="602"/>
                  </a:cubicBezTo>
                  <a:lnTo>
                    <a:pt x="93" y="545"/>
                  </a:lnTo>
                  <a:cubicBezTo>
                    <a:pt x="82" y="508"/>
                    <a:pt x="74" y="473"/>
                    <a:pt x="68" y="441"/>
                  </a:cubicBezTo>
                  <a:close/>
                  <a:moveTo>
                    <a:pt x="293" y="1"/>
                  </a:moveTo>
                  <a:cubicBezTo>
                    <a:pt x="293" y="1"/>
                    <a:pt x="0" y="50"/>
                    <a:pt x="68" y="441"/>
                  </a:cubicBezTo>
                  <a:lnTo>
                    <a:pt x="68" y="441"/>
                  </a:lnTo>
                  <a:cubicBezTo>
                    <a:pt x="56" y="130"/>
                    <a:pt x="293" y="87"/>
                    <a:pt x="293" y="87"/>
                  </a:cubicBezTo>
                  <a:cubicBezTo>
                    <a:pt x="579" y="201"/>
                    <a:pt x="465" y="573"/>
                    <a:pt x="465" y="573"/>
                  </a:cubicBezTo>
                  <a:cubicBezTo>
                    <a:pt x="524" y="534"/>
                    <a:pt x="579" y="517"/>
                    <a:pt x="626" y="517"/>
                  </a:cubicBezTo>
                  <a:cubicBezTo>
                    <a:pt x="783" y="517"/>
                    <a:pt x="855" y="705"/>
                    <a:pt x="722" y="859"/>
                  </a:cubicBezTo>
                  <a:cubicBezTo>
                    <a:pt x="691" y="907"/>
                    <a:pt x="633" y="928"/>
                    <a:pt x="574" y="928"/>
                  </a:cubicBezTo>
                  <a:cubicBezTo>
                    <a:pt x="525" y="928"/>
                    <a:pt x="475" y="914"/>
                    <a:pt x="436" y="888"/>
                  </a:cubicBezTo>
                  <a:lnTo>
                    <a:pt x="436" y="888"/>
                  </a:lnTo>
                  <a:cubicBezTo>
                    <a:pt x="493" y="931"/>
                    <a:pt x="558" y="952"/>
                    <a:pt x="619" y="952"/>
                  </a:cubicBezTo>
                  <a:cubicBezTo>
                    <a:pt x="679" y="952"/>
                    <a:pt x="737" y="931"/>
                    <a:pt x="780" y="888"/>
                  </a:cubicBezTo>
                  <a:cubicBezTo>
                    <a:pt x="957" y="710"/>
                    <a:pt x="876" y="481"/>
                    <a:pt x="684" y="481"/>
                  </a:cubicBezTo>
                  <a:cubicBezTo>
                    <a:pt x="629" y="481"/>
                    <a:pt x="564" y="500"/>
                    <a:pt x="493" y="545"/>
                  </a:cubicBezTo>
                  <a:cubicBezTo>
                    <a:pt x="493" y="545"/>
                    <a:pt x="608" y="115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800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735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" sz="1600" b="1" dirty="0">
                <a:solidFill>
                  <a:schemeClr val="dk1"/>
                </a:solidFill>
              </a:rPr>
              <a:t>3.   Storing Specialized Health Information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66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User can record any kind of abnormalities/diseases by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Writing notes about his/her situation including its date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Uploading health related files and prescriptions etc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Health related reports and other necessary information will be stored in a specific place</a:t>
            </a: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737;p50">
            <a:extLst>
              <a:ext uri="{FF2B5EF4-FFF2-40B4-BE49-F238E27FC236}">
                <a16:creationId xmlns:a16="http://schemas.microsoft.com/office/drawing/2014/main" id="{A6D34F87-7C23-4BFE-B28C-9A6ABCFFD7FF}"/>
              </a:ext>
            </a:extLst>
          </p:cNvPr>
          <p:cNvGrpSpPr/>
          <p:nvPr/>
        </p:nvGrpSpPr>
        <p:grpSpPr>
          <a:xfrm>
            <a:off x="4123980" y="1020952"/>
            <a:ext cx="4793039" cy="3309837"/>
            <a:chOff x="-95261" y="1071651"/>
            <a:chExt cx="4793039" cy="3309837"/>
          </a:xfrm>
        </p:grpSpPr>
        <p:grpSp>
          <p:nvGrpSpPr>
            <p:cNvPr id="134" name="Google Shape;1738;p50">
              <a:extLst>
                <a:ext uri="{FF2B5EF4-FFF2-40B4-BE49-F238E27FC236}">
                  <a16:creationId xmlns:a16="http://schemas.microsoft.com/office/drawing/2014/main" id="{7A19F650-CC29-4F3A-A393-86A3758785AD}"/>
                </a:ext>
              </a:extLst>
            </p:cNvPr>
            <p:cNvGrpSpPr/>
            <p:nvPr/>
          </p:nvGrpSpPr>
          <p:grpSpPr>
            <a:xfrm>
              <a:off x="-95261" y="1071651"/>
              <a:ext cx="4288333" cy="2717183"/>
              <a:chOff x="4680577" y="38125"/>
              <a:chExt cx="1614462" cy="1022959"/>
            </a:xfrm>
          </p:grpSpPr>
          <p:sp>
            <p:nvSpPr>
              <p:cNvPr id="276" name="Google Shape;1739;p50">
                <a:extLst>
                  <a:ext uri="{FF2B5EF4-FFF2-40B4-BE49-F238E27FC236}">
                    <a16:creationId xmlns:a16="http://schemas.microsoft.com/office/drawing/2014/main" id="{6EA963EB-DEC0-4632-BE88-1693EC696AE6}"/>
                  </a:ext>
                </a:extLst>
              </p:cNvPr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8699" extrusionOk="0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740;p50">
                <a:extLst>
                  <a:ext uri="{FF2B5EF4-FFF2-40B4-BE49-F238E27FC236}">
                    <a16:creationId xmlns:a16="http://schemas.microsoft.com/office/drawing/2014/main" id="{6234CA74-1E7D-475D-8D69-002E50A43D62}"/>
                  </a:ext>
                </a:extLst>
              </p:cNvPr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avLst/>
                <a:gdLst/>
                <a:ahLst/>
                <a:cxnLst/>
                <a:rect l="l" t="t" r="r" b="b"/>
                <a:pathLst>
                  <a:path w="13351" h="7771" extrusionOk="0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741;p50">
                <a:extLst>
                  <a:ext uri="{FF2B5EF4-FFF2-40B4-BE49-F238E27FC236}">
                    <a16:creationId xmlns:a16="http://schemas.microsoft.com/office/drawing/2014/main" id="{2DE54E6C-C586-4674-B1E0-21742461AC33}"/>
                  </a:ext>
                </a:extLst>
              </p:cNvPr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742;p50">
                <a:extLst>
                  <a:ext uri="{FF2B5EF4-FFF2-40B4-BE49-F238E27FC236}">
                    <a16:creationId xmlns:a16="http://schemas.microsoft.com/office/drawing/2014/main" id="{03C2E4EF-4FCA-4795-BC75-1C97D2A97C08}"/>
                  </a:ext>
                </a:extLst>
              </p:cNvPr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743;p50">
                <a:extLst>
                  <a:ext uri="{FF2B5EF4-FFF2-40B4-BE49-F238E27FC236}">
                    <a16:creationId xmlns:a16="http://schemas.microsoft.com/office/drawing/2014/main" id="{7F220619-0CFB-46D3-A438-5848F766AA54}"/>
                  </a:ext>
                </a:extLst>
              </p:cNvPr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744;p50">
              <a:extLst>
                <a:ext uri="{FF2B5EF4-FFF2-40B4-BE49-F238E27FC236}">
                  <a16:creationId xmlns:a16="http://schemas.microsoft.com/office/drawing/2014/main" id="{0E83D801-25E9-4AAB-8D48-A30507F2A77E}"/>
                </a:ext>
              </a:extLst>
            </p:cNvPr>
            <p:cNvGrpSpPr/>
            <p:nvPr/>
          </p:nvGrpSpPr>
          <p:grpSpPr>
            <a:xfrm>
              <a:off x="155813" y="1503597"/>
              <a:ext cx="4541965" cy="2877890"/>
              <a:chOff x="4680577" y="38125"/>
              <a:chExt cx="1614462" cy="1022959"/>
            </a:xfrm>
          </p:grpSpPr>
          <p:sp>
            <p:nvSpPr>
              <p:cNvPr id="271" name="Google Shape;1745;p50">
                <a:extLst>
                  <a:ext uri="{FF2B5EF4-FFF2-40B4-BE49-F238E27FC236}">
                    <a16:creationId xmlns:a16="http://schemas.microsoft.com/office/drawing/2014/main" id="{DE4BCBDC-0514-4A97-95C6-D08FFFC7F1D2}"/>
                  </a:ext>
                </a:extLst>
              </p:cNvPr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8699" extrusionOk="0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746;p50">
                <a:extLst>
                  <a:ext uri="{FF2B5EF4-FFF2-40B4-BE49-F238E27FC236}">
                    <a16:creationId xmlns:a16="http://schemas.microsoft.com/office/drawing/2014/main" id="{48CF5263-5448-419A-B758-CD66E7BC6D78}"/>
                  </a:ext>
                </a:extLst>
              </p:cNvPr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avLst/>
                <a:gdLst/>
                <a:ahLst/>
                <a:cxnLst/>
                <a:rect l="l" t="t" r="r" b="b"/>
                <a:pathLst>
                  <a:path w="13351" h="7771" extrusionOk="0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747;p50">
                <a:extLst>
                  <a:ext uri="{FF2B5EF4-FFF2-40B4-BE49-F238E27FC236}">
                    <a16:creationId xmlns:a16="http://schemas.microsoft.com/office/drawing/2014/main" id="{A7F96185-CF3D-4DFA-A0D0-0C30033F8C8B}"/>
                  </a:ext>
                </a:extLst>
              </p:cNvPr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748;p50">
                <a:extLst>
                  <a:ext uri="{FF2B5EF4-FFF2-40B4-BE49-F238E27FC236}">
                    <a16:creationId xmlns:a16="http://schemas.microsoft.com/office/drawing/2014/main" id="{FBABA41B-65FD-47E6-902B-6EA9EE33E426}"/>
                  </a:ext>
                </a:extLst>
              </p:cNvPr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749;p50">
                <a:extLst>
                  <a:ext uri="{FF2B5EF4-FFF2-40B4-BE49-F238E27FC236}">
                    <a16:creationId xmlns:a16="http://schemas.microsoft.com/office/drawing/2014/main" id="{1D687588-43AF-4130-90C8-0F5386E34EA4}"/>
                  </a:ext>
                </a:extLst>
              </p:cNvPr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750;p50">
              <a:extLst>
                <a:ext uri="{FF2B5EF4-FFF2-40B4-BE49-F238E27FC236}">
                  <a16:creationId xmlns:a16="http://schemas.microsoft.com/office/drawing/2014/main" id="{AFAD99AF-8FC5-4B04-AB6D-2EAE3380759E}"/>
                </a:ext>
              </a:extLst>
            </p:cNvPr>
            <p:cNvGrpSpPr/>
            <p:nvPr/>
          </p:nvGrpSpPr>
          <p:grpSpPr>
            <a:xfrm>
              <a:off x="563298" y="1779751"/>
              <a:ext cx="3682332" cy="2483562"/>
              <a:chOff x="658548" y="1779751"/>
              <a:chExt cx="3682332" cy="2483562"/>
            </a:xfrm>
          </p:grpSpPr>
          <p:sp>
            <p:nvSpPr>
              <p:cNvPr id="137" name="Google Shape;1751;p50">
                <a:extLst>
                  <a:ext uri="{FF2B5EF4-FFF2-40B4-BE49-F238E27FC236}">
                    <a16:creationId xmlns:a16="http://schemas.microsoft.com/office/drawing/2014/main" id="{5E23F553-A44E-43D1-8C41-CE29A622C473}"/>
                  </a:ext>
                </a:extLst>
              </p:cNvPr>
              <p:cNvSpPr/>
              <p:nvPr/>
            </p:nvSpPr>
            <p:spPr>
              <a:xfrm>
                <a:off x="1491354" y="3299872"/>
                <a:ext cx="373367" cy="933201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13022" extrusionOk="0">
                    <a:moveTo>
                      <a:pt x="2977" y="0"/>
                    </a:moveTo>
                    <a:lnTo>
                      <a:pt x="2748" y="86"/>
                    </a:lnTo>
                    <a:lnTo>
                      <a:pt x="2233" y="286"/>
                    </a:lnTo>
                    <a:lnTo>
                      <a:pt x="1918" y="401"/>
                    </a:lnTo>
                    <a:cubicBezTo>
                      <a:pt x="745" y="830"/>
                      <a:pt x="0" y="1946"/>
                      <a:pt x="29" y="3177"/>
                    </a:cubicBezTo>
                    <a:lnTo>
                      <a:pt x="315" y="10389"/>
                    </a:lnTo>
                    <a:cubicBezTo>
                      <a:pt x="344" y="11362"/>
                      <a:pt x="945" y="12220"/>
                      <a:pt x="1832" y="12592"/>
                    </a:cubicBezTo>
                    <a:lnTo>
                      <a:pt x="1889" y="12621"/>
                    </a:lnTo>
                    <a:lnTo>
                      <a:pt x="4064" y="12907"/>
                    </a:lnTo>
                    <a:lnTo>
                      <a:pt x="4551" y="12965"/>
                    </a:lnTo>
                    <a:lnTo>
                      <a:pt x="5095" y="13022"/>
                    </a:lnTo>
                    <a:lnTo>
                      <a:pt x="5152" y="12592"/>
                    </a:lnTo>
                    <a:lnTo>
                      <a:pt x="5181" y="12478"/>
                    </a:lnTo>
                    <a:lnTo>
                      <a:pt x="5209" y="12192"/>
                    </a:lnTo>
                    <a:lnTo>
                      <a:pt x="4608" y="12135"/>
                    </a:lnTo>
                    <a:lnTo>
                      <a:pt x="2118" y="11791"/>
                    </a:lnTo>
                    <a:cubicBezTo>
                      <a:pt x="1546" y="11534"/>
                      <a:pt x="1174" y="10990"/>
                      <a:pt x="1145" y="10360"/>
                    </a:cubicBezTo>
                    <a:lnTo>
                      <a:pt x="859" y="3148"/>
                    </a:lnTo>
                    <a:cubicBezTo>
                      <a:pt x="830" y="2290"/>
                      <a:pt x="1374" y="1488"/>
                      <a:pt x="2176" y="1202"/>
                    </a:cubicBezTo>
                    <a:lnTo>
                      <a:pt x="2548" y="1059"/>
                    </a:lnTo>
                    <a:lnTo>
                      <a:pt x="3149" y="830"/>
                    </a:lnTo>
                    <a:lnTo>
                      <a:pt x="3292" y="801"/>
                    </a:lnTo>
                    <a:lnTo>
                      <a:pt x="3177" y="487"/>
                    </a:lnTo>
                    <a:lnTo>
                      <a:pt x="3149" y="401"/>
                    </a:lnTo>
                    <a:lnTo>
                      <a:pt x="3120" y="343"/>
                    </a:lnTo>
                    <a:lnTo>
                      <a:pt x="3063" y="172"/>
                    </a:lnTo>
                    <a:lnTo>
                      <a:pt x="30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52;p50">
                <a:extLst>
                  <a:ext uri="{FF2B5EF4-FFF2-40B4-BE49-F238E27FC236}">
                    <a16:creationId xmlns:a16="http://schemas.microsoft.com/office/drawing/2014/main" id="{E0F7C5C9-235B-4D08-8849-264C6A276EB6}"/>
                  </a:ext>
                </a:extLst>
              </p:cNvPr>
              <p:cNvSpPr/>
              <p:nvPr/>
            </p:nvSpPr>
            <p:spPr>
              <a:xfrm>
                <a:off x="1507765" y="3324453"/>
                <a:ext cx="338466" cy="88812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12393" extrusionOk="0">
                    <a:moveTo>
                      <a:pt x="2605" y="0"/>
                    </a:moveTo>
                    <a:lnTo>
                      <a:pt x="1775" y="287"/>
                    </a:lnTo>
                    <a:cubicBezTo>
                      <a:pt x="687" y="659"/>
                      <a:pt x="0" y="1689"/>
                      <a:pt x="58" y="2834"/>
                    </a:cubicBezTo>
                    <a:lnTo>
                      <a:pt x="344" y="10046"/>
                    </a:lnTo>
                    <a:cubicBezTo>
                      <a:pt x="372" y="10933"/>
                      <a:pt x="888" y="11706"/>
                      <a:pt x="1689" y="12049"/>
                    </a:cubicBezTo>
                    <a:lnTo>
                      <a:pt x="1718" y="12049"/>
                    </a:lnTo>
                    <a:lnTo>
                      <a:pt x="4665" y="12393"/>
                    </a:lnTo>
                    <a:lnTo>
                      <a:pt x="4723" y="12049"/>
                    </a:lnTo>
                    <a:lnTo>
                      <a:pt x="1832" y="11677"/>
                    </a:lnTo>
                    <a:lnTo>
                      <a:pt x="1803" y="11677"/>
                    </a:lnTo>
                    <a:cubicBezTo>
                      <a:pt x="1145" y="11391"/>
                      <a:pt x="716" y="10761"/>
                      <a:pt x="687" y="10046"/>
                    </a:cubicBezTo>
                    <a:lnTo>
                      <a:pt x="401" y="2834"/>
                    </a:lnTo>
                    <a:cubicBezTo>
                      <a:pt x="372" y="1861"/>
                      <a:pt x="973" y="973"/>
                      <a:pt x="1889" y="630"/>
                    </a:cubicBezTo>
                    <a:lnTo>
                      <a:pt x="2261" y="487"/>
                    </a:lnTo>
                    <a:lnTo>
                      <a:pt x="2777" y="315"/>
                    </a:lnTo>
                    <a:lnTo>
                      <a:pt x="2719" y="144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53;p50">
                <a:extLst>
                  <a:ext uri="{FF2B5EF4-FFF2-40B4-BE49-F238E27FC236}">
                    <a16:creationId xmlns:a16="http://schemas.microsoft.com/office/drawing/2014/main" id="{1B2CA861-44EA-4FFC-AB06-7A389C2C8B7E}"/>
                  </a:ext>
                </a:extLst>
              </p:cNvPr>
              <p:cNvSpPr/>
              <p:nvPr/>
            </p:nvSpPr>
            <p:spPr>
              <a:xfrm>
                <a:off x="1813338" y="4138691"/>
                <a:ext cx="170344" cy="124623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739" extrusionOk="0">
                    <a:moveTo>
                      <a:pt x="115" y="0"/>
                    </a:moveTo>
                    <a:lnTo>
                      <a:pt x="87" y="401"/>
                    </a:lnTo>
                    <a:lnTo>
                      <a:pt x="58" y="659"/>
                    </a:lnTo>
                    <a:lnTo>
                      <a:pt x="58" y="687"/>
                    </a:lnTo>
                    <a:lnTo>
                      <a:pt x="58" y="830"/>
                    </a:lnTo>
                    <a:lnTo>
                      <a:pt x="58" y="1002"/>
                    </a:lnTo>
                    <a:lnTo>
                      <a:pt x="29" y="1231"/>
                    </a:lnTo>
                    <a:lnTo>
                      <a:pt x="1" y="1603"/>
                    </a:lnTo>
                    <a:lnTo>
                      <a:pt x="1460" y="1717"/>
                    </a:lnTo>
                    <a:cubicBezTo>
                      <a:pt x="1503" y="1732"/>
                      <a:pt x="1539" y="1739"/>
                      <a:pt x="1575" y="1739"/>
                    </a:cubicBezTo>
                    <a:cubicBezTo>
                      <a:pt x="1611" y="1739"/>
                      <a:pt x="1646" y="1732"/>
                      <a:pt x="1689" y="1717"/>
                    </a:cubicBezTo>
                    <a:cubicBezTo>
                      <a:pt x="2033" y="1660"/>
                      <a:pt x="2290" y="1374"/>
                      <a:pt x="2347" y="1002"/>
                    </a:cubicBezTo>
                    <a:cubicBezTo>
                      <a:pt x="2376" y="544"/>
                      <a:pt x="2033" y="143"/>
                      <a:pt x="1575" y="143"/>
                    </a:cubicBezTo>
                    <a:lnTo>
                      <a:pt x="831" y="5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54;p50">
                <a:extLst>
                  <a:ext uri="{FF2B5EF4-FFF2-40B4-BE49-F238E27FC236}">
                    <a16:creationId xmlns:a16="http://schemas.microsoft.com/office/drawing/2014/main" id="{0B7EC18C-F4FD-46B2-8F41-5F32169EE470}"/>
                  </a:ext>
                </a:extLst>
              </p:cNvPr>
              <p:cNvSpPr/>
              <p:nvPr/>
            </p:nvSpPr>
            <p:spPr>
              <a:xfrm>
                <a:off x="1706702" y="3256731"/>
                <a:ext cx="685103" cy="847134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1821" extrusionOk="0">
                    <a:moveTo>
                      <a:pt x="2150" y="1"/>
                    </a:moveTo>
                    <a:cubicBezTo>
                      <a:pt x="1805" y="1"/>
                      <a:pt x="1454" y="66"/>
                      <a:pt x="1117" y="201"/>
                    </a:cubicBezTo>
                    <a:lnTo>
                      <a:pt x="1" y="602"/>
                    </a:lnTo>
                    <a:lnTo>
                      <a:pt x="315" y="1403"/>
                    </a:lnTo>
                    <a:lnTo>
                      <a:pt x="1403" y="974"/>
                    </a:lnTo>
                    <a:cubicBezTo>
                      <a:pt x="1633" y="884"/>
                      <a:pt x="1875" y="840"/>
                      <a:pt x="2116" y="840"/>
                    </a:cubicBezTo>
                    <a:cubicBezTo>
                      <a:pt x="2714" y="840"/>
                      <a:pt x="3305" y="1106"/>
                      <a:pt x="3692" y="1575"/>
                    </a:cubicBezTo>
                    <a:lnTo>
                      <a:pt x="8214" y="7213"/>
                    </a:lnTo>
                    <a:cubicBezTo>
                      <a:pt x="8586" y="7700"/>
                      <a:pt x="8672" y="8358"/>
                      <a:pt x="8415" y="8930"/>
                    </a:cubicBezTo>
                    <a:lnTo>
                      <a:pt x="6354" y="11248"/>
                    </a:lnTo>
                    <a:lnTo>
                      <a:pt x="6984" y="11821"/>
                    </a:lnTo>
                    <a:lnTo>
                      <a:pt x="9130" y="9388"/>
                    </a:lnTo>
                    <a:lnTo>
                      <a:pt x="9130" y="9359"/>
                    </a:lnTo>
                    <a:cubicBezTo>
                      <a:pt x="9559" y="8472"/>
                      <a:pt x="9445" y="7442"/>
                      <a:pt x="8844" y="6698"/>
                    </a:cubicBezTo>
                    <a:lnTo>
                      <a:pt x="4322" y="1060"/>
                    </a:lnTo>
                    <a:cubicBezTo>
                      <a:pt x="3777" y="374"/>
                      <a:pt x="2977" y="1"/>
                      <a:pt x="2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55;p50">
                <a:extLst>
                  <a:ext uri="{FF2B5EF4-FFF2-40B4-BE49-F238E27FC236}">
                    <a16:creationId xmlns:a16="http://schemas.microsoft.com/office/drawing/2014/main" id="{78FCDF82-EBD8-4FA8-A429-B1AC283D1BF7}"/>
                  </a:ext>
                </a:extLst>
              </p:cNvPr>
              <p:cNvSpPr/>
              <p:nvPr/>
            </p:nvSpPr>
            <p:spPr>
              <a:xfrm>
                <a:off x="1729276" y="3275507"/>
                <a:ext cx="644039" cy="803777"/>
              </a:xfrm>
              <a:custGeom>
                <a:avLst/>
                <a:gdLst/>
                <a:ahLst/>
                <a:cxnLst/>
                <a:rect l="l" t="t" r="r" b="b"/>
                <a:pathLst>
                  <a:path w="8987" h="11216" extrusionOk="0">
                    <a:moveTo>
                      <a:pt x="1827" y="0"/>
                    </a:moveTo>
                    <a:cubicBezTo>
                      <a:pt x="1658" y="0"/>
                      <a:pt x="1487" y="18"/>
                      <a:pt x="1317" y="54"/>
                    </a:cubicBezTo>
                    <a:cubicBezTo>
                      <a:pt x="1145" y="54"/>
                      <a:pt x="1002" y="111"/>
                      <a:pt x="859" y="168"/>
                    </a:cubicBezTo>
                    <a:lnTo>
                      <a:pt x="0" y="512"/>
                    </a:lnTo>
                    <a:lnTo>
                      <a:pt x="115" y="855"/>
                    </a:lnTo>
                    <a:lnTo>
                      <a:pt x="1002" y="483"/>
                    </a:lnTo>
                    <a:cubicBezTo>
                      <a:pt x="1254" y="386"/>
                      <a:pt x="1517" y="339"/>
                      <a:pt x="1779" y="339"/>
                    </a:cubicBezTo>
                    <a:cubicBezTo>
                      <a:pt x="2442" y="339"/>
                      <a:pt x="3098" y="637"/>
                      <a:pt x="3549" y="1170"/>
                    </a:cubicBezTo>
                    <a:lnTo>
                      <a:pt x="8071" y="6808"/>
                    </a:lnTo>
                    <a:cubicBezTo>
                      <a:pt x="8500" y="7352"/>
                      <a:pt x="8615" y="8124"/>
                      <a:pt x="8329" y="8754"/>
                    </a:cubicBezTo>
                    <a:lnTo>
                      <a:pt x="8300" y="8811"/>
                    </a:lnTo>
                    <a:lnTo>
                      <a:pt x="6382" y="10986"/>
                    </a:lnTo>
                    <a:lnTo>
                      <a:pt x="6640" y="11215"/>
                    </a:lnTo>
                    <a:lnTo>
                      <a:pt x="8615" y="9012"/>
                    </a:lnTo>
                    <a:lnTo>
                      <a:pt x="8615" y="8983"/>
                    </a:lnTo>
                    <a:cubicBezTo>
                      <a:pt x="8987" y="8182"/>
                      <a:pt x="8872" y="7266"/>
                      <a:pt x="8329" y="6579"/>
                    </a:cubicBezTo>
                    <a:lnTo>
                      <a:pt x="3807" y="970"/>
                    </a:lnTo>
                    <a:cubicBezTo>
                      <a:pt x="3314" y="360"/>
                      <a:pt x="2591" y="0"/>
                      <a:pt x="1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756;p50">
                <a:extLst>
                  <a:ext uri="{FF2B5EF4-FFF2-40B4-BE49-F238E27FC236}">
                    <a16:creationId xmlns:a16="http://schemas.microsoft.com/office/drawing/2014/main" id="{4B886DFE-EDC0-4BA1-AA28-E58699372408}"/>
                  </a:ext>
                </a:extLst>
              </p:cNvPr>
              <p:cNvSpPr/>
              <p:nvPr/>
            </p:nvSpPr>
            <p:spPr>
              <a:xfrm>
                <a:off x="2055775" y="4011489"/>
                <a:ext cx="196573" cy="174644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2437" extrusionOk="0">
                    <a:moveTo>
                      <a:pt x="1569" y="1"/>
                    </a:moveTo>
                    <a:lnTo>
                      <a:pt x="567" y="1060"/>
                    </a:lnTo>
                    <a:cubicBezTo>
                      <a:pt x="0" y="1649"/>
                      <a:pt x="530" y="2437"/>
                      <a:pt x="1143" y="2437"/>
                    </a:cubicBezTo>
                    <a:cubicBezTo>
                      <a:pt x="1335" y="2437"/>
                      <a:pt x="1535" y="2360"/>
                      <a:pt x="1712" y="2176"/>
                    </a:cubicBezTo>
                    <a:lnTo>
                      <a:pt x="2742" y="1117"/>
                    </a:lnTo>
                    <a:lnTo>
                      <a:pt x="2170" y="545"/>
                    </a:lnTo>
                    <a:lnTo>
                      <a:pt x="15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757;p50">
                <a:extLst>
                  <a:ext uri="{FF2B5EF4-FFF2-40B4-BE49-F238E27FC236}">
                    <a16:creationId xmlns:a16="http://schemas.microsoft.com/office/drawing/2014/main" id="{0F43350C-0A27-4421-BD6F-02A2A029DB46}"/>
                  </a:ext>
                </a:extLst>
              </p:cNvPr>
              <p:cNvSpPr/>
              <p:nvPr/>
            </p:nvSpPr>
            <p:spPr>
              <a:xfrm>
                <a:off x="1597989" y="2888310"/>
                <a:ext cx="1064561" cy="1180727"/>
              </a:xfrm>
              <a:custGeom>
                <a:avLst/>
                <a:gdLst/>
                <a:ahLst/>
                <a:cxnLst/>
                <a:rect l="l" t="t" r="r" b="b"/>
                <a:pathLst>
                  <a:path w="14855" h="16476" extrusionOk="0">
                    <a:moveTo>
                      <a:pt x="4794" y="1"/>
                    </a:moveTo>
                    <a:cubicBezTo>
                      <a:pt x="4441" y="1"/>
                      <a:pt x="4079" y="35"/>
                      <a:pt x="3721" y="105"/>
                    </a:cubicBezTo>
                    <a:cubicBezTo>
                      <a:pt x="2290" y="391"/>
                      <a:pt x="1231" y="1164"/>
                      <a:pt x="802" y="2194"/>
                    </a:cubicBezTo>
                    <a:cubicBezTo>
                      <a:pt x="1" y="4026"/>
                      <a:pt x="1346" y="6029"/>
                      <a:pt x="1518" y="6258"/>
                    </a:cubicBezTo>
                    <a:lnTo>
                      <a:pt x="2090" y="5829"/>
                    </a:lnTo>
                    <a:cubicBezTo>
                      <a:pt x="1832" y="5457"/>
                      <a:pt x="1632" y="5056"/>
                      <a:pt x="1489" y="4627"/>
                    </a:cubicBezTo>
                    <a:cubicBezTo>
                      <a:pt x="1203" y="3940"/>
                      <a:pt x="1174" y="3167"/>
                      <a:pt x="1460" y="2480"/>
                    </a:cubicBezTo>
                    <a:cubicBezTo>
                      <a:pt x="1804" y="1650"/>
                      <a:pt x="2691" y="1049"/>
                      <a:pt x="3864" y="821"/>
                    </a:cubicBezTo>
                    <a:cubicBezTo>
                      <a:pt x="4180" y="762"/>
                      <a:pt x="4497" y="733"/>
                      <a:pt x="4804" y="733"/>
                    </a:cubicBezTo>
                    <a:cubicBezTo>
                      <a:pt x="5697" y="733"/>
                      <a:pt x="6508" y="974"/>
                      <a:pt x="6955" y="1422"/>
                    </a:cubicBezTo>
                    <a:cubicBezTo>
                      <a:pt x="7470" y="1908"/>
                      <a:pt x="7413" y="2538"/>
                      <a:pt x="7270" y="3597"/>
                    </a:cubicBezTo>
                    <a:cubicBezTo>
                      <a:pt x="7127" y="4655"/>
                      <a:pt x="6955" y="5857"/>
                      <a:pt x="7756" y="7059"/>
                    </a:cubicBezTo>
                    <a:cubicBezTo>
                      <a:pt x="8558" y="8290"/>
                      <a:pt x="9788" y="8634"/>
                      <a:pt x="10876" y="8948"/>
                    </a:cubicBezTo>
                    <a:cubicBezTo>
                      <a:pt x="11849" y="9206"/>
                      <a:pt x="12765" y="9464"/>
                      <a:pt x="13309" y="10293"/>
                    </a:cubicBezTo>
                    <a:cubicBezTo>
                      <a:pt x="14081" y="11524"/>
                      <a:pt x="13795" y="13499"/>
                      <a:pt x="12479" y="16160"/>
                    </a:cubicBezTo>
                    <a:lnTo>
                      <a:pt x="13108" y="16475"/>
                    </a:lnTo>
                    <a:cubicBezTo>
                      <a:pt x="14596" y="13527"/>
                      <a:pt x="14854" y="11381"/>
                      <a:pt x="13938" y="9921"/>
                    </a:cubicBezTo>
                    <a:cubicBezTo>
                      <a:pt x="13223" y="8863"/>
                      <a:pt x="12135" y="8548"/>
                      <a:pt x="11076" y="8233"/>
                    </a:cubicBezTo>
                    <a:cubicBezTo>
                      <a:pt x="10017" y="7947"/>
                      <a:pt x="9016" y="7661"/>
                      <a:pt x="8357" y="6659"/>
                    </a:cubicBezTo>
                    <a:cubicBezTo>
                      <a:pt x="7728" y="5686"/>
                      <a:pt x="7842" y="4684"/>
                      <a:pt x="7985" y="3682"/>
                    </a:cubicBezTo>
                    <a:cubicBezTo>
                      <a:pt x="8129" y="2681"/>
                      <a:pt x="8243" y="1650"/>
                      <a:pt x="7470" y="906"/>
                    </a:cubicBezTo>
                    <a:cubicBezTo>
                      <a:pt x="6887" y="323"/>
                      <a:pt x="5880" y="1"/>
                      <a:pt x="4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758;p50">
                <a:extLst>
                  <a:ext uri="{FF2B5EF4-FFF2-40B4-BE49-F238E27FC236}">
                    <a16:creationId xmlns:a16="http://schemas.microsoft.com/office/drawing/2014/main" id="{E2F947D5-9CB5-4E49-92D9-BC80A01B4E34}"/>
                  </a:ext>
                </a:extLst>
              </p:cNvPr>
              <p:cNvSpPr/>
              <p:nvPr/>
            </p:nvSpPr>
            <p:spPr>
              <a:xfrm>
                <a:off x="1624648" y="2907301"/>
                <a:ext cx="1019413" cy="1141240"/>
              </a:xfrm>
              <a:custGeom>
                <a:avLst/>
                <a:gdLst/>
                <a:ahLst/>
                <a:cxnLst/>
                <a:rect l="l" t="t" r="r" b="b"/>
                <a:pathLst>
                  <a:path w="14225" h="15925" extrusionOk="0">
                    <a:moveTo>
                      <a:pt x="4438" y="0"/>
                    </a:moveTo>
                    <a:cubicBezTo>
                      <a:pt x="4091" y="0"/>
                      <a:pt x="3733" y="32"/>
                      <a:pt x="3378" y="98"/>
                    </a:cubicBezTo>
                    <a:cubicBezTo>
                      <a:pt x="2061" y="355"/>
                      <a:pt x="1060" y="1071"/>
                      <a:pt x="630" y="2044"/>
                    </a:cubicBezTo>
                    <a:cubicBezTo>
                      <a:pt x="1" y="3503"/>
                      <a:pt x="831" y="5077"/>
                      <a:pt x="1203" y="5650"/>
                    </a:cubicBezTo>
                    <a:lnTo>
                      <a:pt x="1403" y="5507"/>
                    </a:lnTo>
                    <a:cubicBezTo>
                      <a:pt x="1174" y="5192"/>
                      <a:pt x="1002" y="4820"/>
                      <a:pt x="888" y="4448"/>
                    </a:cubicBezTo>
                    <a:cubicBezTo>
                      <a:pt x="573" y="3704"/>
                      <a:pt x="544" y="2874"/>
                      <a:pt x="859" y="2130"/>
                    </a:cubicBezTo>
                    <a:cubicBezTo>
                      <a:pt x="1231" y="1214"/>
                      <a:pt x="2147" y="584"/>
                      <a:pt x="3435" y="327"/>
                    </a:cubicBezTo>
                    <a:cubicBezTo>
                      <a:pt x="3743" y="265"/>
                      <a:pt x="4058" y="236"/>
                      <a:pt x="4367" y="236"/>
                    </a:cubicBezTo>
                    <a:cubicBezTo>
                      <a:pt x="5350" y="236"/>
                      <a:pt x="6276" y="528"/>
                      <a:pt x="6755" y="985"/>
                    </a:cubicBezTo>
                    <a:cubicBezTo>
                      <a:pt x="7356" y="1557"/>
                      <a:pt x="7270" y="2416"/>
                      <a:pt x="7127" y="3360"/>
                    </a:cubicBezTo>
                    <a:cubicBezTo>
                      <a:pt x="6984" y="4390"/>
                      <a:pt x="6841" y="5535"/>
                      <a:pt x="7585" y="6680"/>
                    </a:cubicBezTo>
                    <a:cubicBezTo>
                      <a:pt x="8329" y="7825"/>
                      <a:pt x="9502" y="8140"/>
                      <a:pt x="10561" y="8454"/>
                    </a:cubicBezTo>
                    <a:cubicBezTo>
                      <a:pt x="11534" y="8712"/>
                      <a:pt x="12536" y="8998"/>
                      <a:pt x="13137" y="9914"/>
                    </a:cubicBezTo>
                    <a:cubicBezTo>
                      <a:pt x="13938" y="11145"/>
                      <a:pt x="13709" y="13148"/>
                      <a:pt x="12421" y="15781"/>
                    </a:cubicBezTo>
                    <a:lnTo>
                      <a:pt x="12650" y="15924"/>
                    </a:lnTo>
                    <a:cubicBezTo>
                      <a:pt x="13996" y="13148"/>
                      <a:pt x="14224" y="11145"/>
                      <a:pt x="13366" y="9800"/>
                    </a:cubicBezTo>
                    <a:cubicBezTo>
                      <a:pt x="12708" y="8798"/>
                      <a:pt x="11706" y="8512"/>
                      <a:pt x="10647" y="8225"/>
                    </a:cubicBezTo>
                    <a:cubicBezTo>
                      <a:pt x="9560" y="7939"/>
                      <a:pt x="8472" y="7596"/>
                      <a:pt x="7785" y="6566"/>
                    </a:cubicBezTo>
                    <a:cubicBezTo>
                      <a:pt x="7098" y="5507"/>
                      <a:pt x="7241" y="4390"/>
                      <a:pt x="7356" y="3417"/>
                    </a:cubicBezTo>
                    <a:cubicBezTo>
                      <a:pt x="7499" y="2444"/>
                      <a:pt x="7613" y="1529"/>
                      <a:pt x="6927" y="813"/>
                    </a:cubicBezTo>
                    <a:cubicBezTo>
                      <a:pt x="6393" y="279"/>
                      <a:pt x="546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759;p50">
                <a:extLst>
                  <a:ext uri="{FF2B5EF4-FFF2-40B4-BE49-F238E27FC236}">
                    <a16:creationId xmlns:a16="http://schemas.microsoft.com/office/drawing/2014/main" id="{9C7B3ACC-9566-42DE-978E-B74A4B909E3D}"/>
                  </a:ext>
                </a:extLst>
              </p:cNvPr>
              <p:cNvSpPr/>
              <p:nvPr/>
            </p:nvSpPr>
            <p:spPr>
              <a:xfrm>
                <a:off x="1649300" y="3245480"/>
                <a:ext cx="153861" cy="150852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105" extrusionOk="0">
                    <a:moveTo>
                      <a:pt x="1073" y="1"/>
                    </a:moveTo>
                    <a:cubicBezTo>
                      <a:pt x="1011" y="1"/>
                      <a:pt x="949" y="5"/>
                      <a:pt x="887" y="15"/>
                    </a:cubicBezTo>
                    <a:lnTo>
                      <a:pt x="859" y="15"/>
                    </a:lnTo>
                    <a:cubicBezTo>
                      <a:pt x="372" y="101"/>
                      <a:pt x="0" y="530"/>
                      <a:pt x="0" y="1045"/>
                    </a:cubicBezTo>
                    <a:cubicBezTo>
                      <a:pt x="0" y="1217"/>
                      <a:pt x="57" y="1389"/>
                      <a:pt x="143" y="1560"/>
                    </a:cubicBezTo>
                    <a:cubicBezTo>
                      <a:pt x="200" y="1646"/>
                      <a:pt x="258" y="1732"/>
                      <a:pt x="344" y="1818"/>
                    </a:cubicBezTo>
                    <a:cubicBezTo>
                      <a:pt x="487" y="1961"/>
                      <a:pt x="687" y="2047"/>
                      <a:pt x="916" y="2104"/>
                    </a:cubicBezTo>
                    <a:lnTo>
                      <a:pt x="1288" y="2104"/>
                    </a:lnTo>
                    <a:cubicBezTo>
                      <a:pt x="1746" y="1990"/>
                      <a:pt x="2089" y="1618"/>
                      <a:pt x="2118" y="1160"/>
                    </a:cubicBezTo>
                    <a:cubicBezTo>
                      <a:pt x="2147" y="1045"/>
                      <a:pt x="2147" y="931"/>
                      <a:pt x="2118" y="845"/>
                    </a:cubicBezTo>
                    <a:cubicBezTo>
                      <a:pt x="2089" y="673"/>
                      <a:pt x="2004" y="501"/>
                      <a:pt x="1860" y="358"/>
                    </a:cubicBezTo>
                    <a:cubicBezTo>
                      <a:pt x="1670" y="120"/>
                      <a:pt x="1379" y="1"/>
                      <a:pt x="1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760;p50">
                <a:extLst>
                  <a:ext uri="{FF2B5EF4-FFF2-40B4-BE49-F238E27FC236}">
                    <a16:creationId xmlns:a16="http://schemas.microsoft.com/office/drawing/2014/main" id="{6D1E7C7F-E3DC-4062-81E6-BD5D1625633E}"/>
                  </a:ext>
                </a:extLst>
              </p:cNvPr>
              <p:cNvSpPr/>
              <p:nvPr/>
            </p:nvSpPr>
            <p:spPr>
              <a:xfrm>
                <a:off x="1686207" y="3279305"/>
                <a:ext cx="82126" cy="8212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46" extrusionOk="0">
                    <a:moveTo>
                      <a:pt x="573" y="1"/>
                    </a:moveTo>
                    <a:cubicBezTo>
                      <a:pt x="258" y="1"/>
                      <a:pt x="0" y="258"/>
                      <a:pt x="0" y="573"/>
                    </a:cubicBezTo>
                    <a:cubicBezTo>
                      <a:pt x="0" y="888"/>
                      <a:pt x="258" y="1146"/>
                      <a:pt x="573" y="1146"/>
                    </a:cubicBezTo>
                    <a:cubicBezTo>
                      <a:pt x="888" y="1146"/>
                      <a:pt x="1145" y="888"/>
                      <a:pt x="1145" y="573"/>
                    </a:cubicBezTo>
                    <a:cubicBezTo>
                      <a:pt x="1145" y="258"/>
                      <a:pt x="888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761;p50">
                <a:extLst>
                  <a:ext uri="{FF2B5EF4-FFF2-40B4-BE49-F238E27FC236}">
                    <a16:creationId xmlns:a16="http://schemas.microsoft.com/office/drawing/2014/main" id="{6C68E07E-C2DC-4072-887B-89DB2566E084}"/>
                  </a:ext>
                </a:extLst>
              </p:cNvPr>
              <p:cNvSpPr/>
              <p:nvPr/>
            </p:nvSpPr>
            <p:spPr>
              <a:xfrm>
                <a:off x="2375323" y="3949787"/>
                <a:ext cx="262288" cy="217714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3038" extrusionOk="0">
                    <a:moveTo>
                      <a:pt x="1987" y="0"/>
                    </a:moveTo>
                    <a:cubicBezTo>
                      <a:pt x="1889" y="0"/>
                      <a:pt x="1789" y="11"/>
                      <a:pt x="1689" y="32"/>
                    </a:cubicBezTo>
                    <a:cubicBezTo>
                      <a:pt x="344" y="290"/>
                      <a:pt x="0" y="2035"/>
                      <a:pt x="1117" y="2779"/>
                    </a:cubicBezTo>
                    <a:cubicBezTo>
                      <a:pt x="1384" y="2958"/>
                      <a:pt x="1673" y="3037"/>
                      <a:pt x="1954" y="3037"/>
                    </a:cubicBezTo>
                    <a:cubicBezTo>
                      <a:pt x="2846" y="3037"/>
                      <a:pt x="3659" y="2235"/>
                      <a:pt x="3463" y="1234"/>
                    </a:cubicBezTo>
                    <a:cubicBezTo>
                      <a:pt x="3313" y="507"/>
                      <a:pt x="2680" y="0"/>
                      <a:pt x="1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762;p50">
                <a:extLst>
                  <a:ext uri="{FF2B5EF4-FFF2-40B4-BE49-F238E27FC236}">
                    <a16:creationId xmlns:a16="http://schemas.microsoft.com/office/drawing/2014/main" id="{89BB7C95-7B8A-4327-9986-F9969C47770F}"/>
                  </a:ext>
                </a:extLst>
              </p:cNvPr>
              <p:cNvSpPr/>
              <p:nvPr/>
            </p:nvSpPr>
            <p:spPr>
              <a:xfrm>
                <a:off x="2406066" y="3973292"/>
                <a:ext cx="205817" cy="172351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2405" extrusionOk="0">
                    <a:moveTo>
                      <a:pt x="1522" y="0"/>
                    </a:moveTo>
                    <a:cubicBezTo>
                      <a:pt x="1454" y="0"/>
                      <a:pt x="1386" y="6"/>
                      <a:pt x="1317" y="19"/>
                    </a:cubicBezTo>
                    <a:cubicBezTo>
                      <a:pt x="258" y="248"/>
                      <a:pt x="1" y="1593"/>
                      <a:pt x="888" y="2194"/>
                    </a:cubicBezTo>
                    <a:cubicBezTo>
                      <a:pt x="1102" y="2339"/>
                      <a:pt x="1332" y="2404"/>
                      <a:pt x="1554" y="2404"/>
                    </a:cubicBezTo>
                    <a:cubicBezTo>
                      <a:pt x="2250" y="2404"/>
                      <a:pt x="2871" y="1766"/>
                      <a:pt x="2719" y="963"/>
                    </a:cubicBezTo>
                    <a:cubicBezTo>
                      <a:pt x="2592" y="402"/>
                      <a:pt x="2078" y="0"/>
                      <a:pt x="1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763;p50">
                <a:extLst>
                  <a:ext uri="{FF2B5EF4-FFF2-40B4-BE49-F238E27FC236}">
                    <a16:creationId xmlns:a16="http://schemas.microsoft.com/office/drawing/2014/main" id="{B5FFA906-C4AB-461B-BDDE-92DA39216B93}"/>
                  </a:ext>
                </a:extLst>
              </p:cNvPr>
              <p:cNvSpPr/>
              <p:nvPr/>
            </p:nvSpPr>
            <p:spPr>
              <a:xfrm>
                <a:off x="2469632" y="4023026"/>
                <a:ext cx="86784" cy="72882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17" extrusionOk="0">
                    <a:moveTo>
                      <a:pt x="673" y="1"/>
                    </a:moveTo>
                    <a:cubicBezTo>
                      <a:pt x="640" y="1"/>
                      <a:pt x="607" y="4"/>
                      <a:pt x="573" y="12"/>
                    </a:cubicBezTo>
                    <a:cubicBezTo>
                      <a:pt x="115" y="97"/>
                      <a:pt x="1" y="670"/>
                      <a:pt x="373" y="927"/>
                    </a:cubicBezTo>
                    <a:cubicBezTo>
                      <a:pt x="462" y="989"/>
                      <a:pt x="557" y="1016"/>
                      <a:pt x="650" y="1016"/>
                    </a:cubicBezTo>
                    <a:cubicBezTo>
                      <a:pt x="945" y="1016"/>
                      <a:pt x="1211" y="739"/>
                      <a:pt x="1146" y="412"/>
                    </a:cubicBezTo>
                    <a:cubicBezTo>
                      <a:pt x="1096" y="163"/>
                      <a:pt x="894" y="1"/>
                      <a:pt x="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764;p50">
                <a:extLst>
                  <a:ext uri="{FF2B5EF4-FFF2-40B4-BE49-F238E27FC236}">
                    <a16:creationId xmlns:a16="http://schemas.microsoft.com/office/drawing/2014/main" id="{7C8DB932-D121-4562-A67F-DE80DC57372B}"/>
                  </a:ext>
                </a:extLst>
              </p:cNvPr>
              <p:cNvSpPr/>
              <p:nvPr/>
            </p:nvSpPr>
            <p:spPr>
              <a:xfrm>
                <a:off x="1813338" y="4198171"/>
                <a:ext cx="168266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909" extrusionOk="0">
                    <a:moveTo>
                      <a:pt x="58" y="0"/>
                    </a:moveTo>
                    <a:lnTo>
                      <a:pt x="58" y="172"/>
                    </a:lnTo>
                    <a:lnTo>
                      <a:pt x="29" y="401"/>
                    </a:lnTo>
                    <a:lnTo>
                      <a:pt x="1" y="773"/>
                    </a:lnTo>
                    <a:lnTo>
                      <a:pt x="1460" y="887"/>
                    </a:lnTo>
                    <a:cubicBezTo>
                      <a:pt x="1503" y="902"/>
                      <a:pt x="1539" y="909"/>
                      <a:pt x="1575" y="909"/>
                    </a:cubicBezTo>
                    <a:cubicBezTo>
                      <a:pt x="1611" y="909"/>
                      <a:pt x="1646" y="902"/>
                      <a:pt x="1689" y="887"/>
                    </a:cubicBezTo>
                    <a:cubicBezTo>
                      <a:pt x="2033" y="830"/>
                      <a:pt x="2290" y="544"/>
                      <a:pt x="2347" y="172"/>
                    </a:cubicBezTo>
                    <a:lnTo>
                      <a:pt x="659" y="29"/>
                    </a:lnTo>
                    <a:lnTo>
                      <a:pt x="401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765;p50">
                <a:extLst>
                  <a:ext uri="{FF2B5EF4-FFF2-40B4-BE49-F238E27FC236}">
                    <a16:creationId xmlns:a16="http://schemas.microsoft.com/office/drawing/2014/main" id="{C3038000-A9BF-4369-A0CE-05DB6AED4BA5}"/>
                  </a:ext>
                </a:extLst>
              </p:cNvPr>
              <p:cNvSpPr/>
              <p:nvPr/>
            </p:nvSpPr>
            <p:spPr>
              <a:xfrm>
                <a:off x="2098415" y="4052552"/>
                <a:ext cx="153933" cy="13286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854" extrusionOk="0">
                    <a:moveTo>
                      <a:pt x="1575" y="0"/>
                    </a:moveTo>
                    <a:lnTo>
                      <a:pt x="1" y="1632"/>
                    </a:lnTo>
                    <a:cubicBezTo>
                      <a:pt x="151" y="1782"/>
                      <a:pt x="340" y="1854"/>
                      <a:pt x="532" y="1854"/>
                    </a:cubicBezTo>
                    <a:cubicBezTo>
                      <a:pt x="741" y="1854"/>
                      <a:pt x="952" y="1767"/>
                      <a:pt x="1117" y="1603"/>
                    </a:cubicBezTo>
                    <a:lnTo>
                      <a:pt x="2147" y="544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766;p50">
                <a:extLst>
                  <a:ext uri="{FF2B5EF4-FFF2-40B4-BE49-F238E27FC236}">
                    <a16:creationId xmlns:a16="http://schemas.microsoft.com/office/drawing/2014/main" id="{7A5F49F4-79AE-403E-A626-B56C72AD72F2}"/>
                  </a:ext>
                </a:extLst>
              </p:cNvPr>
              <p:cNvSpPr/>
              <p:nvPr/>
            </p:nvSpPr>
            <p:spPr>
              <a:xfrm>
                <a:off x="2432725" y="2243628"/>
                <a:ext cx="816390" cy="1015256"/>
              </a:xfrm>
              <a:custGeom>
                <a:avLst/>
                <a:gdLst/>
                <a:ahLst/>
                <a:cxnLst/>
                <a:rect l="l" t="t" r="r" b="b"/>
                <a:pathLst>
                  <a:path w="11392" h="14167" extrusionOk="0">
                    <a:moveTo>
                      <a:pt x="3177" y="0"/>
                    </a:moveTo>
                    <a:lnTo>
                      <a:pt x="1" y="12020"/>
                    </a:lnTo>
                    <a:lnTo>
                      <a:pt x="8157" y="14167"/>
                    </a:lnTo>
                    <a:lnTo>
                      <a:pt x="8272" y="14024"/>
                    </a:lnTo>
                    <a:lnTo>
                      <a:pt x="11391" y="2175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767;p50">
                <a:extLst>
                  <a:ext uri="{FF2B5EF4-FFF2-40B4-BE49-F238E27FC236}">
                    <a16:creationId xmlns:a16="http://schemas.microsoft.com/office/drawing/2014/main" id="{36A9E594-F055-48CF-AB52-804BCF86DAF8}"/>
                  </a:ext>
                </a:extLst>
              </p:cNvPr>
              <p:cNvSpPr/>
              <p:nvPr/>
            </p:nvSpPr>
            <p:spPr>
              <a:xfrm>
                <a:off x="2451214" y="2237465"/>
                <a:ext cx="797901" cy="1011171"/>
              </a:xfrm>
              <a:custGeom>
                <a:avLst/>
                <a:gdLst/>
                <a:ahLst/>
                <a:cxnLst/>
                <a:rect l="l" t="t" r="r" b="b"/>
                <a:pathLst>
                  <a:path w="11134" h="14110" extrusionOk="0">
                    <a:moveTo>
                      <a:pt x="3177" y="0"/>
                    </a:moveTo>
                    <a:lnTo>
                      <a:pt x="0" y="12020"/>
                    </a:lnTo>
                    <a:lnTo>
                      <a:pt x="8014" y="14110"/>
                    </a:lnTo>
                    <a:lnTo>
                      <a:pt x="11133" y="2261"/>
                    </a:lnTo>
                    <a:lnTo>
                      <a:pt x="9530" y="1832"/>
                    </a:lnTo>
                    <a:lnTo>
                      <a:pt x="9473" y="1632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768;p50">
                <a:extLst>
                  <a:ext uri="{FF2B5EF4-FFF2-40B4-BE49-F238E27FC236}">
                    <a16:creationId xmlns:a16="http://schemas.microsoft.com/office/drawing/2014/main" id="{296F37E3-1356-4DAF-AB84-BA7E4F2BC8BE}"/>
                  </a:ext>
                </a:extLst>
              </p:cNvPr>
              <p:cNvSpPr/>
              <p:nvPr/>
            </p:nvSpPr>
            <p:spPr>
              <a:xfrm>
                <a:off x="2488121" y="2321526"/>
                <a:ext cx="685103" cy="873792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2193" extrusionOk="0">
                    <a:moveTo>
                      <a:pt x="2748" y="1"/>
                    </a:moveTo>
                    <a:lnTo>
                      <a:pt x="0" y="10418"/>
                    </a:lnTo>
                    <a:lnTo>
                      <a:pt x="6812" y="12192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769;p50">
                <a:extLst>
                  <a:ext uri="{FF2B5EF4-FFF2-40B4-BE49-F238E27FC236}">
                    <a16:creationId xmlns:a16="http://schemas.microsoft.com/office/drawing/2014/main" id="{DACEB68C-BCE9-48A3-8B8D-ED14E6B46D1B}"/>
                  </a:ext>
                </a:extLst>
              </p:cNvPr>
              <p:cNvSpPr/>
              <p:nvPr/>
            </p:nvSpPr>
            <p:spPr>
              <a:xfrm>
                <a:off x="2498369" y="2315363"/>
                <a:ext cx="685103" cy="873792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2193" extrusionOk="0">
                    <a:moveTo>
                      <a:pt x="2748" y="1"/>
                    </a:moveTo>
                    <a:lnTo>
                      <a:pt x="1" y="10418"/>
                    </a:lnTo>
                    <a:lnTo>
                      <a:pt x="6812" y="12193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770;p50">
                <a:extLst>
                  <a:ext uri="{FF2B5EF4-FFF2-40B4-BE49-F238E27FC236}">
                    <a16:creationId xmlns:a16="http://schemas.microsoft.com/office/drawing/2014/main" id="{06904193-4C79-44B3-99FB-3C7BC275CB49}"/>
                  </a:ext>
                </a:extLst>
              </p:cNvPr>
              <p:cNvSpPr/>
              <p:nvPr/>
            </p:nvSpPr>
            <p:spPr>
              <a:xfrm>
                <a:off x="2806020" y="2329767"/>
                <a:ext cx="330297" cy="104629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60" extrusionOk="0">
                    <a:moveTo>
                      <a:pt x="58" y="0"/>
                    </a:moveTo>
                    <a:lnTo>
                      <a:pt x="0" y="286"/>
                    </a:lnTo>
                    <a:lnTo>
                      <a:pt x="4522" y="1460"/>
                    </a:lnTo>
                    <a:lnTo>
                      <a:pt x="4608" y="1145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771;p50">
                <a:extLst>
                  <a:ext uri="{FF2B5EF4-FFF2-40B4-BE49-F238E27FC236}">
                    <a16:creationId xmlns:a16="http://schemas.microsoft.com/office/drawing/2014/main" id="{BC366D73-66FC-489B-8DD8-B6C1C231C60C}"/>
                  </a:ext>
                </a:extLst>
              </p:cNvPr>
              <p:cNvSpPr/>
              <p:nvPr/>
            </p:nvSpPr>
            <p:spPr>
              <a:xfrm>
                <a:off x="2793694" y="2372837"/>
                <a:ext cx="264653" cy="88218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1231" extrusionOk="0">
                    <a:moveTo>
                      <a:pt x="87" y="0"/>
                    </a:moveTo>
                    <a:lnTo>
                      <a:pt x="1" y="315"/>
                    </a:lnTo>
                    <a:lnTo>
                      <a:pt x="3607" y="1231"/>
                    </a:lnTo>
                    <a:lnTo>
                      <a:pt x="3693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772;p50">
                <a:extLst>
                  <a:ext uri="{FF2B5EF4-FFF2-40B4-BE49-F238E27FC236}">
                    <a16:creationId xmlns:a16="http://schemas.microsoft.com/office/drawing/2014/main" id="{7230EE8B-6257-4CB5-B397-275188E0CCCF}"/>
                  </a:ext>
                </a:extLst>
              </p:cNvPr>
              <p:cNvSpPr/>
              <p:nvPr/>
            </p:nvSpPr>
            <p:spPr>
              <a:xfrm>
                <a:off x="2734213" y="2481478"/>
                <a:ext cx="221583" cy="80120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118" extrusionOk="0">
                    <a:moveTo>
                      <a:pt x="87" y="1"/>
                    </a:moveTo>
                    <a:lnTo>
                      <a:pt x="1" y="316"/>
                    </a:lnTo>
                    <a:lnTo>
                      <a:pt x="3006" y="1117"/>
                    </a:lnTo>
                    <a:lnTo>
                      <a:pt x="3092" y="802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773;p50">
                <a:extLst>
                  <a:ext uri="{FF2B5EF4-FFF2-40B4-BE49-F238E27FC236}">
                    <a16:creationId xmlns:a16="http://schemas.microsoft.com/office/drawing/2014/main" id="{389A4772-12B7-48C8-830B-0E038B4A5532}"/>
                  </a:ext>
                </a:extLst>
              </p:cNvPr>
              <p:cNvSpPr/>
              <p:nvPr/>
            </p:nvSpPr>
            <p:spPr>
              <a:xfrm>
                <a:off x="2771120" y="2460982"/>
                <a:ext cx="330297" cy="1047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61" extrusionOk="0">
                    <a:moveTo>
                      <a:pt x="87" y="1"/>
                    </a:moveTo>
                    <a:lnTo>
                      <a:pt x="1" y="287"/>
                    </a:lnTo>
                    <a:lnTo>
                      <a:pt x="4523" y="1460"/>
                    </a:lnTo>
                    <a:lnTo>
                      <a:pt x="4609" y="1146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774;p50">
                <a:extLst>
                  <a:ext uri="{FF2B5EF4-FFF2-40B4-BE49-F238E27FC236}">
                    <a16:creationId xmlns:a16="http://schemas.microsoft.com/office/drawing/2014/main" id="{E8E45CFD-06E0-4D77-83BF-990E740C1511}"/>
                  </a:ext>
                </a:extLst>
              </p:cNvPr>
              <p:cNvSpPr/>
              <p:nvPr/>
            </p:nvSpPr>
            <p:spPr>
              <a:xfrm>
                <a:off x="2711639" y="2567617"/>
                <a:ext cx="262647" cy="90368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1261" extrusionOk="0">
                    <a:moveTo>
                      <a:pt x="58" y="1"/>
                    </a:moveTo>
                    <a:lnTo>
                      <a:pt x="1" y="316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775;p50">
                <a:extLst>
                  <a:ext uri="{FF2B5EF4-FFF2-40B4-BE49-F238E27FC236}">
                    <a16:creationId xmlns:a16="http://schemas.microsoft.com/office/drawing/2014/main" id="{E7192501-38F9-48C0-9144-43F19AA8E38D}"/>
                  </a:ext>
                </a:extLst>
              </p:cNvPr>
              <p:cNvSpPr/>
              <p:nvPr/>
            </p:nvSpPr>
            <p:spPr>
              <a:xfrm>
                <a:off x="2699385" y="2612765"/>
                <a:ext cx="221583" cy="78041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089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005" y="1088"/>
                    </a:lnTo>
                    <a:lnTo>
                      <a:pt x="3091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776;p50">
                <a:extLst>
                  <a:ext uri="{FF2B5EF4-FFF2-40B4-BE49-F238E27FC236}">
                    <a16:creationId xmlns:a16="http://schemas.microsoft.com/office/drawing/2014/main" id="{8B3B766B-16A4-44F5-8406-8E680C552A9A}"/>
                  </a:ext>
                </a:extLst>
              </p:cNvPr>
              <p:cNvSpPr/>
              <p:nvPr/>
            </p:nvSpPr>
            <p:spPr>
              <a:xfrm>
                <a:off x="2689137" y="2655835"/>
                <a:ext cx="328219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1489" extrusionOk="0">
                    <a:moveTo>
                      <a:pt x="57" y="1"/>
                    </a:moveTo>
                    <a:lnTo>
                      <a:pt x="0" y="287"/>
                    </a:lnTo>
                    <a:lnTo>
                      <a:pt x="4493" y="1489"/>
                    </a:lnTo>
                    <a:lnTo>
                      <a:pt x="4579" y="117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777;p50">
                <a:extLst>
                  <a:ext uri="{FF2B5EF4-FFF2-40B4-BE49-F238E27FC236}">
                    <a16:creationId xmlns:a16="http://schemas.microsoft.com/office/drawing/2014/main" id="{A9DA6D4B-8025-4E1C-825C-FD1ED78055B3}"/>
                  </a:ext>
                </a:extLst>
              </p:cNvPr>
              <p:cNvSpPr/>
              <p:nvPr/>
            </p:nvSpPr>
            <p:spPr>
              <a:xfrm>
                <a:off x="2676811" y="2698904"/>
                <a:ext cx="262575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1260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778;p50">
                <a:extLst>
                  <a:ext uri="{FF2B5EF4-FFF2-40B4-BE49-F238E27FC236}">
                    <a16:creationId xmlns:a16="http://schemas.microsoft.com/office/drawing/2014/main" id="{2B55341E-9C26-4250-AB76-7C961E21C3EA}"/>
                  </a:ext>
                </a:extLst>
              </p:cNvPr>
              <p:cNvSpPr/>
              <p:nvPr/>
            </p:nvSpPr>
            <p:spPr>
              <a:xfrm>
                <a:off x="2713718" y="2680487"/>
                <a:ext cx="223662" cy="7589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059" extrusionOk="0">
                    <a:moveTo>
                      <a:pt x="86" y="0"/>
                    </a:moveTo>
                    <a:lnTo>
                      <a:pt x="1" y="286"/>
                    </a:lnTo>
                    <a:lnTo>
                      <a:pt x="3034" y="1059"/>
                    </a:lnTo>
                    <a:lnTo>
                      <a:pt x="3120" y="77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779;p50">
                <a:extLst>
                  <a:ext uri="{FF2B5EF4-FFF2-40B4-BE49-F238E27FC236}">
                    <a16:creationId xmlns:a16="http://schemas.microsoft.com/office/drawing/2014/main" id="{83E9BFDC-3B89-49F9-B75A-E2EDBF74533C}"/>
                  </a:ext>
                </a:extLst>
              </p:cNvPr>
              <p:cNvSpPr/>
              <p:nvPr/>
            </p:nvSpPr>
            <p:spPr>
              <a:xfrm>
                <a:off x="2703470" y="2721478"/>
                <a:ext cx="330297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89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9"/>
                    </a:lnTo>
                    <a:lnTo>
                      <a:pt x="4608" y="1174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780;p50">
                <a:extLst>
                  <a:ext uri="{FF2B5EF4-FFF2-40B4-BE49-F238E27FC236}">
                    <a16:creationId xmlns:a16="http://schemas.microsoft.com/office/drawing/2014/main" id="{99CA5A79-DDFC-4604-9723-4A2F96F05691}"/>
                  </a:ext>
                </a:extLst>
              </p:cNvPr>
              <p:cNvSpPr/>
              <p:nvPr/>
            </p:nvSpPr>
            <p:spPr>
              <a:xfrm>
                <a:off x="2641911" y="2830191"/>
                <a:ext cx="262647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1260" extrusionOk="0">
                    <a:moveTo>
                      <a:pt x="87" y="0"/>
                    </a:moveTo>
                    <a:lnTo>
                      <a:pt x="1" y="315"/>
                    </a:lnTo>
                    <a:lnTo>
                      <a:pt x="3578" y="1259"/>
                    </a:lnTo>
                    <a:lnTo>
                      <a:pt x="3664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781;p50">
                <a:extLst>
                  <a:ext uri="{FF2B5EF4-FFF2-40B4-BE49-F238E27FC236}">
                    <a16:creationId xmlns:a16="http://schemas.microsoft.com/office/drawing/2014/main" id="{85F6FF89-6DC8-40AF-9D69-9735E746A8E1}"/>
                  </a:ext>
                </a:extLst>
              </p:cNvPr>
              <p:cNvSpPr/>
              <p:nvPr/>
            </p:nvSpPr>
            <p:spPr>
              <a:xfrm>
                <a:off x="2629656" y="2873261"/>
                <a:ext cx="221583" cy="8004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117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3005" y="1116"/>
                    </a:lnTo>
                    <a:lnTo>
                      <a:pt x="3091" y="8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782;p50">
                <a:extLst>
                  <a:ext uri="{FF2B5EF4-FFF2-40B4-BE49-F238E27FC236}">
                    <a16:creationId xmlns:a16="http://schemas.microsoft.com/office/drawing/2014/main" id="{51DEA0AC-5B04-4BC8-A191-9939946A6463}"/>
                  </a:ext>
                </a:extLst>
              </p:cNvPr>
              <p:cNvSpPr/>
              <p:nvPr/>
            </p:nvSpPr>
            <p:spPr>
              <a:xfrm>
                <a:off x="2619408" y="2916331"/>
                <a:ext cx="328219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1489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8"/>
                    </a:lnTo>
                    <a:lnTo>
                      <a:pt x="4579" y="12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783;p50">
                <a:extLst>
                  <a:ext uri="{FF2B5EF4-FFF2-40B4-BE49-F238E27FC236}">
                    <a16:creationId xmlns:a16="http://schemas.microsoft.com/office/drawing/2014/main" id="{EAF35F2D-665C-4113-B077-0434D0284412}"/>
                  </a:ext>
                </a:extLst>
              </p:cNvPr>
              <p:cNvSpPr/>
              <p:nvPr/>
            </p:nvSpPr>
            <p:spPr>
              <a:xfrm>
                <a:off x="2607082" y="2959400"/>
                <a:ext cx="264653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1260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3606" y="1259"/>
                    </a:lnTo>
                    <a:lnTo>
                      <a:pt x="3692" y="945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84;p50">
                <a:extLst>
                  <a:ext uri="{FF2B5EF4-FFF2-40B4-BE49-F238E27FC236}">
                    <a16:creationId xmlns:a16="http://schemas.microsoft.com/office/drawing/2014/main" id="{A8E9EA6C-8B92-4D1E-ADA9-443C150208AB}"/>
                  </a:ext>
                </a:extLst>
              </p:cNvPr>
              <p:cNvSpPr/>
              <p:nvPr/>
            </p:nvSpPr>
            <p:spPr>
              <a:xfrm>
                <a:off x="2646067" y="2940911"/>
                <a:ext cx="223590" cy="78041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089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034" y="1088"/>
                    </a:lnTo>
                    <a:lnTo>
                      <a:pt x="3120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85;p50">
                <a:extLst>
                  <a:ext uri="{FF2B5EF4-FFF2-40B4-BE49-F238E27FC236}">
                    <a16:creationId xmlns:a16="http://schemas.microsoft.com/office/drawing/2014/main" id="{7E1358B0-EDEF-42CD-B197-089CBF50F855}"/>
                  </a:ext>
                </a:extLst>
              </p:cNvPr>
              <p:cNvSpPr/>
              <p:nvPr/>
            </p:nvSpPr>
            <p:spPr>
              <a:xfrm>
                <a:off x="2771120" y="2218976"/>
                <a:ext cx="356956" cy="172351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405" extrusionOk="0">
                    <a:moveTo>
                      <a:pt x="1031" y="1"/>
                    </a:moveTo>
                    <a:lnTo>
                      <a:pt x="688" y="344"/>
                    </a:lnTo>
                    <a:lnTo>
                      <a:pt x="402" y="659"/>
                    </a:lnTo>
                    <a:lnTo>
                      <a:pt x="344" y="688"/>
                    </a:lnTo>
                    <a:lnTo>
                      <a:pt x="230" y="831"/>
                    </a:lnTo>
                    <a:lnTo>
                      <a:pt x="1" y="1088"/>
                    </a:lnTo>
                    <a:lnTo>
                      <a:pt x="4981" y="2405"/>
                    </a:lnTo>
                    <a:lnTo>
                      <a:pt x="4952" y="2347"/>
                    </a:lnTo>
                    <a:lnTo>
                      <a:pt x="4895" y="2033"/>
                    </a:lnTo>
                    <a:lnTo>
                      <a:pt x="4838" y="1861"/>
                    </a:lnTo>
                    <a:lnTo>
                      <a:pt x="4838" y="1804"/>
                    </a:lnTo>
                    <a:lnTo>
                      <a:pt x="4809" y="1603"/>
                    </a:lnTo>
                    <a:lnTo>
                      <a:pt x="4752" y="1403"/>
                    </a:lnTo>
                    <a:lnTo>
                      <a:pt x="4637" y="916"/>
                    </a:lnTo>
                    <a:lnTo>
                      <a:pt x="4523" y="888"/>
                    </a:lnTo>
                    <a:lnTo>
                      <a:pt x="4294" y="802"/>
                    </a:lnTo>
                    <a:lnTo>
                      <a:pt x="4179" y="745"/>
                    </a:lnTo>
                    <a:lnTo>
                      <a:pt x="3893" y="630"/>
                    </a:lnTo>
                    <a:lnTo>
                      <a:pt x="3636" y="544"/>
                    </a:lnTo>
                    <a:lnTo>
                      <a:pt x="3607" y="516"/>
                    </a:lnTo>
                    <a:lnTo>
                      <a:pt x="3235" y="401"/>
                    </a:lnTo>
                    <a:lnTo>
                      <a:pt x="3149" y="373"/>
                    </a:lnTo>
                    <a:cubicBezTo>
                      <a:pt x="3086" y="415"/>
                      <a:pt x="3008" y="441"/>
                      <a:pt x="2926" y="441"/>
                    </a:cubicBezTo>
                    <a:cubicBezTo>
                      <a:pt x="2896" y="441"/>
                      <a:pt x="2865" y="438"/>
                      <a:pt x="2834" y="430"/>
                    </a:cubicBezTo>
                    <a:cubicBezTo>
                      <a:pt x="2720" y="373"/>
                      <a:pt x="2605" y="315"/>
                      <a:pt x="2548" y="201"/>
                    </a:cubicBezTo>
                    <a:lnTo>
                      <a:pt x="2147" y="144"/>
                    </a:lnTo>
                    <a:lnTo>
                      <a:pt x="2061" y="144"/>
                    </a:lnTo>
                    <a:lnTo>
                      <a:pt x="1832" y="115"/>
                    </a:lnTo>
                    <a:lnTo>
                      <a:pt x="1317" y="29"/>
                    </a:lnTo>
                    <a:lnTo>
                      <a:pt x="10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86;p50">
                <a:extLst>
                  <a:ext uri="{FF2B5EF4-FFF2-40B4-BE49-F238E27FC236}">
                    <a16:creationId xmlns:a16="http://schemas.microsoft.com/office/drawing/2014/main" id="{63109C0D-8F6F-4565-96A3-3073B7BEAF73}"/>
                  </a:ext>
                </a:extLst>
              </p:cNvPr>
              <p:cNvSpPr/>
              <p:nvPr/>
            </p:nvSpPr>
            <p:spPr>
              <a:xfrm>
                <a:off x="2756787" y="2262045"/>
                <a:ext cx="387341" cy="135731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894" extrusionOk="0">
                    <a:moveTo>
                      <a:pt x="458" y="1"/>
                    </a:moveTo>
                    <a:lnTo>
                      <a:pt x="401" y="29"/>
                    </a:lnTo>
                    <a:lnTo>
                      <a:pt x="258" y="172"/>
                    </a:lnTo>
                    <a:lnTo>
                      <a:pt x="115" y="287"/>
                    </a:lnTo>
                    <a:cubicBezTo>
                      <a:pt x="1" y="373"/>
                      <a:pt x="29" y="544"/>
                      <a:pt x="172" y="573"/>
                    </a:cubicBezTo>
                    <a:lnTo>
                      <a:pt x="5152" y="1890"/>
                    </a:lnTo>
                    <a:cubicBezTo>
                      <a:pt x="5162" y="1892"/>
                      <a:pt x="5172" y="1893"/>
                      <a:pt x="5183" y="1893"/>
                    </a:cubicBezTo>
                    <a:cubicBezTo>
                      <a:pt x="5290" y="1893"/>
                      <a:pt x="5405" y="1765"/>
                      <a:pt x="5352" y="1661"/>
                    </a:cubicBezTo>
                    <a:lnTo>
                      <a:pt x="5266" y="1489"/>
                    </a:lnTo>
                    <a:lnTo>
                      <a:pt x="5209" y="1289"/>
                    </a:lnTo>
                    <a:lnTo>
                      <a:pt x="5181" y="1231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87;p50">
                <a:extLst>
                  <a:ext uri="{FF2B5EF4-FFF2-40B4-BE49-F238E27FC236}">
                    <a16:creationId xmlns:a16="http://schemas.microsoft.com/office/drawing/2014/main" id="{9C7A6612-A5E0-4343-913B-CA7134259300}"/>
                  </a:ext>
                </a:extLst>
              </p:cNvPr>
              <p:cNvSpPr/>
              <p:nvPr/>
            </p:nvSpPr>
            <p:spPr>
              <a:xfrm>
                <a:off x="2918818" y="2156844"/>
                <a:ext cx="127203" cy="125339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49" extrusionOk="0">
                    <a:moveTo>
                      <a:pt x="974" y="467"/>
                    </a:moveTo>
                    <a:cubicBezTo>
                      <a:pt x="1202" y="524"/>
                      <a:pt x="1317" y="753"/>
                      <a:pt x="1288" y="982"/>
                    </a:cubicBezTo>
                    <a:cubicBezTo>
                      <a:pt x="1260" y="1039"/>
                      <a:pt x="1202" y="1097"/>
                      <a:pt x="1174" y="1154"/>
                    </a:cubicBezTo>
                    <a:cubicBezTo>
                      <a:pt x="1145" y="1182"/>
                      <a:pt x="1117" y="1182"/>
                      <a:pt x="1117" y="1211"/>
                    </a:cubicBezTo>
                    <a:cubicBezTo>
                      <a:pt x="1033" y="1253"/>
                      <a:pt x="949" y="1280"/>
                      <a:pt x="865" y="1280"/>
                    </a:cubicBezTo>
                    <a:cubicBezTo>
                      <a:pt x="835" y="1280"/>
                      <a:pt x="804" y="1276"/>
                      <a:pt x="773" y="1268"/>
                    </a:cubicBezTo>
                    <a:cubicBezTo>
                      <a:pt x="315" y="1154"/>
                      <a:pt x="401" y="467"/>
                      <a:pt x="888" y="467"/>
                    </a:cubicBezTo>
                    <a:close/>
                    <a:moveTo>
                      <a:pt x="846" y="1"/>
                    </a:moveTo>
                    <a:cubicBezTo>
                      <a:pt x="470" y="1"/>
                      <a:pt x="123" y="261"/>
                      <a:pt x="29" y="639"/>
                    </a:cubicBezTo>
                    <a:cubicBezTo>
                      <a:pt x="0" y="696"/>
                      <a:pt x="0" y="753"/>
                      <a:pt x="0" y="782"/>
                    </a:cubicBezTo>
                    <a:cubicBezTo>
                      <a:pt x="0" y="868"/>
                      <a:pt x="0" y="925"/>
                      <a:pt x="0" y="982"/>
                    </a:cubicBezTo>
                    <a:cubicBezTo>
                      <a:pt x="29" y="1211"/>
                      <a:pt x="144" y="1383"/>
                      <a:pt x="287" y="1526"/>
                    </a:cubicBezTo>
                    <a:cubicBezTo>
                      <a:pt x="454" y="1676"/>
                      <a:pt x="670" y="1749"/>
                      <a:pt x="883" y="1749"/>
                    </a:cubicBezTo>
                    <a:cubicBezTo>
                      <a:pt x="1035" y="1749"/>
                      <a:pt x="1186" y="1712"/>
                      <a:pt x="1317" y="1640"/>
                    </a:cubicBezTo>
                    <a:cubicBezTo>
                      <a:pt x="1403" y="1583"/>
                      <a:pt x="1489" y="1526"/>
                      <a:pt x="1546" y="1440"/>
                    </a:cubicBezTo>
                    <a:lnTo>
                      <a:pt x="1575" y="1411"/>
                    </a:lnTo>
                    <a:cubicBezTo>
                      <a:pt x="1660" y="1326"/>
                      <a:pt x="1689" y="1211"/>
                      <a:pt x="1718" y="1097"/>
                    </a:cubicBezTo>
                    <a:cubicBezTo>
                      <a:pt x="1775" y="925"/>
                      <a:pt x="1775" y="753"/>
                      <a:pt x="1718" y="610"/>
                    </a:cubicBezTo>
                    <a:lnTo>
                      <a:pt x="1660" y="496"/>
                    </a:lnTo>
                    <a:cubicBezTo>
                      <a:pt x="1575" y="267"/>
                      <a:pt x="1346" y="95"/>
                      <a:pt x="1088" y="38"/>
                    </a:cubicBezTo>
                    <a:cubicBezTo>
                      <a:pt x="1007" y="13"/>
                      <a:pt x="926" y="1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88;p50">
                <a:extLst>
                  <a:ext uri="{FF2B5EF4-FFF2-40B4-BE49-F238E27FC236}">
                    <a16:creationId xmlns:a16="http://schemas.microsoft.com/office/drawing/2014/main" id="{9D6FDBB5-DB8B-4BB9-8732-2C4EE91E7ACE}"/>
                  </a:ext>
                </a:extLst>
              </p:cNvPr>
              <p:cNvSpPr/>
              <p:nvPr/>
            </p:nvSpPr>
            <p:spPr>
              <a:xfrm>
                <a:off x="2660400" y="2237465"/>
                <a:ext cx="18489" cy="1032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44" extrusionOk="0">
                    <a:moveTo>
                      <a:pt x="258" y="0"/>
                    </a:moveTo>
                    <a:lnTo>
                      <a:pt x="0" y="86"/>
                    </a:lnTo>
                    <a:lnTo>
                      <a:pt x="229" y="14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89;p50">
                <a:extLst>
                  <a:ext uri="{FF2B5EF4-FFF2-40B4-BE49-F238E27FC236}">
                    <a16:creationId xmlns:a16="http://schemas.microsoft.com/office/drawing/2014/main" id="{30476387-FF74-42A0-BE37-0F9899A56302}"/>
                  </a:ext>
                </a:extLst>
              </p:cNvPr>
              <p:cNvSpPr/>
              <p:nvPr/>
            </p:nvSpPr>
            <p:spPr>
              <a:xfrm>
                <a:off x="2799857" y="2241550"/>
                <a:ext cx="317971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1489" extrusionOk="0">
                    <a:moveTo>
                      <a:pt x="287" y="0"/>
                    </a:moveTo>
                    <a:lnTo>
                      <a:pt x="1" y="315"/>
                    </a:lnTo>
                    <a:lnTo>
                      <a:pt x="4437" y="1489"/>
                    </a:lnTo>
                    <a:lnTo>
                      <a:pt x="4379" y="1288"/>
                    </a:lnTo>
                    <a:lnTo>
                      <a:pt x="4351" y="108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90;p50">
                <a:extLst>
                  <a:ext uri="{FF2B5EF4-FFF2-40B4-BE49-F238E27FC236}">
                    <a16:creationId xmlns:a16="http://schemas.microsoft.com/office/drawing/2014/main" id="{6E3E35F1-9720-4ECE-8613-B1CC143F08EA}"/>
                  </a:ext>
                </a:extLst>
              </p:cNvPr>
              <p:cNvSpPr/>
              <p:nvPr/>
            </p:nvSpPr>
            <p:spPr>
              <a:xfrm>
                <a:off x="2882970" y="2915145"/>
                <a:ext cx="853214" cy="730169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10189" extrusionOk="0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91;p50">
                <a:extLst>
                  <a:ext uri="{FF2B5EF4-FFF2-40B4-BE49-F238E27FC236}">
                    <a16:creationId xmlns:a16="http://schemas.microsoft.com/office/drawing/2014/main" id="{43CE6795-E51B-493D-8E52-E74AF00D3973}"/>
                  </a:ext>
                </a:extLst>
              </p:cNvPr>
              <p:cNvSpPr/>
              <p:nvPr/>
            </p:nvSpPr>
            <p:spPr>
              <a:xfrm>
                <a:off x="3185407" y="3063957"/>
                <a:ext cx="371355" cy="328644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4586" extrusionOk="0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92;p50">
                <a:extLst>
                  <a:ext uri="{FF2B5EF4-FFF2-40B4-BE49-F238E27FC236}">
                    <a16:creationId xmlns:a16="http://schemas.microsoft.com/office/drawing/2014/main" id="{90220CC2-DE76-4FA3-8BE7-65D934A612D2}"/>
                  </a:ext>
                </a:extLst>
              </p:cNvPr>
              <p:cNvSpPr/>
              <p:nvPr/>
            </p:nvSpPr>
            <p:spPr>
              <a:xfrm>
                <a:off x="3089019" y="3369601"/>
                <a:ext cx="110863" cy="100544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03" extrusionOk="0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3;p50">
                <a:extLst>
                  <a:ext uri="{FF2B5EF4-FFF2-40B4-BE49-F238E27FC236}">
                    <a16:creationId xmlns:a16="http://schemas.microsoft.com/office/drawing/2014/main" id="{A743BBA6-CBDC-46AE-B2C7-8DAD8358CCCA}"/>
                  </a:ext>
                </a:extLst>
              </p:cNvPr>
              <p:cNvSpPr/>
              <p:nvPr/>
            </p:nvSpPr>
            <p:spPr>
              <a:xfrm>
                <a:off x="3132089" y="3363438"/>
                <a:ext cx="71878" cy="7180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794;p50">
                <a:extLst>
                  <a:ext uri="{FF2B5EF4-FFF2-40B4-BE49-F238E27FC236}">
                    <a16:creationId xmlns:a16="http://schemas.microsoft.com/office/drawing/2014/main" id="{A0C0BE85-401E-4BE5-9A34-FC1E4E1D7D91}"/>
                  </a:ext>
                </a:extLst>
              </p:cNvPr>
              <p:cNvSpPr/>
              <p:nvPr/>
            </p:nvSpPr>
            <p:spPr>
              <a:xfrm>
                <a:off x="2877827" y="3449577"/>
                <a:ext cx="225668" cy="201016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2805" extrusionOk="0">
                    <a:moveTo>
                      <a:pt x="2976" y="0"/>
                    </a:moveTo>
                    <a:lnTo>
                      <a:pt x="200" y="2290"/>
                    </a:lnTo>
                    <a:lnTo>
                      <a:pt x="0" y="2805"/>
                    </a:lnTo>
                    <a:lnTo>
                      <a:pt x="3148" y="201"/>
                    </a:lnTo>
                    <a:lnTo>
                      <a:pt x="29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795;p50">
                <a:extLst>
                  <a:ext uri="{FF2B5EF4-FFF2-40B4-BE49-F238E27FC236}">
                    <a16:creationId xmlns:a16="http://schemas.microsoft.com/office/drawing/2014/main" id="{5CCACBD4-12E0-4476-8A21-79BC45104889}"/>
                  </a:ext>
                </a:extLst>
              </p:cNvPr>
              <p:cNvSpPr/>
              <p:nvPr/>
            </p:nvSpPr>
            <p:spPr>
              <a:xfrm>
                <a:off x="3232633" y="3291631"/>
                <a:ext cx="57474" cy="6363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88" extrusionOk="0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796;p50">
                <a:extLst>
                  <a:ext uri="{FF2B5EF4-FFF2-40B4-BE49-F238E27FC236}">
                    <a16:creationId xmlns:a16="http://schemas.microsoft.com/office/drawing/2014/main" id="{27708DFD-E896-4BC8-862A-EE652B729A34}"/>
                  </a:ext>
                </a:extLst>
              </p:cNvPr>
              <p:cNvSpPr/>
              <p:nvPr/>
            </p:nvSpPr>
            <p:spPr>
              <a:xfrm>
                <a:off x="1249346" y="2247713"/>
                <a:ext cx="949684" cy="578396"/>
              </a:xfrm>
              <a:custGeom>
                <a:avLst/>
                <a:gdLst/>
                <a:ahLst/>
                <a:cxnLst/>
                <a:rect l="l" t="t" r="r" b="b"/>
                <a:pathLst>
                  <a:path w="13252" h="8071" extrusionOk="0">
                    <a:moveTo>
                      <a:pt x="8300" y="5209"/>
                    </a:moveTo>
                    <a:lnTo>
                      <a:pt x="8186" y="5438"/>
                    </a:lnTo>
                    <a:lnTo>
                      <a:pt x="8136" y="5503"/>
                    </a:lnTo>
                    <a:lnTo>
                      <a:pt x="8300" y="5209"/>
                    </a:lnTo>
                    <a:close/>
                    <a:moveTo>
                      <a:pt x="1031" y="0"/>
                    </a:moveTo>
                    <a:lnTo>
                      <a:pt x="0" y="1889"/>
                    </a:lnTo>
                    <a:lnTo>
                      <a:pt x="401" y="2118"/>
                    </a:lnTo>
                    <a:lnTo>
                      <a:pt x="802" y="1374"/>
                    </a:lnTo>
                    <a:lnTo>
                      <a:pt x="1574" y="1803"/>
                    </a:lnTo>
                    <a:lnTo>
                      <a:pt x="1088" y="2748"/>
                    </a:lnTo>
                    <a:lnTo>
                      <a:pt x="7041" y="6010"/>
                    </a:lnTo>
                    <a:cubicBezTo>
                      <a:pt x="7153" y="6076"/>
                      <a:pt x="7278" y="6108"/>
                      <a:pt x="7401" y="6108"/>
                    </a:cubicBezTo>
                    <a:cubicBezTo>
                      <a:pt x="7654" y="6108"/>
                      <a:pt x="7898" y="5974"/>
                      <a:pt x="8014" y="5724"/>
                    </a:cubicBezTo>
                    <a:lnTo>
                      <a:pt x="8107" y="5557"/>
                    </a:lnTo>
                    <a:lnTo>
                      <a:pt x="8107" y="5557"/>
                    </a:lnTo>
                    <a:lnTo>
                      <a:pt x="8701" y="5896"/>
                    </a:lnTo>
                    <a:lnTo>
                      <a:pt x="8787" y="5753"/>
                    </a:lnTo>
                    <a:lnTo>
                      <a:pt x="9616" y="6211"/>
                    </a:lnTo>
                    <a:lnTo>
                      <a:pt x="9645" y="6125"/>
                    </a:lnTo>
                    <a:lnTo>
                      <a:pt x="13251" y="8071"/>
                    </a:lnTo>
                    <a:lnTo>
                      <a:pt x="12936" y="7613"/>
                    </a:lnTo>
                    <a:lnTo>
                      <a:pt x="9794" y="5871"/>
                    </a:lnTo>
                    <a:lnTo>
                      <a:pt x="9845" y="5781"/>
                    </a:lnTo>
                    <a:lnTo>
                      <a:pt x="9015" y="5324"/>
                    </a:lnTo>
                    <a:lnTo>
                      <a:pt x="9073" y="5209"/>
                    </a:lnTo>
                    <a:lnTo>
                      <a:pt x="8488" y="4875"/>
                    </a:lnTo>
                    <a:lnTo>
                      <a:pt x="8586" y="4694"/>
                    </a:lnTo>
                    <a:cubicBezTo>
                      <a:pt x="8787" y="4350"/>
                      <a:pt x="8643" y="3893"/>
                      <a:pt x="8300" y="3692"/>
                    </a:cubicBezTo>
                    <a:lnTo>
                      <a:pt x="2347" y="430"/>
                    </a:lnTo>
                    <a:lnTo>
                      <a:pt x="1832" y="1374"/>
                    </a:lnTo>
                    <a:lnTo>
                      <a:pt x="1059" y="945"/>
                    </a:lnTo>
                    <a:lnTo>
                      <a:pt x="1431" y="201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97;p50">
                <a:extLst>
                  <a:ext uri="{FF2B5EF4-FFF2-40B4-BE49-F238E27FC236}">
                    <a16:creationId xmlns:a16="http://schemas.microsoft.com/office/drawing/2014/main" id="{86320F35-E085-433A-BB48-7DBBCA8B3467}"/>
                  </a:ext>
                </a:extLst>
              </p:cNvPr>
              <p:cNvSpPr/>
              <p:nvPr/>
            </p:nvSpPr>
            <p:spPr>
              <a:xfrm>
                <a:off x="1427788" y="2342021"/>
                <a:ext cx="393862" cy="28651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3998" extrusionOk="0">
                    <a:moveTo>
                      <a:pt x="945" y="1"/>
                    </a:moveTo>
                    <a:lnTo>
                      <a:pt x="0" y="1718"/>
                    </a:lnTo>
                    <a:lnTo>
                      <a:pt x="3893" y="3864"/>
                    </a:lnTo>
                    <a:cubicBezTo>
                      <a:pt x="4038" y="3955"/>
                      <a:pt x="4201" y="3997"/>
                      <a:pt x="4364" y="3997"/>
                    </a:cubicBezTo>
                    <a:cubicBezTo>
                      <a:pt x="4713" y="3997"/>
                      <a:pt x="5062" y="3805"/>
                      <a:pt x="5238" y="3492"/>
                    </a:cubicBezTo>
                    <a:cubicBezTo>
                      <a:pt x="5495" y="3006"/>
                      <a:pt x="5323" y="2405"/>
                      <a:pt x="4837" y="2147"/>
                    </a:cubicBez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798;p50">
                <a:extLst>
                  <a:ext uri="{FF2B5EF4-FFF2-40B4-BE49-F238E27FC236}">
                    <a16:creationId xmlns:a16="http://schemas.microsoft.com/office/drawing/2014/main" id="{4A6A0F1A-B6D7-4DFC-B6A9-DBE71AE7E59E}"/>
                  </a:ext>
                </a:extLst>
              </p:cNvPr>
              <p:cNvSpPr/>
              <p:nvPr/>
            </p:nvSpPr>
            <p:spPr>
              <a:xfrm>
                <a:off x="1276005" y="2290782"/>
                <a:ext cx="194925" cy="129281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804" extrusionOk="0">
                    <a:moveTo>
                      <a:pt x="229" y="0"/>
                    </a:moveTo>
                    <a:lnTo>
                      <a:pt x="0" y="430"/>
                    </a:lnTo>
                    <a:lnTo>
                      <a:pt x="2490" y="1803"/>
                    </a:lnTo>
                    <a:lnTo>
                      <a:pt x="2719" y="1374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799;p50">
                <a:extLst>
                  <a:ext uri="{FF2B5EF4-FFF2-40B4-BE49-F238E27FC236}">
                    <a16:creationId xmlns:a16="http://schemas.microsoft.com/office/drawing/2014/main" id="{19F377BF-D9B8-4595-927D-3AF5E34D9C16}"/>
                  </a:ext>
                </a:extLst>
              </p:cNvPr>
              <p:cNvSpPr/>
              <p:nvPr/>
            </p:nvSpPr>
            <p:spPr>
              <a:xfrm>
                <a:off x="1394966" y="2323604"/>
                <a:ext cx="100544" cy="141535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975" extrusionOk="0">
                    <a:moveTo>
                      <a:pt x="945" y="0"/>
                    </a:moveTo>
                    <a:lnTo>
                      <a:pt x="0" y="1746"/>
                    </a:lnTo>
                    <a:lnTo>
                      <a:pt x="458" y="1975"/>
                    </a:lnTo>
                    <a:lnTo>
                      <a:pt x="1403" y="258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00;p50">
                <a:extLst>
                  <a:ext uri="{FF2B5EF4-FFF2-40B4-BE49-F238E27FC236}">
                    <a16:creationId xmlns:a16="http://schemas.microsoft.com/office/drawing/2014/main" id="{F6A7B4EF-4AC1-4F64-9C5F-55437D62999F}"/>
                  </a:ext>
                </a:extLst>
              </p:cNvPr>
              <p:cNvSpPr/>
              <p:nvPr/>
            </p:nvSpPr>
            <p:spPr>
              <a:xfrm>
                <a:off x="1230857" y="2229223"/>
                <a:ext cx="104700" cy="15185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119" extrusionOk="0">
                    <a:moveTo>
                      <a:pt x="1060" y="1"/>
                    </a:moveTo>
                    <a:lnTo>
                      <a:pt x="1" y="1890"/>
                    </a:lnTo>
                    <a:lnTo>
                      <a:pt x="402" y="2119"/>
                    </a:lnTo>
                    <a:lnTo>
                      <a:pt x="1460" y="230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01;p50">
                <a:extLst>
                  <a:ext uri="{FF2B5EF4-FFF2-40B4-BE49-F238E27FC236}">
                    <a16:creationId xmlns:a16="http://schemas.microsoft.com/office/drawing/2014/main" id="{B8473B29-F730-4432-B3ED-59A66E21E0EE}"/>
                  </a:ext>
                </a:extLst>
              </p:cNvPr>
              <p:cNvSpPr/>
              <p:nvPr/>
            </p:nvSpPr>
            <p:spPr>
              <a:xfrm>
                <a:off x="1817422" y="2590191"/>
                <a:ext cx="119033" cy="86211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203" extrusionOk="0">
                    <a:moveTo>
                      <a:pt x="230" y="1"/>
                    </a:moveTo>
                    <a:lnTo>
                      <a:pt x="1" y="401"/>
                    </a:lnTo>
                    <a:lnTo>
                      <a:pt x="1432" y="1203"/>
                    </a:lnTo>
                    <a:lnTo>
                      <a:pt x="1661" y="773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02;p50">
                <a:extLst>
                  <a:ext uri="{FF2B5EF4-FFF2-40B4-BE49-F238E27FC236}">
                    <a16:creationId xmlns:a16="http://schemas.microsoft.com/office/drawing/2014/main" id="{6AF6173E-6586-42B9-9FDB-4CF70405462C}"/>
                  </a:ext>
                </a:extLst>
              </p:cNvPr>
              <p:cNvSpPr/>
              <p:nvPr/>
            </p:nvSpPr>
            <p:spPr>
              <a:xfrm>
                <a:off x="1813338" y="2579943"/>
                <a:ext cx="67794" cy="7187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03" extrusionOk="0">
                    <a:moveTo>
                      <a:pt x="344" y="1"/>
                    </a:moveTo>
                    <a:lnTo>
                      <a:pt x="1" y="659"/>
                    </a:lnTo>
                    <a:lnTo>
                      <a:pt x="602" y="1002"/>
                    </a:lnTo>
                    <a:lnTo>
                      <a:pt x="945" y="344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03;p50">
                <a:extLst>
                  <a:ext uri="{FF2B5EF4-FFF2-40B4-BE49-F238E27FC236}">
                    <a16:creationId xmlns:a16="http://schemas.microsoft.com/office/drawing/2014/main" id="{F86012A9-D9B7-403E-8F73-8770A8FFD3FC}"/>
                  </a:ext>
                </a:extLst>
              </p:cNvPr>
              <p:cNvSpPr/>
              <p:nvPr/>
            </p:nvSpPr>
            <p:spPr>
              <a:xfrm>
                <a:off x="1924129" y="2653757"/>
                <a:ext cx="256412" cy="156011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2177" extrusionOk="0">
                    <a:moveTo>
                      <a:pt x="115" y="1"/>
                    </a:moveTo>
                    <a:lnTo>
                      <a:pt x="0" y="230"/>
                    </a:lnTo>
                    <a:lnTo>
                      <a:pt x="3578" y="2176"/>
                    </a:lnTo>
                    <a:lnTo>
                      <a:pt x="3291" y="171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804;p50">
                <a:extLst>
                  <a:ext uri="{FF2B5EF4-FFF2-40B4-BE49-F238E27FC236}">
                    <a16:creationId xmlns:a16="http://schemas.microsoft.com/office/drawing/2014/main" id="{F00619BD-AA09-4567-97B3-79FF30B8988E}"/>
                  </a:ext>
                </a:extLst>
              </p:cNvPr>
              <p:cNvSpPr/>
              <p:nvPr/>
            </p:nvSpPr>
            <p:spPr>
              <a:xfrm>
                <a:off x="1716950" y="2524548"/>
                <a:ext cx="51383" cy="67794"/>
              </a:xfrm>
              <a:custGeom>
                <a:avLst/>
                <a:gdLst/>
                <a:ahLst/>
                <a:cxnLst/>
                <a:rect l="l" t="t" r="r" b="b"/>
                <a:pathLst>
                  <a:path w="717" h="946" extrusionOk="0">
                    <a:moveTo>
                      <a:pt x="401" y="1"/>
                    </a:moveTo>
                    <a:lnTo>
                      <a:pt x="1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805;p50">
                <a:extLst>
                  <a:ext uri="{FF2B5EF4-FFF2-40B4-BE49-F238E27FC236}">
                    <a16:creationId xmlns:a16="http://schemas.microsoft.com/office/drawing/2014/main" id="{E147B8B1-FD32-40C2-AB26-EA3A3FF03700}"/>
                  </a:ext>
                </a:extLst>
              </p:cNvPr>
              <p:cNvSpPr/>
              <p:nvPr/>
            </p:nvSpPr>
            <p:spPr>
              <a:xfrm>
                <a:off x="1663633" y="2495882"/>
                <a:ext cx="51311" cy="6571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17" extrusionOk="0">
                    <a:moveTo>
                      <a:pt x="401" y="0"/>
                    </a:moveTo>
                    <a:lnTo>
                      <a:pt x="0" y="773"/>
                    </a:lnTo>
                    <a:lnTo>
                      <a:pt x="287" y="916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806;p50">
                <a:extLst>
                  <a:ext uri="{FF2B5EF4-FFF2-40B4-BE49-F238E27FC236}">
                    <a16:creationId xmlns:a16="http://schemas.microsoft.com/office/drawing/2014/main" id="{D520AFA9-1B7C-4F35-A18D-5B135E9C4C9B}"/>
                  </a:ext>
                </a:extLst>
              </p:cNvPr>
              <p:cNvSpPr/>
              <p:nvPr/>
            </p:nvSpPr>
            <p:spPr>
              <a:xfrm>
                <a:off x="1610315" y="2465067"/>
                <a:ext cx="51311" cy="6779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46" extrusionOk="0">
                    <a:moveTo>
                      <a:pt x="401" y="1"/>
                    </a:moveTo>
                    <a:lnTo>
                      <a:pt x="0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807;p50">
                <a:extLst>
                  <a:ext uri="{FF2B5EF4-FFF2-40B4-BE49-F238E27FC236}">
                    <a16:creationId xmlns:a16="http://schemas.microsoft.com/office/drawing/2014/main" id="{32FA9A7A-7677-45F6-BF4B-23B977A1FEA1}"/>
                  </a:ext>
                </a:extLst>
              </p:cNvPr>
              <p:cNvSpPr/>
              <p:nvPr/>
            </p:nvSpPr>
            <p:spPr>
              <a:xfrm>
                <a:off x="1556997" y="2436402"/>
                <a:ext cx="51311" cy="67722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45" extrusionOk="0">
                    <a:moveTo>
                      <a:pt x="401" y="0"/>
                    </a:moveTo>
                    <a:lnTo>
                      <a:pt x="0" y="773"/>
                    </a:lnTo>
                    <a:lnTo>
                      <a:pt x="286" y="945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808;p50">
                <a:extLst>
                  <a:ext uri="{FF2B5EF4-FFF2-40B4-BE49-F238E27FC236}">
                    <a16:creationId xmlns:a16="http://schemas.microsoft.com/office/drawing/2014/main" id="{5FAC7498-8DFA-42F6-BDF8-F8F9A1140CBD}"/>
                  </a:ext>
                </a:extLst>
              </p:cNvPr>
              <p:cNvSpPr/>
              <p:nvPr/>
            </p:nvSpPr>
            <p:spPr>
              <a:xfrm>
                <a:off x="1503680" y="2407665"/>
                <a:ext cx="51311" cy="6571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17" extrusionOk="0">
                    <a:moveTo>
                      <a:pt x="401" y="1"/>
                    </a:moveTo>
                    <a:lnTo>
                      <a:pt x="0" y="773"/>
                    </a:lnTo>
                    <a:lnTo>
                      <a:pt x="286" y="916"/>
                    </a:lnTo>
                    <a:lnTo>
                      <a:pt x="716" y="17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809;p50">
                <a:extLst>
                  <a:ext uri="{FF2B5EF4-FFF2-40B4-BE49-F238E27FC236}">
                    <a16:creationId xmlns:a16="http://schemas.microsoft.com/office/drawing/2014/main" id="{C7275FD2-C07F-4F99-9C21-0CC47C17CE0E}"/>
                  </a:ext>
                </a:extLst>
              </p:cNvPr>
              <p:cNvSpPr/>
              <p:nvPr/>
            </p:nvSpPr>
            <p:spPr>
              <a:xfrm>
                <a:off x="1723113" y="1779751"/>
                <a:ext cx="746590" cy="892282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2451" extrusionOk="0">
                    <a:moveTo>
                      <a:pt x="4541" y="0"/>
                    </a:moveTo>
                    <a:cubicBezTo>
                      <a:pt x="4380" y="0"/>
                      <a:pt x="4217" y="39"/>
                      <a:pt x="4064" y="120"/>
                    </a:cubicBezTo>
                    <a:lnTo>
                      <a:pt x="659" y="2009"/>
                    </a:lnTo>
                    <a:cubicBezTo>
                      <a:pt x="172" y="2266"/>
                      <a:pt x="0" y="2867"/>
                      <a:pt x="287" y="3354"/>
                    </a:cubicBezTo>
                    <a:lnTo>
                      <a:pt x="5009" y="11939"/>
                    </a:lnTo>
                    <a:cubicBezTo>
                      <a:pt x="5182" y="12266"/>
                      <a:pt x="5509" y="12450"/>
                      <a:pt x="5852" y="12450"/>
                    </a:cubicBezTo>
                    <a:cubicBezTo>
                      <a:pt x="6021" y="12450"/>
                      <a:pt x="6194" y="12406"/>
                      <a:pt x="6354" y="12311"/>
                    </a:cubicBezTo>
                    <a:lnTo>
                      <a:pt x="9760" y="10451"/>
                    </a:lnTo>
                    <a:cubicBezTo>
                      <a:pt x="10246" y="10194"/>
                      <a:pt x="10418" y="9593"/>
                      <a:pt x="10160" y="9106"/>
                    </a:cubicBezTo>
                    <a:lnTo>
                      <a:pt x="5409" y="520"/>
                    </a:lnTo>
                    <a:cubicBezTo>
                      <a:pt x="5233" y="186"/>
                      <a:pt x="4894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810;p50">
                <a:extLst>
                  <a:ext uri="{FF2B5EF4-FFF2-40B4-BE49-F238E27FC236}">
                    <a16:creationId xmlns:a16="http://schemas.microsoft.com/office/drawing/2014/main" id="{E4B2560A-321A-4F02-B4CD-9F6367364A06}"/>
                  </a:ext>
                </a:extLst>
              </p:cNvPr>
              <p:cNvSpPr/>
              <p:nvPr/>
            </p:nvSpPr>
            <p:spPr>
              <a:xfrm>
                <a:off x="1737446" y="1813863"/>
                <a:ext cx="685103" cy="793243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1069" extrusionOk="0">
                    <a:moveTo>
                      <a:pt x="3356" y="1"/>
                    </a:moveTo>
                    <a:cubicBezTo>
                      <a:pt x="2880" y="1"/>
                      <a:pt x="2397" y="116"/>
                      <a:pt x="1947" y="359"/>
                    </a:cubicBezTo>
                    <a:lnTo>
                      <a:pt x="1947" y="388"/>
                    </a:lnTo>
                    <a:cubicBezTo>
                      <a:pt x="516" y="1160"/>
                      <a:pt x="1" y="2935"/>
                      <a:pt x="774" y="4366"/>
                    </a:cubicBezTo>
                    <a:lnTo>
                      <a:pt x="3635" y="9546"/>
                    </a:lnTo>
                    <a:cubicBezTo>
                      <a:pt x="4180" y="10519"/>
                      <a:pt x="5175" y="11069"/>
                      <a:pt x="6206" y="11069"/>
                    </a:cubicBezTo>
                    <a:cubicBezTo>
                      <a:pt x="6691" y="11069"/>
                      <a:pt x="7184" y="10947"/>
                      <a:pt x="7642" y="10691"/>
                    </a:cubicBezTo>
                    <a:cubicBezTo>
                      <a:pt x="9044" y="9918"/>
                      <a:pt x="9560" y="8144"/>
                      <a:pt x="8787" y="6713"/>
                    </a:cubicBezTo>
                    <a:lnTo>
                      <a:pt x="5925" y="1533"/>
                    </a:lnTo>
                    <a:cubicBezTo>
                      <a:pt x="5395" y="551"/>
                      <a:pt x="4394" y="1"/>
                      <a:pt x="3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811;p50">
                <a:extLst>
                  <a:ext uri="{FF2B5EF4-FFF2-40B4-BE49-F238E27FC236}">
                    <a16:creationId xmlns:a16="http://schemas.microsoft.com/office/drawing/2014/main" id="{2C41829B-B7A5-4E42-BCE8-5356E9039993}"/>
                  </a:ext>
                </a:extLst>
              </p:cNvPr>
              <p:cNvSpPr/>
              <p:nvPr/>
            </p:nvSpPr>
            <p:spPr>
              <a:xfrm>
                <a:off x="2227624" y="2483556"/>
                <a:ext cx="36978" cy="5424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57" extrusionOk="0">
                    <a:moveTo>
                      <a:pt x="58" y="1"/>
                    </a:moveTo>
                    <a:cubicBezTo>
                      <a:pt x="29" y="29"/>
                      <a:pt x="1" y="58"/>
                      <a:pt x="29" y="86"/>
                    </a:cubicBezTo>
                    <a:lnTo>
                      <a:pt x="373" y="716"/>
                    </a:lnTo>
                    <a:cubicBezTo>
                      <a:pt x="393" y="736"/>
                      <a:pt x="413" y="757"/>
                      <a:pt x="434" y="757"/>
                    </a:cubicBezTo>
                    <a:cubicBezTo>
                      <a:pt x="442" y="757"/>
                      <a:pt x="450" y="753"/>
                      <a:pt x="459" y="745"/>
                    </a:cubicBezTo>
                    <a:cubicBezTo>
                      <a:pt x="487" y="745"/>
                      <a:pt x="516" y="687"/>
                      <a:pt x="487" y="659"/>
                    </a:cubicBezTo>
                    <a:lnTo>
                      <a:pt x="144" y="29"/>
                    </a:lnTo>
                    <a:cubicBezTo>
                      <a:pt x="115" y="1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812;p50">
                <a:extLst>
                  <a:ext uri="{FF2B5EF4-FFF2-40B4-BE49-F238E27FC236}">
                    <a16:creationId xmlns:a16="http://schemas.microsoft.com/office/drawing/2014/main" id="{D661C02F-8A3A-44F6-BDBA-97AA5089493F}"/>
                  </a:ext>
                </a:extLst>
              </p:cNvPr>
              <p:cNvSpPr/>
              <p:nvPr/>
            </p:nvSpPr>
            <p:spPr>
              <a:xfrm>
                <a:off x="1965121" y="2005706"/>
                <a:ext cx="229753" cy="406117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5667" extrusionOk="0">
                    <a:moveTo>
                      <a:pt x="29" y="0"/>
                    </a:moveTo>
                    <a:cubicBezTo>
                      <a:pt x="1" y="29"/>
                      <a:pt x="1" y="86"/>
                      <a:pt x="29" y="115"/>
                    </a:cubicBezTo>
                    <a:lnTo>
                      <a:pt x="659" y="1202"/>
                    </a:lnTo>
                    <a:cubicBezTo>
                      <a:pt x="659" y="1223"/>
                      <a:pt x="673" y="1243"/>
                      <a:pt x="692" y="1243"/>
                    </a:cubicBezTo>
                    <a:cubicBezTo>
                      <a:pt x="699" y="1243"/>
                      <a:pt x="708" y="1239"/>
                      <a:pt x="716" y="1231"/>
                    </a:cubicBezTo>
                    <a:cubicBezTo>
                      <a:pt x="745" y="1231"/>
                      <a:pt x="773" y="1174"/>
                      <a:pt x="745" y="1145"/>
                    </a:cubicBezTo>
                    <a:lnTo>
                      <a:pt x="115" y="29"/>
                    </a:lnTo>
                    <a:cubicBezTo>
                      <a:pt x="86" y="0"/>
                      <a:pt x="58" y="0"/>
                      <a:pt x="29" y="0"/>
                    </a:cubicBezTo>
                    <a:close/>
                    <a:moveTo>
                      <a:pt x="1285" y="2221"/>
                    </a:moveTo>
                    <a:cubicBezTo>
                      <a:pt x="1277" y="2221"/>
                      <a:pt x="1268" y="2224"/>
                      <a:pt x="1260" y="2233"/>
                    </a:cubicBezTo>
                    <a:cubicBezTo>
                      <a:pt x="1231" y="2261"/>
                      <a:pt x="1231" y="2290"/>
                      <a:pt x="1231" y="2318"/>
                    </a:cubicBezTo>
                    <a:lnTo>
                      <a:pt x="1861" y="3435"/>
                    </a:lnTo>
                    <a:cubicBezTo>
                      <a:pt x="1861" y="3449"/>
                      <a:pt x="1868" y="3456"/>
                      <a:pt x="1879" y="3456"/>
                    </a:cubicBezTo>
                    <a:cubicBezTo>
                      <a:pt x="1889" y="3456"/>
                      <a:pt x="1904" y="3449"/>
                      <a:pt x="1918" y="3435"/>
                    </a:cubicBezTo>
                    <a:cubicBezTo>
                      <a:pt x="1947" y="3435"/>
                      <a:pt x="1975" y="3377"/>
                      <a:pt x="1947" y="3377"/>
                    </a:cubicBezTo>
                    <a:lnTo>
                      <a:pt x="1346" y="2261"/>
                    </a:lnTo>
                    <a:cubicBezTo>
                      <a:pt x="1325" y="2241"/>
                      <a:pt x="1305" y="2221"/>
                      <a:pt x="1285" y="2221"/>
                    </a:cubicBezTo>
                    <a:close/>
                    <a:moveTo>
                      <a:pt x="2530" y="4443"/>
                    </a:moveTo>
                    <a:cubicBezTo>
                      <a:pt x="2519" y="4443"/>
                      <a:pt x="2505" y="4451"/>
                      <a:pt x="2490" y="4465"/>
                    </a:cubicBezTo>
                    <a:cubicBezTo>
                      <a:pt x="2462" y="4465"/>
                      <a:pt x="2462" y="4493"/>
                      <a:pt x="2462" y="4522"/>
                    </a:cubicBezTo>
                    <a:lnTo>
                      <a:pt x="3063" y="5638"/>
                    </a:lnTo>
                    <a:cubicBezTo>
                      <a:pt x="3091" y="5667"/>
                      <a:pt x="3120" y="5667"/>
                      <a:pt x="3149" y="5667"/>
                    </a:cubicBezTo>
                    <a:cubicBezTo>
                      <a:pt x="3177" y="5638"/>
                      <a:pt x="3206" y="5610"/>
                      <a:pt x="3177" y="5581"/>
                    </a:cubicBezTo>
                    <a:lnTo>
                      <a:pt x="2548" y="4465"/>
                    </a:lnTo>
                    <a:cubicBezTo>
                      <a:pt x="2548" y="4451"/>
                      <a:pt x="2540" y="4443"/>
                      <a:pt x="2530" y="4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813;p50">
                <a:extLst>
                  <a:ext uri="{FF2B5EF4-FFF2-40B4-BE49-F238E27FC236}">
                    <a16:creationId xmlns:a16="http://schemas.microsoft.com/office/drawing/2014/main" id="{62963ED5-6CB1-4AE2-82F6-750E80988DBD}"/>
                  </a:ext>
                </a:extLst>
              </p:cNvPr>
              <p:cNvSpPr/>
              <p:nvPr/>
            </p:nvSpPr>
            <p:spPr>
              <a:xfrm>
                <a:off x="1897471" y="1881800"/>
                <a:ext cx="34900" cy="5424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757" extrusionOk="0">
                    <a:moveTo>
                      <a:pt x="54" y="0"/>
                    </a:moveTo>
                    <a:cubicBezTo>
                      <a:pt x="45" y="0"/>
                      <a:pt x="37" y="4"/>
                      <a:pt x="29" y="12"/>
                    </a:cubicBezTo>
                    <a:cubicBezTo>
                      <a:pt x="0" y="12"/>
                      <a:pt x="0" y="69"/>
                      <a:pt x="0" y="98"/>
                    </a:cubicBezTo>
                    <a:lnTo>
                      <a:pt x="372" y="728"/>
                    </a:lnTo>
                    <a:cubicBezTo>
                      <a:pt x="372" y="756"/>
                      <a:pt x="401" y="756"/>
                      <a:pt x="458" y="756"/>
                    </a:cubicBezTo>
                    <a:cubicBezTo>
                      <a:pt x="458" y="728"/>
                      <a:pt x="487" y="699"/>
                      <a:pt x="458" y="670"/>
                    </a:cubicBezTo>
                    <a:lnTo>
                      <a:pt x="115" y="41"/>
                    </a:lnTo>
                    <a:cubicBezTo>
                      <a:pt x="94" y="2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814;p50">
                <a:extLst>
                  <a:ext uri="{FF2B5EF4-FFF2-40B4-BE49-F238E27FC236}">
                    <a16:creationId xmlns:a16="http://schemas.microsoft.com/office/drawing/2014/main" id="{C3242F7E-0F0D-45E9-ADF5-914F87FB42F8}"/>
                  </a:ext>
                </a:extLst>
              </p:cNvPr>
              <p:cNvSpPr/>
              <p:nvPr/>
            </p:nvSpPr>
            <p:spPr>
              <a:xfrm>
                <a:off x="2068245" y="2483126"/>
                <a:ext cx="141034" cy="11158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57" extrusionOk="0">
                    <a:moveTo>
                      <a:pt x="960" y="1"/>
                    </a:moveTo>
                    <a:cubicBezTo>
                      <a:pt x="392" y="1"/>
                      <a:pt x="1" y="621"/>
                      <a:pt x="279" y="1151"/>
                    </a:cubicBezTo>
                    <a:cubicBezTo>
                      <a:pt x="417" y="1409"/>
                      <a:pt x="693" y="1557"/>
                      <a:pt x="983" y="1557"/>
                    </a:cubicBezTo>
                    <a:cubicBezTo>
                      <a:pt x="1112" y="1557"/>
                      <a:pt x="1243" y="1528"/>
                      <a:pt x="1366" y="1466"/>
                    </a:cubicBezTo>
                    <a:cubicBezTo>
                      <a:pt x="1967" y="1123"/>
                      <a:pt x="1853" y="207"/>
                      <a:pt x="1194" y="35"/>
                    </a:cubicBezTo>
                    <a:cubicBezTo>
                      <a:pt x="1114" y="12"/>
                      <a:pt x="1036" y="1"/>
                      <a:pt x="96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815;p50">
                <a:extLst>
                  <a:ext uri="{FF2B5EF4-FFF2-40B4-BE49-F238E27FC236}">
                    <a16:creationId xmlns:a16="http://schemas.microsoft.com/office/drawing/2014/main" id="{8CED3A29-4E89-404F-ABBA-A10B2AD1F35C}"/>
                  </a:ext>
                </a:extLst>
              </p:cNvPr>
              <p:cNvSpPr/>
              <p:nvPr/>
            </p:nvSpPr>
            <p:spPr>
              <a:xfrm>
                <a:off x="2079997" y="2492658"/>
                <a:ext cx="11043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280" extrusionOk="0">
                    <a:moveTo>
                      <a:pt x="807" y="0"/>
                    </a:moveTo>
                    <a:cubicBezTo>
                      <a:pt x="710" y="0"/>
                      <a:pt x="611" y="23"/>
                      <a:pt x="515" y="74"/>
                    </a:cubicBezTo>
                    <a:cubicBezTo>
                      <a:pt x="0" y="331"/>
                      <a:pt x="86" y="1076"/>
                      <a:pt x="630" y="1247"/>
                    </a:cubicBezTo>
                    <a:cubicBezTo>
                      <a:pt x="690" y="1269"/>
                      <a:pt x="753" y="1280"/>
                      <a:pt x="815" y="1280"/>
                    </a:cubicBezTo>
                    <a:cubicBezTo>
                      <a:pt x="1077" y="1280"/>
                      <a:pt x="1333" y="1096"/>
                      <a:pt x="1403" y="818"/>
                    </a:cubicBezTo>
                    <a:cubicBezTo>
                      <a:pt x="1540" y="381"/>
                      <a:pt x="1199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816;p50">
                <a:extLst>
                  <a:ext uri="{FF2B5EF4-FFF2-40B4-BE49-F238E27FC236}">
                    <a16:creationId xmlns:a16="http://schemas.microsoft.com/office/drawing/2014/main" id="{9555FBEE-AA01-4768-8647-B82DFEC1CF61}"/>
                  </a:ext>
                </a:extLst>
              </p:cNvPr>
              <p:cNvSpPr/>
              <p:nvPr/>
            </p:nvSpPr>
            <p:spPr>
              <a:xfrm>
                <a:off x="2110741" y="2512293"/>
                <a:ext cx="55468" cy="5338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45" extrusionOk="0">
                    <a:moveTo>
                      <a:pt x="115" y="0"/>
                    </a:moveTo>
                    <a:lnTo>
                      <a:pt x="0" y="143"/>
                    </a:lnTo>
                    <a:lnTo>
                      <a:pt x="630" y="744"/>
                    </a:lnTo>
                    <a:lnTo>
                      <a:pt x="773" y="60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817;p50">
                <a:extLst>
                  <a:ext uri="{FF2B5EF4-FFF2-40B4-BE49-F238E27FC236}">
                    <a16:creationId xmlns:a16="http://schemas.microsoft.com/office/drawing/2014/main" id="{6052E4D0-B3A6-491B-8101-5578E34D021F}"/>
                  </a:ext>
                </a:extLst>
              </p:cNvPr>
              <p:cNvSpPr/>
              <p:nvPr/>
            </p:nvSpPr>
            <p:spPr>
              <a:xfrm>
                <a:off x="1997943" y="2344315"/>
                <a:ext cx="132362" cy="112512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570" extrusionOk="0">
                    <a:moveTo>
                      <a:pt x="871" y="0"/>
                    </a:moveTo>
                    <a:cubicBezTo>
                      <a:pt x="563" y="0"/>
                      <a:pt x="262" y="173"/>
                      <a:pt x="144" y="513"/>
                    </a:cubicBezTo>
                    <a:cubicBezTo>
                      <a:pt x="0" y="913"/>
                      <a:pt x="201" y="1371"/>
                      <a:pt x="630" y="1514"/>
                    </a:cubicBezTo>
                    <a:cubicBezTo>
                      <a:pt x="727" y="1552"/>
                      <a:pt x="824" y="1570"/>
                      <a:pt x="916" y="1570"/>
                    </a:cubicBezTo>
                    <a:cubicBezTo>
                      <a:pt x="1447" y="1570"/>
                      <a:pt x="1847" y="992"/>
                      <a:pt x="1603" y="455"/>
                    </a:cubicBezTo>
                    <a:cubicBezTo>
                      <a:pt x="1451" y="151"/>
                      <a:pt x="1158" y="0"/>
                      <a:pt x="8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818;p50">
                <a:extLst>
                  <a:ext uri="{FF2B5EF4-FFF2-40B4-BE49-F238E27FC236}">
                    <a16:creationId xmlns:a16="http://schemas.microsoft.com/office/drawing/2014/main" id="{EDC26BDC-D78D-46FC-9C2D-AC0EBE4CD324}"/>
                  </a:ext>
                </a:extLst>
              </p:cNvPr>
              <p:cNvSpPr/>
              <p:nvPr/>
            </p:nvSpPr>
            <p:spPr>
              <a:xfrm>
                <a:off x="2004464" y="2355422"/>
                <a:ext cx="112512" cy="91156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2" extrusionOk="0">
                    <a:moveTo>
                      <a:pt x="774" y="0"/>
                    </a:moveTo>
                    <a:cubicBezTo>
                      <a:pt x="348" y="0"/>
                      <a:pt x="0" y="461"/>
                      <a:pt x="196" y="901"/>
                    </a:cubicBezTo>
                    <a:cubicBezTo>
                      <a:pt x="301" y="1133"/>
                      <a:pt x="530" y="1272"/>
                      <a:pt x="781" y="1272"/>
                    </a:cubicBezTo>
                    <a:cubicBezTo>
                      <a:pt x="871" y="1272"/>
                      <a:pt x="964" y="1254"/>
                      <a:pt x="1054" y="1216"/>
                    </a:cubicBezTo>
                    <a:cubicBezTo>
                      <a:pt x="1569" y="987"/>
                      <a:pt x="1541" y="243"/>
                      <a:pt x="997" y="43"/>
                    </a:cubicBezTo>
                    <a:cubicBezTo>
                      <a:pt x="922" y="14"/>
                      <a:pt x="847" y="0"/>
                      <a:pt x="7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819;p50">
                <a:extLst>
                  <a:ext uri="{FF2B5EF4-FFF2-40B4-BE49-F238E27FC236}">
                    <a16:creationId xmlns:a16="http://schemas.microsoft.com/office/drawing/2014/main" id="{B2A6A10B-F0F0-45C5-A79B-E025122B6FAF}"/>
                  </a:ext>
                </a:extLst>
              </p:cNvPr>
              <p:cNvSpPr/>
              <p:nvPr/>
            </p:nvSpPr>
            <p:spPr>
              <a:xfrm>
                <a:off x="2051290" y="2369755"/>
                <a:ext cx="14404" cy="6163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60" extrusionOk="0">
                    <a:moveTo>
                      <a:pt x="1" y="1"/>
                    </a:moveTo>
                    <a:lnTo>
                      <a:pt x="1" y="859"/>
                    </a:lnTo>
                    <a:lnTo>
                      <a:pt x="201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820;p50">
                <a:extLst>
                  <a:ext uri="{FF2B5EF4-FFF2-40B4-BE49-F238E27FC236}">
                    <a16:creationId xmlns:a16="http://schemas.microsoft.com/office/drawing/2014/main" id="{19BAA09E-85C6-4487-8A4A-F447E0823EEF}"/>
                  </a:ext>
                </a:extLst>
              </p:cNvPr>
              <p:cNvSpPr/>
              <p:nvPr/>
            </p:nvSpPr>
            <p:spPr>
              <a:xfrm>
                <a:off x="1924129" y="2206435"/>
                <a:ext cx="125124" cy="11208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888" y="1"/>
                    </a:moveTo>
                    <a:cubicBezTo>
                      <a:pt x="556" y="1"/>
                      <a:pt x="231" y="199"/>
                      <a:pt x="115" y="548"/>
                    </a:cubicBezTo>
                    <a:cubicBezTo>
                      <a:pt x="0" y="948"/>
                      <a:pt x="229" y="1406"/>
                      <a:pt x="630" y="1521"/>
                    </a:cubicBezTo>
                    <a:cubicBezTo>
                      <a:pt x="711" y="1550"/>
                      <a:pt x="795" y="1564"/>
                      <a:pt x="878" y="1564"/>
                    </a:cubicBezTo>
                    <a:cubicBezTo>
                      <a:pt x="1203" y="1564"/>
                      <a:pt x="1512" y="1353"/>
                      <a:pt x="1603" y="1034"/>
                    </a:cubicBezTo>
                    <a:cubicBezTo>
                      <a:pt x="1746" y="605"/>
                      <a:pt x="1517" y="176"/>
                      <a:pt x="1116" y="33"/>
                    </a:cubicBezTo>
                    <a:cubicBezTo>
                      <a:pt x="1042" y="11"/>
                      <a:pt x="965" y="1"/>
                      <a:pt x="8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821;p50">
                <a:extLst>
                  <a:ext uri="{FF2B5EF4-FFF2-40B4-BE49-F238E27FC236}">
                    <a16:creationId xmlns:a16="http://schemas.microsoft.com/office/drawing/2014/main" id="{222DEC8E-2147-4D67-91FA-A1002F074E3F}"/>
                  </a:ext>
                </a:extLst>
              </p:cNvPr>
              <p:cNvSpPr/>
              <p:nvPr/>
            </p:nvSpPr>
            <p:spPr>
              <a:xfrm>
                <a:off x="1932586" y="2215966"/>
                <a:ext cx="104414" cy="92159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286" extrusionOk="0">
                    <a:moveTo>
                      <a:pt x="746" y="0"/>
                    </a:moveTo>
                    <a:cubicBezTo>
                      <a:pt x="350" y="0"/>
                      <a:pt x="1" y="403"/>
                      <a:pt x="140" y="844"/>
                    </a:cubicBezTo>
                    <a:cubicBezTo>
                      <a:pt x="231" y="1134"/>
                      <a:pt x="478" y="1286"/>
                      <a:pt x="731" y="1286"/>
                    </a:cubicBezTo>
                    <a:cubicBezTo>
                      <a:pt x="953" y="1286"/>
                      <a:pt x="1180" y="1170"/>
                      <a:pt x="1313" y="930"/>
                    </a:cubicBezTo>
                    <a:cubicBezTo>
                      <a:pt x="1456" y="615"/>
                      <a:pt x="1342" y="243"/>
                      <a:pt x="1027" y="71"/>
                    </a:cubicBezTo>
                    <a:cubicBezTo>
                      <a:pt x="935" y="22"/>
                      <a:pt x="839" y="0"/>
                      <a:pt x="7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822;p50">
                <a:extLst>
                  <a:ext uri="{FF2B5EF4-FFF2-40B4-BE49-F238E27FC236}">
                    <a16:creationId xmlns:a16="http://schemas.microsoft.com/office/drawing/2014/main" id="{4F275D4D-8728-4E56-8E08-EC3A82EF3F9E}"/>
                  </a:ext>
                </a:extLst>
              </p:cNvPr>
              <p:cNvSpPr/>
              <p:nvPr/>
            </p:nvSpPr>
            <p:spPr>
              <a:xfrm>
                <a:off x="1956951" y="2237465"/>
                <a:ext cx="57474" cy="4930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88" extrusionOk="0">
                    <a:moveTo>
                      <a:pt x="687" y="0"/>
                    </a:moveTo>
                    <a:lnTo>
                      <a:pt x="0" y="544"/>
                    </a:lnTo>
                    <a:lnTo>
                      <a:pt x="115" y="687"/>
                    </a:lnTo>
                    <a:lnTo>
                      <a:pt x="801" y="172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823;p50">
                <a:extLst>
                  <a:ext uri="{FF2B5EF4-FFF2-40B4-BE49-F238E27FC236}">
                    <a16:creationId xmlns:a16="http://schemas.microsoft.com/office/drawing/2014/main" id="{F8435A28-C306-41B3-B16E-41061A0D2460}"/>
                  </a:ext>
                </a:extLst>
              </p:cNvPr>
              <p:cNvSpPr/>
              <p:nvPr/>
            </p:nvSpPr>
            <p:spPr>
              <a:xfrm>
                <a:off x="1849958" y="2068841"/>
                <a:ext cx="133724" cy="112583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571" extrusionOk="0">
                    <a:moveTo>
                      <a:pt x="798" y="0"/>
                    </a:moveTo>
                    <a:cubicBezTo>
                      <a:pt x="410" y="0"/>
                      <a:pt x="89" y="324"/>
                      <a:pt x="62" y="722"/>
                    </a:cubicBezTo>
                    <a:cubicBezTo>
                      <a:pt x="1" y="1211"/>
                      <a:pt x="405" y="1570"/>
                      <a:pt x="828" y="1570"/>
                    </a:cubicBezTo>
                    <a:cubicBezTo>
                      <a:pt x="999" y="1570"/>
                      <a:pt x="1173" y="1512"/>
                      <a:pt x="1321" y="1380"/>
                    </a:cubicBezTo>
                    <a:cubicBezTo>
                      <a:pt x="1865" y="922"/>
                      <a:pt x="1579" y="64"/>
                      <a:pt x="892" y="6"/>
                    </a:cubicBezTo>
                    <a:cubicBezTo>
                      <a:pt x="860" y="2"/>
                      <a:pt x="829" y="0"/>
                      <a:pt x="79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824;p50">
                <a:extLst>
                  <a:ext uri="{FF2B5EF4-FFF2-40B4-BE49-F238E27FC236}">
                    <a16:creationId xmlns:a16="http://schemas.microsoft.com/office/drawing/2014/main" id="{D540B6CB-5D68-44CA-A7D5-ADC038564B87}"/>
                  </a:ext>
                </a:extLst>
              </p:cNvPr>
              <p:cNvSpPr/>
              <p:nvPr/>
            </p:nvSpPr>
            <p:spPr>
              <a:xfrm>
                <a:off x="1858486" y="2079017"/>
                <a:ext cx="99397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269" extrusionOk="0">
                    <a:moveTo>
                      <a:pt x="709" y="1"/>
                    </a:moveTo>
                    <a:cubicBezTo>
                      <a:pt x="574" y="1"/>
                      <a:pt x="435" y="46"/>
                      <a:pt x="315" y="151"/>
                    </a:cubicBezTo>
                    <a:cubicBezTo>
                      <a:pt x="29" y="351"/>
                      <a:pt x="0" y="752"/>
                      <a:pt x="229" y="1038"/>
                    </a:cubicBezTo>
                    <a:cubicBezTo>
                      <a:pt x="356" y="1196"/>
                      <a:pt x="533" y="1269"/>
                      <a:pt x="709" y="1269"/>
                    </a:cubicBezTo>
                    <a:cubicBezTo>
                      <a:pt x="1011" y="1269"/>
                      <a:pt x="1309" y="1056"/>
                      <a:pt x="1345" y="694"/>
                    </a:cubicBezTo>
                    <a:cubicBezTo>
                      <a:pt x="1387" y="303"/>
                      <a:pt x="1057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825;p50">
                <a:extLst>
                  <a:ext uri="{FF2B5EF4-FFF2-40B4-BE49-F238E27FC236}">
                    <a16:creationId xmlns:a16="http://schemas.microsoft.com/office/drawing/2014/main" id="{5F04BBA6-29A0-487E-A408-F5A3530D811D}"/>
                  </a:ext>
                </a:extLst>
              </p:cNvPr>
              <p:cNvSpPr/>
              <p:nvPr/>
            </p:nvSpPr>
            <p:spPr>
              <a:xfrm>
                <a:off x="1876903" y="2110262"/>
                <a:ext cx="63709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402" extrusionOk="0">
                    <a:moveTo>
                      <a:pt x="831" y="1"/>
                    </a:moveTo>
                    <a:lnTo>
                      <a:pt x="1" y="201"/>
                    </a:lnTo>
                    <a:lnTo>
                      <a:pt x="58" y="402"/>
                    </a:lnTo>
                    <a:lnTo>
                      <a:pt x="888" y="201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826;p50">
                <a:extLst>
                  <a:ext uri="{FF2B5EF4-FFF2-40B4-BE49-F238E27FC236}">
                    <a16:creationId xmlns:a16="http://schemas.microsoft.com/office/drawing/2014/main" id="{253D2D8A-9258-45E9-9DE0-C0530EF17ACE}"/>
                  </a:ext>
                </a:extLst>
              </p:cNvPr>
              <p:cNvSpPr/>
              <p:nvPr/>
            </p:nvSpPr>
            <p:spPr>
              <a:xfrm>
                <a:off x="1776431" y="1929814"/>
                <a:ext cx="112870" cy="112870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575" extrusionOk="0">
                    <a:moveTo>
                      <a:pt x="802" y="0"/>
                    </a:moveTo>
                    <a:cubicBezTo>
                      <a:pt x="373" y="0"/>
                      <a:pt x="1" y="372"/>
                      <a:pt x="1" y="802"/>
                    </a:cubicBezTo>
                    <a:cubicBezTo>
                      <a:pt x="1" y="1231"/>
                      <a:pt x="373" y="1574"/>
                      <a:pt x="802" y="1574"/>
                    </a:cubicBezTo>
                    <a:cubicBezTo>
                      <a:pt x="1231" y="1574"/>
                      <a:pt x="1575" y="1231"/>
                      <a:pt x="1575" y="802"/>
                    </a:cubicBezTo>
                    <a:cubicBezTo>
                      <a:pt x="1575" y="372"/>
                      <a:pt x="1231" y="0"/>
                      <a:pt x="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827;p50">
                <a:extLst>
                  <a:ext uri="{FF2B5EF4-FFF2-40B4-BE49-F238E27FC236}">
                    <a16:creationId xmlns:a16="http://schemas.microsoft.com/office/drawing/2014/main" id="{4F6C4656-4A60-4BC2-A2D2-E4161C25F1C4}"/>
                  </a:ext>
                </a:extLst>
              </p:cNvPr>
              <p:cNvSpPr/>
              <p:nvPr/>
            </p:nvSpPr>
            <p:spPr>
              <a:xfrm>
                <a:off x="1772346" y="1941567"/>
                <a:ext cx="109645" cy="9043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62" extrusionOk="0">
                    <a:moveTo>
                      <a:pt x="876" y="0"/>
                    </a:moveTo>
                    <a:cubicBezTo>
                      <a:pt x="843" y="0"/>
                      <a:pt x="808" y="3"/>
                      <a:pt x="773" y="8"/>
                    </a:cubicBezTo>
                    <a:cubicBezTo>
                      <a:pt x="229" y="37"/>
                      <a:pt x="0" y="752"/>
                      <a:pt x="458" y="1124"/>
                    </a:cubicBezTo>
                    <a:cubicBezTo>
                      <a:pt x="576" y="1219"/>
                      <a:pt x="712" y="1261"/>
                      <a:pt x="845" y="1261"/>
                    </a:cubicBezTo>
                    <a:cubicBezTo>
                      <a:pt x="1196" y="1261"/>
                      <a:pt x="1530" y="967"/>
                      <a:pt x="1489" y="552"/>
                    </a:cubicBezTo>
                    <a:cubicBezTo>
                      <a:pt x="1463" y="241"/>
                      <a:pt x="1202" y="0"/>
                      <a:pt x="8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828;p50">
                <a:extLst>
                  <a:ext uri="{FF2B5EF4-FFF2-40B4-BE49-F238E27FC236}">
                    <a16:creationId xmlns:a16="http://schemas.microsoft.com/office/drawing/2014/main" id="{EF2B1AA4-5653-44FB-BFE1-3839D3D2683F}"/>
                  </a:ext>
                </a:extLst>
              </p:cNvPr>
              <p:cNvSpPr/>
              <p:nvPr/>
            </p:nvSpPr>
            <p:spPr>
              <a:xfrm>
                <a:off x="1815416" y="1956473"/>
                <a:ext cx="34900" cy="63637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88" extrusionOk="0">
                    <a:moveTo>
                      <a:pt x="287" y="0"/>
                    </a:moveTo>
                    <a:lnTo>
                      <a:pt x="0" y="802"/>
                    </a:lnTo>
                    <a:lnTo>
                      <a:pt x="201" y="888"/>
                    </a:lnTo>
                    <a:lnTo>
                      <a:pt x="487" y="5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829;p50">
                <a:extLst>
                  <a:ext uri="{FF2B5EF4-FFF2-40B4-BE49-F238E27FC236}">
                    <a16:creationId xmlns:a16="http://schemas.microsoft.com/office/drawing/2014/main" id="{63B7BA53-D1D8-4373-9E70-58BDFC07BCB4}"/>
                  </a:ext>
                </a:extLst>
              </p:cNvPr>
              <p:cNvSpPr/>
              <p:nvPr/>
            </p:nvSpPr>
            <p:spPr>
              <a:xfrm>
                <a:off x="1958958" y="1824971"/>
                <a:ext cx="128564" cy="112512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570" extrusionOk="0">
                    <a:moveTo>
                      <a:pt x="872" y="1"/>
                    </a:moveTo>
                    <a:cubicBezTo>
                      <a:pt x="754" y="1"/>
                      <a:pt x="633" y="28"/>
                      <a:pt x="516" y="90"/>
                    </a:cubicBezTo>
                    <a:cubicBezTo>
                      <a:pt x="115" y="319"/>
                      <a:pt x="1" y="805"/>
                      <a:pt x="201" y="1177"/>
                    </a:cubicBezTo>
                    <a:cubicBezTo>
                      <a:pt x="353" y="1444"/>
                      <a:pt x="618" y="1570"/>
                      <a:pt x="881" y="1570"/>
                    </a:cubicBezTo>
                    <a:cubicBezTo>
                      <a:pt x="1211" y="1570"/>
                      <a:pt x="1536" y="1372"/>
                      <a:pt x="1632" y="1005"/>
                    </a:cubicBezTo>
                    <a:cubicBezTo>
                      <a:pt x="1793" y="475"/>
                      <a:pt x="1360" y="1"/>
                      <a:pt x="8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830;p50">
                <a:extLst>
                  <a:ext uri="{FF2B5EF4-FFF2-40B4-BE49-F238E27FC236}">
                    <a16:creationId xmlns:a16="http://schemas.microsoft.com/office/drawing/2014/main" id="{B7BC8451-56D6-4C97-AF4E-09D83667B5D7}"/>
                  </a:ext>
                </a:extLst>
              </p:cNvPr>
              <p:cNvSpPr/>
              <p:nvPr/>
            </p:nvSpPr>
            <p:spPr>
              <a:xfrm>
                <a:off x="1971284" y="1836365"/>
                <a:ext cx="104629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280" extrusionOk="0">
                    <a:moveTo>
                      <a:pt x="718" y="0"/>
                    </a:moveTo>
                    <a:cubicBezTo>
                      <a:pt x="487" y="0"/>
                      <a:pt x="265" y="137"/>
                      <a:pt x="143" y="360"/>
                    </a:cubicBezTo>
                    <a:cubicBezTo>
                      <a:pt x="0" y="675"/>
                      <a:pt x="115" y="1047"/>
                      <a:pt x="430" y="1219"/>
                    </a:cubicBezTo>
                    <a:cubicBezTo>
                      <a:pt x="520" y="1260"/>
                      <a:pt x="617" y="1279"/>
                      <a:pt x="714" y="1279"/>
                    </a:cubicBezTo>
                    <a:cubicBezTo>
                      <a:pt x="953" y="1279"/>
                      <a:pt x="1186" y="1157"/>
                      <a:pt x="1288" y="932"/>
                    </a:cubicBezTo>
                    <a:cubicBezTo>
                      <a:pt x="1460" y="618"/>
                      <a:pt x="1317" y="217"/>
                      <a:pt x="1002" y="74"/>
                    </a:cubicBezTo>
                    <a:cubicBezTo>
                      <a:pt x="910" y="24"/>
                      <a:pt x="813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831;p50">
                <a:extLst>
                  <a:ext uri="{FF2B5EF4-FFF2-40B4-BE49-F238E27FC236}">
                    <a16:creationId xmlns:a16="http://schemas.microsoft.com/office/drawing/2014/main" id="{57FC3670-27A9-4DEC-9752-A3F2B95BB2DE}"/>
                  </a:ext>
                </a:extLst>
              </p:cNvPr>
              <p:cNvSpPr/>
              <p:nvPr/>
            </p:nvSpPr>
            <p:spPr>
              <a:xfrm>
                <a:off x="2034849" y="1963998"/>
                <a:ext cx="127203" cy="112153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565" extrusionOk="0">
                    <a:moveTo>
                      <a:pt x="893" y="1"/>
                    </a:moveTo>
                    <a:cubicBezTo>
                      <a:pt x="786" y="1"/>
                      <a:pt x="678" y="22"/>
                      <a:pt x="573" y="67"/>
                    </a:cubicBezTo>
                    <a:cubicBezTo>
                      <a:pt x="172" y="239"/>
                      <a:pt x="1" y="697"/>
                      <a:pt x="172" y="1097"/>
                    </a:cubicBezTo>
                    <a:cubicBezTo>
                      <a:pt x="299" y="1393"/>
                      <a:pt x="582" y="1564"/>
                      <a:pt x="883" y="1564"/>
                    </a:cubicBezTo>
                    <a:cubicBezTo>
                      <a:pt x="989" y="1564"/>
                      <a:pt x="1098" y="1543"/>
                      <a:pt x="1203" y="1498"/>
                    </a:cubicBezTo>
                    <a:cubicBezTo>
                      <a:pt x="1603" y="1326"/>
                      <a:pt x="1775" y="868"/>
                      <a:pt x="1603" y="468"/>
                    </a:cubicBezTo>
                    <a:cubicBezTo>
                      <a:pt x="1476" y="172"/>
                      <a:pt x="1193" y="1"/>
                      <a:pt x="8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832;p50">
                <a:extLst>
                  <a:ext uri="{FF2B5EF4-FFF2-40B4-BE49-F238E27FC236}">
                    <a16:creationId xmlns:a16="http://schemas.microsoft.com/office/drawing/2014/main" id="{9C17F030-7C45-4FC5-A6BC-CAA2B05B01E2}"/>
                  </a:ext>
                </a:extLst>
              </p:cNvPr>
              <p:cNvSpPr/>
              <p:nvPr/>
            </p:nvSpPr>
            <p:spPr>
              <a:xfrm>
                <a:off x="2047176" y="1974317"/>
                <a:ext cx="102622" cy="91514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7" extrusionOk="0">
                    <a:moveTo>
                      <a:pt x="732" y="0"/>
                    </a:moveTo>
                    <a:cubicBezTo>
                      <a:pt x="611" y="0"/>
                      <a:pt x="486" y="38"/>
                      <a:pt x="372" y="123"/>
                    </a:cubicBezTo>
                    <a:cubicBezTo>
                      <a:pt x="86" y="295"/>
                      <a:pt x="0" y="696"/>
                      <a:pt x="201" y="982"/>
                    </a:cubicBezTo>
                    <a:cubicBezTo>
                      <a:pt x="331" y="1183"/>
                      <a:pt x="530" y="1277"/>
                      <a:pt x="726" y="1277"/>
                    </a:cubicBezTo>
                    <a:cubicBezTo>
                      <a:pt x="1004" y="1277"/>
                      <a:pt x="1278" y="1089"/>
                      <a:pt x="1345" y="753"/>
                    </a:cubicBezTo>
                    <a:cubicBezTo>
                      <a:pt x="1431" y="344"/>
                      <a:pt x="1097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833;p50">
                <a:extLst>
                  <a:ext uri="{FF2B5EF4-FFF2-40B4-BE49-F238E27FC236}">
                    <a16:creationId xmlns:a16="http://schemas.microsoft.com/office/drawing/2014/main" id="{05D23A3C-1645-48C3-80BC-E90A76EE001E}"/>
                  </a:ext>
                </a:extLst>
              </p:cNvPr>
              <p:cNvSpPr/>
              <p:nvPr/>
            </p:nvSpPr>
            <p:spPr>
              <a:xfrm>
                <a:off x="2069750" y="1997464"/>
                <a:ext cx="59552" cy="4522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31" extrusionOk="0">
                    <a:moveTo>
                      <a:pt x="86" y="1"/>
                    </a:moveTo>
                    <a:lnTo>
                      <a:pt x="0" y="173"/>
                    </a:lnTo>
                    <a:lnTo>
                      <a:pt x="716" y="630"/>
                    </a:lnTo>
                    <a:lnTo>
                      <a:pt x="830" y="459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834;p50">
                <a:extLst>
                  <a:ext uri="{FF2B5EF4-FFF2-40B4-BE49-F238E27FC236}">
                    <a16:creationId xmlns:a16="http://schemas.microsoft.com/office/drawing/2014/main" id="{D4BC0C76-7571-43E4-8AFB-182E87F4AD51}"/>
                  </a:ext>
                </a:extLst>
              </p:cNvPr>
              <p:cNvSpPr/>
              <p:nvPr/>
            </p:nvSpPr>
            <p:spPr>
              <a:xfrm>
                <a:off x="2100493" y="2102093"/>
                <a:ext cx="148702" cy="113085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578" extrusionOk="0">
                    <a:moveTo>
                      <a:pt x="1052" y="1"/>
                    </a:moveTo>
                    <a:cubicBezTo>
                      <a:pt x="874" y="1"/>
                      <a:pt x="695" y="59"/>
                      <a:pt x="544" y="172"/>
                    </a:cubicBezTo>
                    <a:cubicBezTo>
                      <a:pt x="0" y="601"/>
                      <a:pt x="258" y="1489"/>
                      <a:pt x="945" y="1574"/>
                    </a:cubicBezTo>
                    <a:cubicBezTo>
                      <a:pt x="969" y="1576"/>
                      <a:pt x="993" y="1577"/>
                      <a:pt x="1017" y="1577"/>
                    </a:cubicBezTo>
                    <a:cubicBezTo>
                      <a:pt x="1689" y="1577"/>
                      <a:pt x="2075" y="812"/>
                      <a:pt x="1660" y="287"/>
                    </a:cubicBezTo>
                    <a:cubicBezTo>
                      <a:pt x="1500" y="94"/>
                      <a:pt x="1277" y="1"/>
                      <a:pt x="10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835;p50">
                <a:extLst>
                  <a:ext uri="{FF2B5EF4-FFF2-40B4-BE49-F238E27FC236}">
                    <a16:creationId xmlns:a16="http://schemas.microsoft.com/office/drawing/2014/main" id="{CB44B646-AD91-44A9-A3DE-12EDB50B76BA}"/>
                  </a:ext>
                </a:extLst>
              </p:cNvPr>
              <p:cNvSpPr/>
              <p:nvPr/>
            </p:nvSpPr>
            <p:spPr>
              <a:xfrm>
                <a:off x="2113894" y="2112054"/>
                <a:ext cx="107638" cy="9215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286" extrusionOk="0">
                    <a:moveTo>
                      <a:pt x="832" y="1"/>
                    </a:moveTo>
                    <a:cubicBezTo>
                      <a:pt x="302" y="1"/>
                      <a:pt x="0" y="624"/>
                      <a:pt x="357" y="1063"/>
                    </a:cubicBezTo>
                    <a:cubicBezTo>
                      <a:pt x="490" y="1216"/>
                      <a:pt x="666" y="1286"/>
                      <a:pt x="839" y="1286"/>
                    </a:cubicBezTo>
                    <a:cubicBezTo>
                      <a:pt x="1152" y="1286"/>
                      <a:pt x="1455" y="1060"/>
                      <a:pt x="1473" y="691"/>
                    </a:cubicBezTo>
                    <a:cubicBezTo>
                      <a:pt x="1502" y="348"/>
                      <a:pt x="1244" y="33"/>
                      <a:pt x="901" y="4"/>
                    </a:cubicBezTo>
                    <a:cubicBezTo>
                      <a:pt x="877" y="2"/>
                      <a:pt x="854" y="1"/>
                      <a:pt x="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836;p50">
                <a:extLst>
                  <a:ext uri="{FF2B5EF4-FFF2-40B4-BE49-F238E27FC236}">
                    <a16:creationId xmlns:a16="http://schemas.microsoft.com/office/drawing/2014/main" id="{688A1ADE-82B7-4C41-ABE4-7A8F672C2B6C}"/>
                  </a:ext>
                </a:extLst>
              </p:cNvPr>
              <p:cNvSpPr/>
              <p:nvPr/>
            </p:nvSpPr>
            <p:spPr>
              <a:xfrm>
                <a:off x="2143563" y="2141078"/>
                <a:ext cx="63637" cy="349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87" extrusionOk="0">
                    <a:moveTo>
                      <a:pt x="830" y="0"/>
                    </a:moveTo>
                    <a:lnTo>
                      <a:pt x="0" y="286"/>
                    </a:lnTo>
                    <a:lnTo>
                      <a:pt x="86" y="487"/>
                    </a:lnTo>
                    <a:lnTo>
                      <a:pt x="888" y="172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837;p50">
                <a:extLst>
                  <a:ext uri="{FF2B5EF4-FFF2-40B4-BE49-F238E27FC236}">
                    <a16:creationId xmlns:a16="http://schemas.microsoft.com/office/drawing/2014/main" id="{D572A3BB-86A1-4B48-8AF2-632677B3EE92}"/>
                  </a:ext>
                </a:extLst>
              </p:cNvPr>
              <p:cNvSpPr/>
              <p:nvPr/>
            </p:nvSpPr>
            <p:spPr>
              <a:xfrm>
                <a:off x="2186633" y="2239256"/>
                <a:ext cx="127203" cy="112870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575" extrusionOk="0">
                    <a:moveTo>
                      <a:pt x="875" y="0"/>
                    </a:moveTo>
                    <a:cubicBezTo>
                      <a:pt x="612" y="0"/>
                      <a:pt x="360" y="134"/>
                      <a:pt x="229" y="376"/>
                    </a:cubicBezTo>
                    <a:cubicBezTo>
                      <a:pt x="0" y="748"/>
                      <a:pt x="115" y="1234"/>
                      <a:pt x="487" y="1463"/>
                    </a:cubicBezTo>
                    <a:cubicBezTo>
                      <a:pt x="611" y="1540"/>
                      <a:pt x="748" y="1575"/>
                      <a:pt x="882" y="1575"/>
                    </a:cubicBezTo>
                    <a:cubicBezTo>
                      <a:pt x="1152" y="1575"/>
                      <a:pt x="1412" y="1435"/>
                      <a:pt x="1546" y="1206"/>
                    </a:cubicBezTo>
                    <a:cubicBezTo>
                      <a:pt x="1775" y="834"/>
                      <a:pt x="1660" y="347"/>
                      <a:pt x="1288" y="118"/>
                    </a:cubicBezTo>
                    <a:cubicBezTo>
                      <a:pt x="1159" y="39"/>
                      <a:pt x="1015" y="0"/>
                      <a:pt x="8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838;p50">
                <a:extLst>
                  <a:ext uri="{FF2B5EF4-FFF2-40B4-BE49-F238E27FC236}">
                    <a16:creationId xmlns:a16="http://schemas.microsoft.com/office/drawing/2014/main" id="{34F5F9D8-D724-4AFA-BF46-5475AFC89002}"/>
                  </a:ext>
                </a:extLst>
              </p:cNvPr>
              <p:cNvSpPr/>
              <p:nvPr/>
            </p:nvSpPr>
            <p:spPr>
              <a:xfrm>
                <a:off x="2197167" y="2250794"/>
                <a:ext cx="110505" cy="91586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78" extrusionOk="0">
                    <a:moveTo>
                      <a:pt x="736" y="1"/>
                    </a:moveTo>
                    <a:cubicBezTo>
                      <a:pt x="331" y="1"/>
                      <a:pt x="0" y="404"/>
                      <a:pt x="140" y="845"/>
                    </a:cubicBezTo>
                    <a:cubicBezTo>
                      <a:pt x="232" y="1098"/>
                      <a:pt x="492" y="1278"/>
                      <a:pt x="754" y="1278"/>
                    </a:cubicBezTo>
                    <a:cubicBezTo>
                      <a:pt x="817" y="1278"/>
                      <a:pt x="880" y="1267"/>
                      <a:pt x="941" y="1245"/>
                    </a:cubicBezTo>
                    <a:cubicBezTo>
                      <a:pt x="1485" y="1045"/>
                      <a:pt x="1542" y="329"/>
                      <a:pt x="1027" y="72"/>
                    </a:cubicBezTo>
                    <a:cubicBezTo>
                      <a:pt x="929" y="23"/>
                      <a:pt x="830" y="1"/>
                      <a:pt x="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839;p50">
                <a:extLst>
                  <a:ext uri="{FF2B5EF4-FFF2-40B4-BE49-F238E27FC236}">
                    <a16:creationId xmlns:a16="http://schemas.microsoft.com/office/drawing/2014/main" id="{B0F78890-B8B7-441E-BE70-71831F595B03}"/>
                  </a:ext>
                </a:extLst>
              </p:cNvPr>
              <p:cNvSpPr/>
              <p:nvPr/>
            </p:nvSpPr>
            <p:spPr>
              <a:xfrm>
                <a:off x="2223539" y="2270286"/>
                <a:ext cx="55468" cy="51311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16" extrusionOk="0">
                    <a:moveTo>
                      <a:pt x="630" y="0"/>
                    </a:moveTo>
                    <a:lnTo>
                      <a:pt x="1" y="573"/>
                    </a:lnTo>
                    <a:lnTo>
                      <a:pt x="144" y="716"/>
                    </a:lnTo>
                    <a:lnTo>
                      <a:pt x="773" y="115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840;p50">
                <a:extLst>
                  <a:ext uri="{FF2B5EF4-FFF2-40B4-BE49-F238E27FC236}">
                    <a16:creationId xmlns:a16="http://schemas.microsoft.com/office/drawing/2014/main" id="{C6ACE31C-1E8B-4E12-ACBF-37302812B6CC}"/>
                  </a:ext>
                </a:extLst>
              </p:cNvPr>
              <p:cNvSpPr/>
              <p:nvPr/>
            </p:nvSpPr>
            <p:spPr>
              <a:xfrm>
                <a:off x="2252276" y="2378498"/>
                <a:ext cx="134226" cy="111723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559" extrusionOk="0">
                    <a:moveTo>
                      <a:pt x="1074" y="0"/>
                    </a:moveTo>
                    <a:cubicBezTo>
                      <a:pt x="1041" y="0"/>
                      <a:pt x="1007" y="2"/>
                      <a:pt x="973" y="7"/>
                    </a:cubicBezTo>
                    <a:cubicBezTo>
                      <a:pt x="258" y="64"/>
                      <a:pt x="0" y="923"/>
                      <a:pt x="544" y="1381"/>
                    </a:cubicBezTo>
                    <a:cubicBezTo>
                      <a:pt x="691" y="1503"/>
                      <a:pt x="864" y="1558"/>
                      <a:pt x="1034" y="1558"/>
                    </a:cubicBezTo>
                    <a:cubicBezTo>
                      <a:pt x="1460" y="1558"/>
                      <a:pt x="1873" y="1213"/>
                      <a:pt x="1832" y="722"/>
                    </a:cubicBezTo>
                    <a:cubicBezTo>
                      <a:pt x="1779" y="301"/>
                      <a:pt x="1459" y="0"/>
                      <a:pt x="10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841;p50">
                <a:extLst>
                  <a:ext uri="{FF2B5EF4-FFF2-40B4-BE49-F238E27FC236}">
                    <a16:creationId xmlns:a16="http://schemas.microsoft.com/office/drawing/2014/main" id="{5F1EC04D-69ED-401C-B2DB-9E6156DB60CD}"/>
                  </a:ext>
                </a:extLst>
              </p:cNvPr>
              <p:cNvSpPr/>
              <p:nvPr/>
            </p:nvSpPr>
            <p:spPr>
              <a:xfrm>
                <a:off x="2259801" y="2387169"/>
                <a:ext cx="134727" cy="94381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317" extrusionOk="0">
                    <a:moveTo>
                      <a:pt x="938" y="1"/>
                    </a:moveTo>
                    <a:cubicBezTo>
                      <a:pt x="413" y="1"/>
                      <a:pt x="0" y="736"/>
                      <a:pt x="553" y="1174"/>
                    </a:cubicBezTo>
                    <a:cubicBezTo>
                      <a:pt x="681" y="1274"/>
                      <a:pt x="815" y="1317"/>
                      <a:pt x="942" y="1317"/>
                    </a:cubicBezTo>
                    <a:cubicBezTo>
                      <a:pt x="1467" y="1317"/>
                      <a:pt x="1879" y="582"/>
                      <a:pt x="1326" y="144"/>
                    </a:cubicBezTo>
                    <a:cubicBezTo>
                      <a:pt x="1198" y="43"/>
                      <a:pt x="1065" y="1"/>
                      <a:pt x="9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842;p50">
                <a:extLst>
                  <a:ext uri="{FF2B5EF4-FFF2-40B4-BE49-F238E27FC236}">
                    <a16:creationId xmlns:a16="http://schemas.microsoft.com/office/drawing/2014/main" id="{14CC55C4-3692-4098-9D33-23BA23B9531D}"/>
                  </a:ext>
                </a:extLst>
              </p:cNvPr>
              <p:cNvSpPr/>
              <p:nvPr/>
            </p:nvSpPr>
            <p:spPr>
              <a:xfrm>
                <a:off x="2295346" y="2419991"/>
                <a:ext cx="63637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02" extrusionOk="0">
                    <a:moveTo>
                      <a:pt x="29" y="0"/>
                    </a:moveTo>
                    <a:lnTo>
                      <a:pt x="0" y="201"/>
                    </a:lnTo>
                    <a:lnTo>
                      <a:pt x="830" y="401"/>
                    </a:lnTo>
                    <a:lnTo>
                      <a:pt x="887" y="20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843;p50">
                <a:extLst>
                  <a:ext uri="{FF2B5EF4-FFF2-40B4-BE49-F238E27FC236}">
                    <a16:creationId xmlns:a16="http://schemas.microsoft.com/office/drawing/2014/main" id="{CDCE590E-7D19-4F3C-A8D4-96431D9BD849}"/>
                  </a:ext>
                </a:extLst>
              </p:cNvPr>
              <p:cNvSpPr/>
              <p:nvPr/>
            </p:nvSpPr>
            <p:spPr>
              <a:xfrm>
                <a:off x="2260446" y="2536874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990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844;p50">
                <a:extLst>
                  <a:ext uri="{FF2B5EF4-FFF2-40B4-BE49-F238E27FC236}">
                    <a16:creationId xmlns:a16="http://schemas.microsoft.com/office/drawing/2014/main" id="{A96240C9-28D7-4B7F-BEE3-2AE5732055C0}"/>
                  </a:ext>
                </a:extLst>
              </p:cNvPr>
              <p:cNvSpPr/>
              <p:nvPr/>
            </p:nvSpPr>
            <p:spPr>
              <a:xfrm rot="-5604720">
                <a:off x="991451" y="2753866"/>
                <a:ext cx="153858" cy="143611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004" extrusionOk="0">
                    <a:moveTo>
                      <a:pt x="487" y="0"/>
                    </a:moveTo>
                    <a:lnTo>
                      <a:pt x="0" y="544"/>
                    </a:lnTo>
                    <a:lnTo>
                      <a:pt x="1631" y="2004"/>
                    </a:lnTo>
                    <a:lnTo>
                      <a:pt x="2147" y="143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845;p50">
                <a:extLst>
                  <a:ext uri="{FF2B5EF4-FFF2-40B4-BE49-F238E27FC236}">
                    <a16:creationId xmlns:a16="http://schemas.microsoft.com/office/drawing/2014/main" id="{4EA7457F-5FA0-4DBA-8E61-5FE97C7D7735}"/>
                  </a:ext>
                </a:extLst>
              </p:cNvPr>
              <p:cNvSpPr/>
              <p:nvPr/>
            </p:nvSpPr>
            <p:spPr>
              <a:xfrm rot="-5604720">
                <a:off x="1036686" y="2566449"/>
                <a:ext cx="326134" cy="34254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780" extrusionOk="0">
                    <a:moveTo>
                      <a:pt x="2089" y="0"/>
                    </a:moveTo>
                    <a:lnTo>
                      <a:pt x="1946" y="258"/>
                    </a:lnTo>
                    <a:cubicBezTo>
                      <a:pt x="1689" y="659"/>
                      <a:pt x="1460" y="1088"/>
                      <a:pt x="1260" y="1517"/>
                    </a:cubicBezTo>
                    <a:cubicBezTo>
                      <a:pt x="1145" y="1775"/>
                      <a:pt x="1059" y="2061"/>
                      <a:pt x="1031" y="2319"/>
                    </a:cubicBezTo>
                    <a:cubicBezTo>
                      <a:pt x="973" y="2948"/>
                      <a:pt x="401" y="3807"/>
                      <a:pt x="86" y="4236"/>
                    </a:cubicBezTo>
                    <a:cubicBezTo>
                      <a:pt x="0" y="4379"/>
                      <a:pt x="29" y="4551"/>
                      <a:pt x="143" y="4665"/>
                    </a:cubicBezTo>
                    <a:cubicBezTo>
                      <a:pt x="201" y="4723"/>
                      <a:pt x="286" y="4751"/>
                      <a:pt x="344" y="4780"/>
                    </a:cubicBezTo>
                    <a:cubicBezTo>
                      <a:pt x="430" y="4780"/>
                      <a:pt x="515" y="4723"/>
                      <a:pt x="573" y="4665"/>
                    </a:cubicBezTo>
                    <a:cubicBezTo>
                      <a:pt x="945" y="4322"/>
                      <a:pt x="1746" y="3664"/>
                      <a:pt x="2376" y="3521"/>
                    </a:cubicBezTo>
                    <a:cubicBezTo>
                      <a:pt x="2633" y="3463"/>
                      <a:pt x="2891" y="3349"/>
                      <a:pt x="3120" y="3206"/>
                    </a:cubicBezTo>
                    <a:cubicBezTo>
                      <a:pt x="3549" y="2948"/>
                      <a:pt x="3921" y="2662"/>
                      <a:pt x="4322" y="2376"/>
                    </a:cubicBezTo>
                    <a:cubicBezTo>
                      <a:pt x="4465" y="2261"/>
                      <a:pt x="4551" y="2175"/>
                      <a:pt x="4551" y="2175"/>
                    </a:cubicBezTo>
                    <a:lnTo>
                      <a:pt x="20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846;p50">
                <a:extLst>
                  <a:ext uri="{FF2B5EF4-FFF2-40B4-BE49-F238E27FC236}">
                    <a16:creationId xmlns:a16="http://schemas.microsoft.com/office/drawing/2014/main" id="{1AFB1910-EDB9-457A-BA31-5550065E4EE2}"/>
                  </a:ext>
                </a:extLst>
              </p:cNvPr>
              <p:cNvSpPr/>
              <p:nvPr/>
            </p:nvSpPr>
            <p:spPr>
              <a:xfrm rot="-5604720">
                <a:off x="1039735" y="2599119"/>
                <a:ext cx="219501" cy="209253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920" extrusionOk="0">
                    <a:moveTo>
                      <a:pt x="687" y="0"/>
                    </a:moveTo>
                    <a:cubicBezTo>
                      <a:pt x="430" y="401"/>
                      <a:pt x="201" y="830"/>
                      <a:pt x="1" y="1259"/>
                    </a:cubicBezTo>
                    <a:lnTo>
                      <a:pt x="1889" y="2919"/>
                    </a:lnTo>
                    <a:cubicBezTo>
                      <a:pt x="2290" y="2690"/>
                      <a:pt x="2691" y="2404"/>
                      <a:pt x="3063" y="211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847;p50">
                <a:extLst>
                  <a:ext uri="{FF2B5EF4-FFF2-40B4-BE49-F238E27FC236}">
                    <a16:creationId xmlns:a16="http://schemas.microsoft.com/office/drawing/2014/main" id="{65A9DDDD-203D-47C8-836D-B116AADE53CF}"/>
                  </a:ext>
                </a:extLst>
              </p:cNvPr>
              <p:cNvSpPr/>
              <p:nvPr/>
            </p:nvSpPr>
            <p:spPr>
              <a:xfrm rot="-5604720">
                <a:off x="984205" y="2560906"/>
                <a:ext cx="233905" cy="215416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3006" extrusionOk="0">
                    <a:moveTo>
                      <a:pt x="401" y="0"/>
                    </a:moveTo>
                    <a:lnTo>
                      <a:pt x="1" y="458"/>
                    </a:lnTo>
                    <a:lnTo>
                      <a:pt x="2863" y="3005"/>
                    </a:lnTo>
                    <a:lnTo>
                      <a:pt x="3263" y="254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848;p50">
                <a:extLst>
                  <a:ext uri="{FF2B5EF4-FFF2-40B4-BE49-F238E27FC236}">
                    <a16:creationId xmlns:a16="http://schemas.microsoft.com/office/drawing/2014/main" id="{477AF15C-A8E9-4C94-9536-7E59298FAF63}"/>
                  </a:ext>
                </a:extLst>
              </p:cNvPr>
              <p:cNvSpPr/>
              <p:nvPr/>
            </p:nvSpPr>
            <p:spPr>
              <a:xfrm rot="-5604720">
                <a:off x="961350" y="2829837"/>
                <a:ext cx="112868" cy="121037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689" extrusionOk="0">
                    <a:moveTo>
                      <a:pt x="1231" y="0"/>
                    </a:moveTo>
                    <a:lnTo>
                      <a:pt x="1" y="1374"/>
                    </a:lnTo>
                    <a:lnTo>
                      <a:pt x="373" y="1689"/>
                    </a:lnTo>
                    <a:lnTo>
                      <a:pt x="1575" y="344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849;p50">
                <a:extLst>
                  <a:ext uri="{FF2B5EF4-FFF2-40B4-BE49-F238E27FC236}">
                    <a16:creationId xmlns:a16="http://schemas.microsoft.com/office/drawing/2014/main" id="{03BE86BF-116C-4FFA-B2C0-27F7F2541902}"/>
                  </a:ext>
                </a:extLst>
              </p:cNvPr>
              <p:cNvSpPr/>
              <p:nvPr/>
            </p:nvSpPr>
            <p:spPr>
              <a:xfrm rot="-5604720">
                <a:off x="650742" y="2900504"/>
                <a:ext cx="424598" cy="384395"/>
              </a:xfrm>
              <a:custGeom>
                <a:avLst/>
                <a:gdLst/>
                <a:ahLst/>
                <a:cxnLst/>
                <a:rect l="l" t="t" r="r" b="b"/>
                <a:pathLst>
                  <a:path w="5925" h="5364" extrusionOk="0">
                    <a:moveTo>
                      <a:pt x="1116" y="1"/>
                    </a:moveTo>
                    <a:cubicBezTo>
                      <a:pt x="847" y="1"/>
                      <a:pt x="576" y="108"/>
                      <a:pt x="373" y="326"/>
                    </a:cubicBezTo>
                    <a:cubicBezTo>
                      <a:pt x="0" y="756"/>
                      <a:pt x="58" y="1414"/>
                      <a:pt x="516" y="1757"/>
                    </a:cubicBezTo>
                    <a:lnTo>
                      <a:pt x="5066" y="5363"/>
                    </a:lnTo>
                    <a:lnTo>
                      <a:pt x="5925" y="4390"/>
                    </a:lnTo>
                    <a:lnTo>
                      <a:pt x="1832" y="298"/>
                    </a:lnTo>
                    <a:cubicBezTo>
                      <a:pt x="1635" y="101"/>
                      <a:pt x="1376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850;p50">
                <a:extLst>
                  <a:ext uri="{FF2B5EF4-FFF2-40B4-BE49-F238E27FC236}">
                    <a16:creationId xmlns:a16="http://schemas.microsoft.com/office/drawing/2014/main" id="{173B6398-7647-4F64-AF02-AA3648327CCA}"/>
                  </a:ext>
                </a:extLst>
              </p:cNvPr>
              <p:cNvSpPr/>
              <p:nvPr/>
            </p:nvSpPr>
            <p:spPr>
              <a:xfrm rot="-2700000">
                <a:off x="3214673" y="3514046"/>
                <a:ext cx="1187077" cy="319540"/>
              </a:xfrm>
              <a:custGeom>
                <a:avLst/>
                <a:gdLst/>
                <a:ahLst/>
                <a:cxnLst/>
                <a:rect l="l" t="t" r="r" b="b"/>
                <a:pathLst>
                  <a:path w="16565" h="4459" extrusionOk="0">
                    <a:moveTo>
                      <a:pt x="1373" y="0"/>
                    </a:moveTo>
                    <a:cubicBezTo>
                      <a:pt x="1099" y="0"/>
                      <a:pt x="842" y="75"/>
                      <a:pt x="601" y="250"/>
                    </a:cubicBezTo>
                    <a:cubicBezTo>
                      <a:pt x="286" y="450"/>
                      <a:pt x="86" y="765"/>
                      <a:pt x="29" y="1108"/>
                    </a:cubicBezTo>
                    <a:cubicBezTo>
                      <a:pt x="0" y="1337"/>
                      <a:pt x="0" y="1538"/>
                      <a:pt x="57" y="1767"/>
                    </a:cubicBezTo>
                    <a:cubicBezTo>
                      <a:pt x="201" y="2253"/>
                      <a:pt x="630" y="2625"/>
                      <a:pt x="1145" y="2711"/>
                    </a:cubicBezTo>
                    <a:lnTo>
                      <a:pt x="9445" y="4257"/>
                    </a:lnTo>
                    <a:lnTo>
                      <a:pt x="9731" y="4142"/>
                    </a:lnTo>
                    <a:cubicBezTo>
                      <a:pt x="10324" y="3905"/>
                      <a:pt x="10944" y="3777"/>
                      <a:pt x="11563" y="3777"/>
                    </a:cubicBezTo>
                    <a:cubicBezTo>
                      <a:pt x="11840" y="3777"/>
                      <a:pt x="12118" y="3803"/>
                      <a:pt x="12392" y="3856"/>
                    </a:cubicBezTo>
                    <a:lnTo>
                      <a:pt x="15598" y="4371"/>
                    </a:lnTo>
                    <a:lnTo>
                      <a:pt x="16113" y="4457"/>
                    </a:lnTo>
                    <a:cubicBezTo>
                      <a:pt x="16124" y="4458"/>
                      <a:pt x="16135" y="4459"/>
                      <a:pt x="16146" y="4459"/>
                    </a:cubicBezTo>
                    <a:cubicBezTo>
                      <a:pt x="16387" y="4459"/>
                      <a:pt x="16565" y="4161"/>
                      <a:pt x="16428" y="3942"/>
                    </a:cubicBezTo>
                    <a:cubicBezTo>
                      <a:pt x="16370" y="3884"/>
                      <a:pt x="16313" y="3827"/>
                      <a:pt x="16227" y="3799"/>
                    </a:cubicBezTo>
                    <a:lnTo>
                      <a:pt x="15712" y="3684"/>
                    </a:lnTo>
                    <a:lnTo>
                      <a:pt x="12564" y="3026"/>
                    </a:lnTo>
                    <a:cubicBezTo>
                      <a:pt x="11677" y="2854"/>
                      <a:pt x="10847" y="2425"/>
                      <a:pt x="10189" y="1795"/>
                    </a:cubicBezTo>
                    <a:lnTo>
                      <a:pt x="9960" y="1566"/>
                    </a:lnTo>
                    <a:lnTo>
                      <a:pt x="1632" y="21"/>
                    </a:lnTo>
                    <a:cubicBezTo>
                      <a:pt x="1544" y="7"/>
                      <a:pt x="1457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851;p50">
                <a:extLst>
                  <a:ext uri="{FF2B5EF4-FFF2-40B4-BE49-F238E27FC236}">
                    <a16:creationId xmlns:a16="http://schemas.microsoft.com/office/drawing/2014/main" id="{91F9965C-2107-4B16-88EE-95B3CCBE146F}"/>
                  </a:ext>
                </a:extLst>
              </p:cNvPr>
              <p:cNvSpPr/>
              <p:nvPr/>
            </p:nvSpPr>
            <p:spPr>
              <a:xfrm rot="-2700000">
                <a:off x="3226904" y="3693318"/>
                <a:ext cx="744565" cy="308002"/>
              </a:xfrm>
              <a:custGeom>
                <a:avLst/>
                <a:gdLst/>
                <a:ahLst/>
                <a:cxnLst/>
                <a:rect l="l" t="t" r="r" b="b"/>
                <a:pathLst>
                  <a:path w="10390" h="4298" extrusionOk="0">
                    <a:moveTo>
                      <a:pt x="1787" y="0"/>
                    </a:moveTo>
                    <a:cubicBezTo>
                      <a:pt x="1527" y="0"/>
                      <a:pt x="1263" y="86"/>
                      <a:pt x="1031" y="234"/>
                    </a:cubicBezTo>
                    <a:cubicBezTo>
                      <a:pt x="0" y="920"/>
                      <a:pt x="344" y="2523"/>
                      <a:pt x="1574" y="2752"/>
                    </a:cubicBezTo>
                    <a:lnTo>
                      <a:pt x="9874" y="4298"/>
                    </a:lnTo>
                    <a:lnTo>
                      <a:pt x="10389" y="1607"/>
                    </a:lnTo>
                    <a:lnTo>
                      <a:pt x="2061" y="33"/>
                    </a:lnTo>
                    <a:cubicBezTo>
                      <a:pt x="1971" y="11"/>
                      <a:pt x="1879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852;p50">
                <a:extLst>
                  <a:ext uri="{FF2B5EF4-FFF2-40B4-BE49-F238E27FC236}">
                    <a16:creationId xmlns:a16="http://schemas.microsoft.com/office/drawing/2014/main" id="{48CCD300-A3B1-40F0-8052-85979BDC3FFF}"/>
                  </a:ext>
                </a:extLst>
              </p:cNvPr>
              <p:cNvSpPr/>
              <p:nvPr/>
            </p:nvSpPr>
            <p:spPr>
              <a:xfrm rot="-2700000">
                <a:off x="3387895" y="3863071"/>
                <a:ext cx="190764" cy="107994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507" extrusionOk="0">
                    <a:moveTo>
                      <a:pt x="668" y="0"/>
                    </a:moveTo>
                    <a:cubicBezTo>
                      <a:pt x="367" y="0"/>
                      <a:pt x="109" y="216"/>
                      <a:pt x="58" y="524"/>
                    </a:cubicBezTo>
                    <a:cubicBezTo>
                      <a:pt x="0" y="868"/>
                      <a:pt x="201" y="1182"/>
                      <a:pt x="544" y="1240"/>
                    </a:cubicBezTo>
                    <a:lnTo>
                      <a:pt x="1889" y="1497"/>
                    </a:lnTo>
                    <a:cubicBezTo>
                      <a:pt x="1925" y="1503"/>
                      <a:pt x="1960" y="1506"/>
                      <a:pt x="1994" y="1506"/>
                    </a:cubicBezTo>
                    <a:cubicBezTo>
                      <a:pt x="2295" y="1506"/>
                      <a:pt x="2553" y="1290"/>
                      <a:pt x="2605" y="982"/>
                    </a:cubicBezTo>
                    <a:cubicBezTo>
                      <a:pt x="2662" y="667"/>
                      <a:pt x="2462" y="324"/>
                      <a:pt x="2118" y="267"/>
                    </a:cubicBezTo>
                    <a:lnTo>
                      <a:pt x="773" y="9"/>
                    </a:lnTo>
                    <a:cubicBezTo>
                      <a:pt x="738" y="3"/>
                      <a:pt x="702" y="0"/>
                      <a:pt x="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853;p50">
                <a:extLst>
                  <a:ext uri="{FF2B5EF4-FFF2-40B4-BE49-F238E27FC236}">
                    <a16:creationId xmlns:a16="http://schemas.microsoft.com/office/drawing/2014/main" id="{6B6939A3-3276-447D-AF91-350DA352B6D4}"/>
                  </a:ext>
                </a:extLst>
              </p:cNvPr>
              <p:cNvSpPr/>
              <p:nvPr/>
            </p:nvSpPr>
            <p:spPr>
              <a:xfrm rot="-2700000">
                <a:off x="3439889" y="3906143"/>
                <a:ext cx="28808" cy="59551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31" extrusionOk="0">
                    <a:moveTo>
                      <a:pt x="144" y="0"/>
                    </a:moveTo>
                    <a:lnTo>
                      <a:pt x="1" y="773"/>
                    </a:lnTo>
                    <a:lnTo>
                      <a:pt x="258" y="830"/>
                    </a:lnTo>
                    <a:lnTo>
                      <a:pt x="401" y="57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854;p50">
                <a:extLst>
                  <a:ext uri="{FF2B5EF4-FFF2-40B4-BE49-F238E27FC236}">
                    <a16:creationId xmlns:a16="http://schemas.microsoft.com/office/drawing/2014/main" id="{2811A4B5-A787-446D-BE68-DF98F8FAE45C}"/>
                  </a:ext>
                </a:extLst>
              </p:cNvPr>
              <p:cNvSpPr/>
              <p:nvPr/>
            </p:nvSpPr>
            <p:spPr>
              <a:xfrm rot="-2700000">
                <a:off x="3469620" y="3887571"/>
                <a:ext cx="28736" cy="57473"/>
              </a:xfrm>
              <a:custGeom>
                <a:avLst/>
                <a:gdLst/>
                <a:ahLst/>
                <a:cxnLst/>
                <a:rect l="l" t="t" r="r" b="b"/>
                <a:pathLst>
                  <a:path w="401" h="802" extrusionOk="0">
                    <a:moveTo>
                      <a:pt x="143" y="1"/>
                    </a:moveTo>
                    <a:lnTo>
                      <a:pt x="0" y="773"/>
                    </a:lnTo>
                    <a:lnTo>
                      <a:pt x="258" y="802"/>
                    </a:lnTo>
                    <a:lnTo>
                      <a:pt x="401" y="2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855;p50">
                <a:extLst>
                  <a:ext uri="{FF2B5EF4-FFF2-40B4-BE49-F238E27FC236}">
                    <a16:creationId xmlns:a16="http://schemas.microsoft.com/office/drawing/2014/main" id="{533C199F-6A41-42B9-B822-6B560970DF12}"/>
                  </a:ext>
                </a:extLst>
              </p:cNvPr>
              <p:cNvSpPr/>
              <p:nvPr/>
            </p:nvSpPr>
            <p:spPr>
              <a:xfrm rot="-2700000">
                <a:off x="3497860" y="3868441"/>
                <a:ext cx="28808" cy="59551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31" extrusionOk="0">
                    <a:moveTo>
                      <a:pt x="144" y="0"/>
                    </a:moveTo>
                    <a:lnTo>
                      <a:pt x="1" y="773"/>
                    </a:lnTo>
                    <a:lnTo>
                      <a:pt x="259" y="830"/>
                    </a:lnTo>
                    <a:lnTo>
                      <a:pt x="402" y="5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856;p50">
                <a:extLst>
                  <a:ext uri="{FF2B5EF4-FFF2-40B4-BE49-F238E27FC236}">
                    <a16:creationId xmlns:a16="http://schemas.microsoft.com/office/drawing/2014/main" id="{E340AF03-6F3F-45C8-98D1-B3748D3FE010}"/>
                  </a:ext>
                </a:extLst>
              </p:cNvPr>
              <p:cNvSpPr/>
              <p:nvPr/>
            </p:nvSpPr>
            <p:spPr>
              <a:xfrm>
                <a:off x="2672726" y="3317215"/>
                <a:ext cx="114877" cy="116023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619" extrusionOk="0">
                    <a:moveTo>
                      <a:pt x="956" y="0"/>
                    </a:moveTo>
                    <a:cubicBezTo>
                      <a:pt x="787" y="0"/>
                      <a:pt x="616" y="67"/>
                      <a:pt x="487" y="216"/>
                    </a:cubicBezTo>
                    <a:lnTo>
                      <a:pt x="0" y="760"/>
                    </a:lnTo>
                    <a:lnTo>
                      <a:pt x="973" y="1618"/>
                    </a:lnTo>
                    <a:lnTo>
                      <a:pt x="1460" y="1074"/>
                    </a:lnTo>
                    <a:cubicBezTo>
                      <a:pt x="1546" y="931"/>
                      <a:pt x="1603" y="760"/>
                      <a:pt x="1603" y="588"/>
                    </a:cubicBezTo>
                    <a:cubicBezTo>
                      <a:pt x="1584" y="233"/>
                      <a:pt x="1273" y="0"/>
                      <a:pt x="9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857;p50">
                <a:extLst>
                  <a:ext uri="{FF2B5EF4-FFF2-40B4-BE49-F238E27FC236}">
                    <a16:creationId xmlns:a16="http://schemas.microsoft.com/office/drawing/2014/main" id="{65A29B44-8AB5-4905-8B98-AC1131C77352}"/>
                  </a:ext>
                </a:extLst>
              </p:cNvPr>
              <p:cNvSpPr/>
              <p:nvPr/>
            </p:nvSpPr>
            <p:spPr>
              <a:xfrm>
                <a:off x="2611239" y="3371607"/>
                <a:ext cx="131287" cy="11380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588" extrusionOk="0">
                    <a:moveTo>
                      <a:pt x="858" y="1"/>
                    </a:moveTo>
                    <a:lnTo>
                      <a:pt x="372" y="544"/>
                    </a:lnTo>
                    <a:cubicBezTo>
                      <a:pt x="1" y="1024"/>
                      <a:pt x="428" y="1587"/>
                      <a:pt x="905" y="1587"/>
                    </a:cubicBezTo>
                    <a:cubicBezTo>
                      <a:pt x="1055" y="1587"/>
                      <a:pt x="1209" y="1532"/>
                      <a:pt x="1345" y="1403"/>
                    </a:cubicBezTo>
                    <a:lnTo>
                      <a:pt x="1831" y="85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858;p50">
                <a:extLst>
                  <a:ext uri="{FF2B5EF4-FFF2-40B4-BE49-F238E27FC236}">
                    <a16:creationId xmlns:a16="http://schemas.microsoft.com/office/drawing/2014/main" id="{4876E438-717B-42D5-81B0-34521BB3DA41}"/>
                  </a:ext>
                </a:extLst>
              </p:cNvPr>
              <p:cNvSpPr/>
              <p:nvPr/>
            </p:nvSpPr>
            <p:spPr>
              <a:xfrm>
                <a:off x="1864649" y="3619777"/>
                <a:ext cx="131287" cy="114948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859;p50">
                <a:extLst>
                  <a:ext uri="{FF2B5EF4-FFF2-40B4-BE49-F238E27FC236}">
                    <a16:creationId xmlns:a16="http://schemas.microsoft.com/office/drawing/2014/main" id="{06603117-67ED-4EED-8781-2A2D9DA5F519}"/>
                  </a:ext>
                </a:extLst>
              </p:cNvPr>
              <p:cNvSpPr/>
              <p:nvPr/>
            </p:nvSpPr>
            <p:spPr>
              <a:xfrm>
                <a:off x="1784314" y="3569971"/>
                <a:ext cx="141894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860;p50">
                <a:extLst>
                  <a:ext uri="{FF2B5EF4-FFF2-40B4-BE49-F238E27FC236}">
                    <a16:creationId xmlns:a16="http://schemas.microsoft.com/office/drawing/2014/main" id="{CDAAE583-E122-47F9-A56A-388B0A6F346B}"/>
                  </a:ext>
                </a:extLst>
              </p:cNvPr>
              <p:cNvSpPr/>
              <p:nvPr/>
            </p:nvSpPr>
            <p:spPr>
              <a:xfrm>
                <a:off x="3237506" y="3540733"/>
                <a:ext cx="144903" cy="12168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861;p50">
                <a:extLst>
                  <a:ext uri="{FF2B5EF4-FFF2-40B4-BE49-F238E27FC236}">
                    <a16:creationId xmlns:a16="http://schemas.microsoft.com/office/drawing/2014/main" id="{2EF20783-A226-4F23-B083-D3771D7ED3B5}"/>
                  </a:ext>
                </a:extLst>
              </p:cNvPr>
              <p:cNvSpPr/>
              <p:nvPr/>
            </p:nvSpPr>
            <p:spPr>
              <a:xfrm>
                <a:off x="1354906" y="3218391"/>
                <a:ext cx="144688" cy="12032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679" extrusionOk="0">
                    <a:moveTo>
                      <a:pt x="986" y="0"/>
                    </a:moveTo>
                    <a:cubicBezTo>
                      <a:pt x="667" y="0"/>
                      <a:pt x="371" y="192"/>
                      <a:pt x="245" y="507"/>
                    </a:cubicBezTo>
                    <a:cubicBezTo>
                      <a:pt x="1" y="1093"/>
                      <a:pt x="464" y="1679"/>
                      <a:pt x="1032" y="1679"/>
                    </a:cubicBezTo>
                    <a:cubicBezTo>
                      <a:pt x="1130" y="1679"/>
                      <a:pt x="1231" y="1661"/>
                      <a:pt x="1332" y="1624"/>
                    </a:cubicBezTo>
                    <a:cubicBezTo>
                      <a:pt x="2019" y="1337"/>
                      <a:pt x="2019" y="364"/>
                      <a:pt x="1332" y="78"/>
                    </a:cubicBezTo>
                    <a:cubicBezTo>
                      <a:pt x="1218" y="25"/>
                      <a:pt x="1101" y="0"/>
                      <a:pt x="986" y="0"/>
                    </a:cubicBezTo>
                    <a:close/>
                  </a:path>
                </a:pathLst>
              </a:custGeom>
              <a:solidFill>
                <a:srgbClr val="B2D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862;p50">
                <a:extLst>
                  <a:ext uri="{FF2B5EF4-FFF2-40B4-BE49-F238E27FC236}">
                    <a16:creationId xmlns:a16="http://schemas.microsoft.com/office/drawing/2014/main" id="{92E628D7-6B4B-4F23-B35D-D79C55D5FE45}"/>
                  </a:ext>
                </a:extLst>
              </p:cNvPr>
              <p:cNvSpPr/>
              <p:nvPr/>
            </p:nvSpPr>
            <p:spPr>
              <a:xfrm>
                <a:off x="1392888" y="3242399"/>
                <a:ext cx="69800" cy="7388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31" extrusionOk="0">
                    <a:moveTo>
                      <a:pt x="201" y="1"/>
                    </a:moveTo>
                    <a:lnTo>
                      <a:pt x="1" y="172"/>
                    </a:lnTo>
                    <a:lnTo>
                      <a:pt x="773" y="1031"/>
                    </a:lnTo>
                    <a:lnTo>
                      <a:pt x="974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88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863;p50">
                <a:extLst>
                  <a:ext uri="{FF2B5EF4-FFF2-40B4-BE49-F238E27FC236}">
                    <a16:creationId xmlns:a16="http://schemas.microsoft.com/office/drawing/2014/main" id="{79F10937-23D3-43FB-A40D-3C4CF6A05C03}"/>
                  </a:ext>
                </a:extLst>
              </p:cNvPr>
              <p:cNvSpPr/>
              <p:nvPr/>
            </p:nvSpPr>
            <p:spPr>
              <a:xfrm>
                <a:off x="1663633" y="3833119"/>
                <a:ext cx="201088" cy="20101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5" extrusionOk="0">
                    <a:moveTo>
                      <a:pt x="773" y="0"/>
                    </a:moveTo>
                    <a:lnTo>
                      <a:pt x="773" y="773"/>
                    </a:lnTo>
                    <a:lnTo>
                      <a:pt x="0" y="773"/>
                    </a:lnTo>
                    <a:lnTo>
                      <a:pt x="0" y="2032"/>
                    </a:lnTo>
                    <a:lnTo>
                      <a:pt x="773" y="2032"/>
                    </a:lnTo>
                    <a:lnTo>
                      <a:pt x="773" y="2805"/>
                    </a:lnTo>
                    <a:lnTo>
                      <a:pt x="2032" y="2805"/>
                    </a:lnTo>
                    <a:lnTo>
                      <a:pt x="2032" y="2032"/>
                    </a:lnTo>
                    <a:lnTo>
                      <a:pt x="2805" y="2032"/>
                    </a:lnTo>
                    <a:lnTo>
                      <a:pt x="2805" y="773"/>
                    </a:lnTo>
                    <a:lnTo>
                      <a:pt x="2032" y="7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864;p50">
                <a:extLst>
                  <a:ext uri="{FF2B5EF4-FFF2-40B4-BE49-F238E27FC236}">
                    <a16:creationId xmlns:a16="http://schemas.microsoft.com/office/drawing/2014/main" id="{64656BB5-0789-4C67-9F6A-36CFEC77DD4B}"/>
                  </a:ext>
                </a:extLst>
              </p:cNvPr>
              <p:cNvSpPr/>
              <p:nvPr/>
            </p:nvSpPr>
            <p:spPr>
              <a:xfrm>
                <a:off x="1815416" y="3004477"/>
                <a:ext cx="201016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773" y="1"/>
                    </a:moveTo>
                    <a:lnTo>
                      <a:pt x="773" y="745"/>
                    </a:lnTo>
                    <a:lnTo>
                      <a:pt x="0" y="745"/>
                    </a:lnTo>
                    <a:lnTo>
                      <a:pt x="0" y="2033"/>
                    </a:lnTo>
                    <a:lnTo>
                      <a:pt x="773" y="2033"/>
                    </a:lnTo>
                    <a:lnTo>
                      <a:pt x="773" y="2806"/>
                    </a:lnTo>
                    <a:lnTo>
                      <a:pt x="2032" y="2806"/>
                    </a:lnTo>
                    <a:lnTo>
                      <a:pt x="2032" y="2033"/>
                    </a:lnTo>
                    <a:lnTo>
                      <a:pt x="2805" y="2033"/>
                    </a:lnTo>
                    <a:lnTo>
                      <a:pt x="2805" y="745"/>
                    </a:lnTo>
                    <a:lnTo>
                      <a:pt x="2032" y="745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865;p50">
                <a:extLst>
                  <a:ext uri="{FF2B5EF4-FFF2-40B4-BE49-F238E27FC236}">
                    <a16:creationId xmlns:a16="http://schemas.microsoft.com/office/drawing/2014/main" id="{0E64AA29-E84D-4CF4-BF1F-29A102471ACE}"/>
                  </a:ext>
                </a:extLst>
              </p:cNvPr>
              <p:cNvSpPr/>
              <p:nvPr/>
            </p:nvSpPr>
            <p:spPr>
              <a:xfrm>
                <a:off x="2783446" y="3990993"/>
                <a:ext cx="92374" cy="92374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289" extrusionOk="0">
                    <a:moveTo>
                      <a:pt x="344" y="1"/>
                    </a:moveTo>
                    <a:lnTo>
                      <a:pt x="344" y="344"/>
                    </a:lnTo>
                    <a:lnTo>
                      <a:pt x="1" y="344"/>
                    </a:lnTo>
                    <a:lnTo>
                      <a:pt x="1" y="945"/>
                    </a:lnTo>
                    <a:lnTo>
                      <a:pt x="344" y="945"/>
                    </a:lnTo>
                    <a:lnTo>
                      <a:pt x="344" y="1289"/>
                    </a:lnTo>
                    <a:lnTo>
                      <a:pt x="945" y="1289"/>
                    </a:lnTo>
                    <a:lnTo>
                      <a:pt x="945" y="945"/>
                    </a:lnTo>
                    <a:lnTo>
                      <a:pt x="1288" y="945"/>
                    </a:lnTo>
                    <a:lnTo>
                      <a:pt x="1288" y="344"/>
                    </a:lnTo>
                    <a:lnTo>
                      <a:pt x="945" y="344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866;p50">
                <a:extLst>
                  <a:ext uri="{FF2B5EF4-FFF2-40B4-BE49-F238E27FC236}">
                    <a16:creationId xmlns:a16="http://schemas.microsoft.com/office/drawing/2014/main" id="{CF3E2829-43B0-4AE1-991C-0676ADB4AEE2}"/>
                  </a:ext>
                </a:extLst>
              </p:cNvPr>
              <p:cNvSpPr/>
              <p:nvPr/>
            </p:nvSpPr>
            <p:spPr>
              <a:xfrm>
                <a:off x="2481958" y="3264972"/>
                <a:ext cx="92374" cy="9438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317" extrusionOk="0">
                    <a:moveTo>
                      <a:pt x="344" y="0"/>
                    </a:moveTo>
                    <a:lnTo>
                      <a:pt x="344" y="373"/>
                    </a:lnTo>
                    <a:lnTo>
                      <a:pt x="1" y="373"/>
                    </a:lnTo>
                    <a:lnTo>
                      <a:pt x="1" y="974"/>
                    </a:lnTo>
                    <a:lnTo>
                      <a:pt x="344" y="974"/>
                    </a:lnTo>
                    <a:lnTo>
                      <a:pt x="344" y="1317"/>
                    </a:lnTo>
                    <a:lnTo>
                      <a:pt x="945" y="1317"/>
                    </a:lnTo>
                    <a:lnTo>
                      <a:pt x="945" y="974"/>
                    </a:lnTo>
                    <a:lnTo>
                      <a:pt x="1288" y="974"/>
                    </a:lnTo>
                    <a:lnTo>
                      <a:pt x="1288" y="373"/>
                    </a:lnTo>
                    <a:lnTo>
                      <a:pt x="945" y="373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867;p50">
                <a:extLst>
                  <a:ext uri="{FF2B5EF4-FFF2-40B4-BE49-F238E27FC236}">
                    <a16:creationId xmlns:a16="http://schemas.microsoft.com/office/drawing/2014/main" id="{99ACEB9D-C868-4D11-8107-AA650B6B0529}"/>
                  </a:ext>
                </a:extLst>
              </p:cNvPr>
              <p:cNvSpPr/>
              <p:nvPr/>
            </p:nvSpPr>
            <p:spPr>
              <a:xfrm>
                <a:off x="2229702" y="2866596"/>
                <a:ext cx="156943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54" extrusionOk="0">
                    <a:moveTo>
                      <a:pt x="630" y="0"/>
                    </a:moveTo>
                    <a:cubicBezTo>
                      <a:pt x="487" y="0"/>
                      <a:pt x="344" y="50"/>
                      <a:pt x="229" y="150"/>
                    </a:cubicBezTo>
                    <a:cubicBezTo>
                      <a:pt x="0" y="379"/>
                      <a:pt x="0" y="723"/>
                      <a:pt x="229" y="952"/>
                    </a:cubicBezTo>
                    <a:lnTo>
                      <a:pt x="1031" y="1753"/>
                    </a:lnTo>
                    <a:lnTo>
                      <a:pt x="1832" y="952"/>
                    </a:lnTo>
                    <a:cubicBezTo>
                      <a:pt x="2190" y="549"/>
                      <a:pt x="1814" y="8"/>
                      <a:pt x="1387" y="8"/>
                    </a:cubicBezTo>
                    <a:cubicBezTo>
                      <a:pt x="1267" y="8"/>
                      <a:pt x="1144" y="50"/>
                      <a:pt x="1031" y="150"/>
                    </a:cubicBezTo>
                    <a:cubicBezTo>
                      <a:pt x="916" y="50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868;p50">
                <a:extLst>
                  <a:ext uri="{FF2B5EF4-FFF2-40B4-BE49-F238E27FC236}">
                    <a16:creationId xmlns:a16="http://schemas.microsoft.com/office/drawing/2014/main" id="{0133A019-F0BC-43A7-992D-73DA2A2B59FB}"/>
                  </a:ext>
                </a:extLst>
              </p:cNvPr>
              <p:cNvSpPr/>
              <p:nvPr/>
            </p:nvSpPr>
            <p:spPr>
              <a:xfrm>
                <a:off x="2705548" y="3746980"/>
                <a:ext cx="156800" cy="127203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775" extrusionOk="0">
                    <a:moveTo>
                      <a:pt x="630" y="0"/>
                    </a:moveTo>
                    <a:cubicBezTo>
                      <a:pt x="487" y="0"/>
                      <a:pt x="343" y="57"/>
                      <a:pt x="229" y="172"/>
                    </a:cubicBezTo>
                    <a:cubicBezTo>
                      <a:pt x="0" y="401"/>
                      <a:pt x="0" y="744"/>
                      <a:pt x="229" y="973"/>
                    </a:cubicBezTo>
                    <a:lnTo>
                      <a:pt x="1030" y="1774"/>
                    </a:lnTo>
                    <a:lnTo>
                      <a:pt x="1832" y="973"/>
                    </a:lnTo>
                    <a:cubicBezTo>
                      <a:pt x="2187" y="551"/>
                      <a:pt x="1818" y="26"/>
                      <a:pt x="1395" y="26"/>
                    </a:cubicBezTo>
                    <a:cubicBezTo>
                      <a:pt x="1272" y="26"/>
                      <a:pt x="1146" y="69"/>
                      <a:pt x="1030" y="172"/>
                    </a:cubicBezTo>
                    <a:cubicBezTo>
                      <a:pt x="916" y="57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869;p50">
                <a:extLst>
                  <a:ext uri="{FF2B5EF4-FFF2-40B4-BE49-F238E27FC236}">
                    <a16:creationId xmlns:a16="http://schemas.microsoft.com/office/drawing/2014/main" id="{A54F18B6-692B-4B2A-83A3-D68DF8EC58CF}"/>
                  </a:ext>
                </a:extLst>
              </p:cNvPr>
              <p:cNvSpPr/>
              <p:nvPr/>
            </p:nvSpPr>
            <p:spPr>
              <a:xfrm>
                <a:off x="3166989" y="2911888"/>
                <a:ext cx="219577" cy="174715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2438" extrusionOk="0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870;p50">
                <a:extLst>
                  <a:ext uri="{FF2B5EF4-FFF2-40B4-BE49-F238E27FC236}">
                    <a16:creationId xmlns:a16="http://schemas.microsoft.com/office/drawing/2014/main" id="{F04CE779-9C48-4929-AFA8-CAF6252E1453}"/>
                  </a:ext>
                </a:extLst>
              </p:cNvPr>
              <p:cNvSpPr/>
              <p:nvPr/>
            </p:nvSpPr>
            <p:spPr>
              <a:xfrm>
                <a:off x="1749772" y="2741974"/>
                <a:ext cx="100544" cy="84491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9" extrusionOk="0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4" y="1124"/>
                      <a:pt x="647" y="1178"/>
                      <a:pt x="796" y="1178"/>
                    </a:cubicBezTo>
                    <a:cubicBezTo>
                      <a:pt x="1105" y="1178"/>
                      <a:pt x="1403" y="948"/>
                      <a:pt x="1403" y="602"/>
                    </a:cubicBezTo>
                    <a:cubicBezTo>
                      <a:pt x="1403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871;p50">
                <a:extLst>
                  <a:ext uri="{FF2B5EF4-FFF2-40B4-BE49-F238E27FC236}">
                    <a16:creationId xmlns:a16="http://schemas.microsoft.com/office/drawing/2014/main" id="{4CFD8E40-F197-4DC4-9E75-244CA838A589}"/>
                  </a:ext>
                </a:extLst>
              </p:cNvPr>
              <p:cNvSpPr/>
              <p:nvPr/>
            </p:nvSpPr>
            <p:spPr>
              <a:xfrm>
                <a:off x="2266609" y="3162422"/>
                <a:ext cx="100544" cy="8442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8" extrusionOk="0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3" y="1123"/>
                      <a:pt x="644" y="1177"/>
                      <a:pt x="792" y="1177"/>
                    </a:cubicBezTo>
                    <a:cubicBezTo>
                      <a:pt x="1102" y="1177"/>
                      <a:pt x="1403" y="940"/>
                      <a:pt x="1403" y="573"/>
                    </a:cubicBezTo>
                    <a:cubicBezTo>
                      <a:pt x="1374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872;p50">
                <a:extLst>
                  <a:ext uri="{FF2B5EF4-FFF2-40B4-BE49-F238E27FC236}">
                    <a16:creationId xmlns:a16="http://schemas.microsoft.com/office/drawing/2014/main" id="{C909417B-87ED-4439-9F77-9C79BEBAF463}"/>
                  </a:ext>
                </a:extLst>
              </p:cNvPr>
              <p:cNvSpPr/>
              <p:nvPr/>
            </p:nvSpPr>
            <p:spPr>
              <a:xfrm>
                <a:off x="2010953" y="1846691"/>
                <a:ext cx="27346" cy="7059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888" extrusionOk="0">
                    <a:moveTo>
                      <a:pt x="200" y="0"/>
                    </a:moveTo>
                    <a:lnTo>
                      <a:pt x="0" y="29"/>
                    </a:lnTo>
                    <a:lnTo>
                      <a:pt x="143" y="887"/>
                    </a:lnTo>
                    <a:lnTo>
                      <a:pt x="344" y="8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873;p50">
                <a:extLst>
                  <a:ext uri="{FF2B5EF4-FFF2-40B4-BE49-F238E27FC236}">
                    <a16:creationId xmlns:a16="http://schemas.microsoft.com/office/drawing/2014/main" id="{8DF53471-EF34-45E8-AF95-9367179F7507}"/>
                  </a:ext>
                </a:extLst>
              </p:cNvPr>
              <p:cNvSpPr/>
              <p:nvPr/>
            </p:nvSpPr>
            <p:spPr>
              <a:xfrm>
                <a:off x="3463343" y="2467883"/>
                <a:ext cx="144902" cy="12168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874;p50">
                <a:extLst>
                  <a:ext uri="{FF2B5EF4-FFF2-40B4-BE49-F238E27FC236}">
                    <a16:creationId xmlns:a16="http://schemas.microsoft.com/office/drawing/2014/main" id="{B21C98A3-C1D7-4556-8220-57EC4CAF2B6E}"/>
                  </a:ext>
                </a:extLst>
              </p:cNvPr>
              <p:cNvSpPr/>
              <p:nvPr/>
            </p:nvSpPr>
            <p:spPr>
              <a:xfrm rot="-1932883">
                <a:off x="2270689" y="1827413"/>
                <a:ext cx="219572" cy="174712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2438" extrusionOk="0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875;p50">
                <a:extLst>
                  <a:ext uri="{FF2B5EF4-FFF2-40B4-BE49-F238E27FC236}">
                    <a16:creationId xmlns:a16="http://schemas.microsoft.com/office/drawing/2014/main" id="{789A4148-01DF-4887-AC60-4D5ABEA8419D}"/>
                  </a:ext>
                </a:extLst>
              </p:cNvPr>
              <p:cNvSpPr/>
              <p:nvPr/>
            </p:nvSpPr>
            <p:spPr>
              <a:xfrm>
                <a:off x="945331" y="3540733"/>
                <a:ext cx="144902" cy="12168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876;p50">
                <a:extLst>
                  <a:ext uri="{FF2B5EF4-FFF2-40B4-BE49-F238E27FC236}">
                    <a16:creationId xmlns:a16="http://schemas.microsoft.com/office/drawing/2014/main" id="{FFF37ED2-E886-449F-A0AF-D10ECF1BD328}"/>
                  </a:ext>
                </a:extLst>
              </p:cNvPr>
              <p:cNvSpPr/>
              <p:nvPr/>
            </p:nvSpPr>
            <p:spPr>
              <a:xfrm rot="3627148">
                <a:off x="863088" y="2319661"/>
                <a:ext cx="131286" cy="114947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877;p50">
                <a:extLst>
                  <a:ext uri="{FF2B5EF4-FFF2-40B4-BE49-F238E27FC236}">
                    <a16:creationId xmlns:a16="http://schemas.microsoft.com/office/drawing/2014/main" id="{7646FBC1-4A4F-42E7-80B7-7C8C1D0F94C7}"/>
                  </a:ext>
                </a:extLst>
              </p:cNvPr>
              <p:cNvSpPr/>
              <p:nvPr/>
            </p:nvSpPr>
            <p:spPr>
              <a:xfrm rot="3627148">
                <a:off x="862957" y="2229154"/>
                <a:ext cx="141892" cy="117598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878;p50">
                <a:extLst>
                  <a:ext uri="{FF2B5EF4-FFF2-40B4-BE49-F238E27FC236}">
                    <a16:creationId xmlns:a16="http://schemas.microsoft.com/office/drawing/2014/main" id="{18EE92BF-59F7-4157-A3FC-43A7B6A3C08E}"/>
                  </a:ext>
                </a:extLst>
              </p:cNvPr>
              <p:cNvSpPr/>
              <p:nvPr/>
            </p:nvSpPr>
            <p:spPr>
              <a:xfrm rot="-3582283">
                <a:off x="2786936" y="1904504"/>
                <a:ext cx="131283" cy="11494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879;p50">
                <a:extLst>
                  <a:ext uri="{FF2B5EF4-FFF2-40B4-BE49-F238E27FC236}">
                    <a16:creationId xmlns:a16="http://schemas.microsoft.com/office/drawing/2014/main" id="{1BA2C032-0AD3-49E4-B44F-9B71F3E4F640}"/>
                  </a:ext>
                </a:extLst>
              </p:cNvPr>
              <p:cNvSpPr/>
              <p:nvPr/>
            </p:nvSpPr>
            <p:spPr>
              <a:xfrm rot="-3582283">
                <a:off x="2701924" y="1943509"/>
                <a:ext cx="141889" cy="117596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880;p50">
                <a:extLst>
                  <a:ext uri="{FF2B5EF4-FFF2-40B4-BE49-F238E27FC236}">
                    <a16:creationId xmlns:a16="http://schemas.microsoft.com/office/drawing/2014/main" id="{557E02C7-0A8E-49D7-BB80-F407C9931D99}"/>
                  </a:ext>
                </a:extLst>
              </p:cNvPr>
              <p:cNvSpPr/>
              <p:nvPr/>
            </p:nvSpPr>
            <p:spPr>
              <a:xfrm rot="-4390579">
                <a:off x="3423910" y="2098571"/>
                <a:ext cx="736444" cy="630239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10189" extrusionOk="0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881;p50">
                <a:extLst>
                  <a:ext uri="{FF2B5EF4-FFF2-40B4-BE49-F238E27FC236}">
                    <a16:creationId xmlns:a16="http://schemas.microsoft.com/office/drawing/2014/main" id="{47E1F4CD-7DA6-48FE-B96A-1D92007D07B2}"/>
                  </a:ext>
                </a:extLst>
              </p:cNvPr>
              <p:cNvSpPr/>
              <p:nvPr/>
            </p:nvSpPr>
            <p:spPr>
              <a:xfrm rot="-4390579">
                <a:off x="3604311" y="2208060"/>
                <a:ext cx="320532" cy="283667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4586" extrusionOk="0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882;p50">
                <a:extLst>
                  <a:ext uri="{FF2B5EF4-FFF2-40B4-BE49-F238E27FC236}">
                    <a16:creationId xmlns:a16="http://schemas.microsoft.com/office/drawing/2014/main" id="{182F6330-B1FD-4A33-B80C-6EC578D5603F}"/>
                  </a:ext>
                </a:extLst>
              </p:cNvPr>
              <p:cNvSpPr/>
              <p:nvPr/>
            </p:nvSpPr>
            <p:spPr>
              <a:xfrm rot="-4390579">
                <a:off x="3818410" y="2541610"/>
                <a:ext cx="95690" cy="8678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03" extrusionOk="0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883;p50">
                <a:extLst>
                  <a:ext uri="{FF2B5EF4-FFF2-40B4-BE49-F238E27FC236}">
                    <a16:creationId xmlns:a16="http://schemas.microsoft.com/office/drawing/2014/main" id="{D7AD8C4E-98C2-41EA-B086-720B63AB1ABC}"/>
                  </a:ext>
                </a:extLst>
              </p:cNvPr>
              <p:cNvSpPr/>
              <p:nvPr/>
            </p:nvSpPr>
            <p:spPr>
              <a:xfrm rot="-4390579">
                <a:off x="3824161" y="2529403"/>
                <a:ext cx="62040" cy="6197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884;p50">
                <a:extLst>
                  <a:ext uri="{FF2B5EF4-FFF2-40B4-BE49-F238E27FC236}">
                    <a16:creationId xmlns:a16="http://schemas.microsoft.com/office/drawing/2014/main" id="{6B68FC08-D659-4778-886C-2628EF5F1018}"/>
                  </a:ext>
                </a:extLst>
              </p:cNvPr>
              <p:cNvSpPr/>
              <p:nvPr/>
            </p:nvSpPr>
            <p:spPr>
              <a:xfrm rot="-4390579">
                <a:off x="3790994" y="2436850"/>
                <a:ext cx="49608" cy="5492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88" extrusionOk="0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341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602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/>
              <a:t>4</a:t>
            </a:r>
            <a:r>
              <a:rPr lang="en-US" sz="1600" b="1" dirty="0">
                <a:solidFill>
                  <a:schemeClr val="dk1"/>
                </a:solidFill>
              </a:rPr>
              <a:t>.   Report Analysis</a:t>
            </a: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66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User can upload two types of report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MRI report of the brain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X-Ray report of the lungs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Our application will analyze the report and will give a list of probable diseases accordingly with a suggestion to visit the required doctor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Patient can get a basic idea regarding what’s wrong and where/to whom to go </a:t>
            </a: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2462;p62">
            <a:extLst>
              <a:ext uri="{FF2B5EF4-FFF2-40B4-BE49-F238E27FC236}">
                <a16:creationId xmlns:a16="http://schemas.microsoft.com/office/drawing/2014/main" id="{16578E1F-DD57-4E1C-B656-88CCE9D9976C}"/>
              </a:ext>
            </a:extLst>
          </p:cNvPr>
          <p:cNvGrpSpPr/>
          <p:nvPr/>
        </p:nvGrpSpPr>
        <p:grpSpPr>
          <a:xfrm>
            <a:off x="5555363" y="1187252"/>
            <a:ext cx="3227129" cy="2300227"/>
            <a:chOff x="4322570" y="1685875"/>
            <a:chExt cx="4927426" cy="2918557"/>
          </a:xfrm>
        </p:grpSpPr>
        <p:sp>
          <p:nvSpPr>
            <p:cNvPr id="144" name="Google Shape;2463;p62">
              <a:extLst>
                <a:ext uri="{FF2B5EF4-FFF2-40B4-BE49-F238E27FC236}">
                  <a16:creationId xmlns:a16="http://schemas.microsoft.com/office/drawing/2014/main" id="{ED6ED2A8-F22E-470F-ACA0-529C0F24230D}"/>
                </a:ext>
              </a:extLst>
            </p:cNvPr>
            <p:cNvSpPr/>
            <p:nvPr/>
          </p:nvSpPr>
          <p:spPr>
            <a:xfrm>
              <a:off x="4723750" y="1685875"/>
              <a:ext cx="4526246" cy="2918557"/>
            </a:xfrm>
            <a:custGeom>
              <a:avLst/>
              <a:gdLst/>
              <a:ahLst/>
              <a:cxnLst/>
              <a:rect l="l" t="t" r="r" b="b"/>
              <a:pathLst>
                <a:path w="42850" h="27630" extrusionOk="0">
                  <a:moveTo>
                    <a:pt x="914" y="0"/>
                  </a:moveTo>
                  <a:cubicBezTo>
                    <a:pt x="406" y="0"/>
                    <a:pt x="0" y="406"/>
                    <a:pt x="0" y="899"/>
                  </a:cubicBezTo>
                  <a:lnTo>
                    <a:pt x="0" y="26716"/>
                  </a:lnTo>
                  <a:cubicBezTo>
                    <a:pt x="0" y="27223"/>
                    <a:pt x="406" y="27629"/>
                    <a:pt x="914" y="27629"/>
                  </a:cubicBezTo>
                  <a:lnTo>
                    <a:pt x="41951" y="27629"/>
                  </a:lnTo>
                  <a:cubicBezTo>
                    <a:pt x="42444" y="27629"/>
                    <a:pt x="42849" y="27223"/>
                    <a:pt x="42849" y="26716"/>
                  </a:cubicBezTo>
                  <a:lnTo>
                    <a:pt x="42849" y="899"/>
                  </a:lnTo>
                  <a:cubicBezTo>
                    <a:pt x="42849" y="406"/>
                    <a:pt x="42444" y="0"/>
                    <a:pt x="419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64;p62">
              <a:extLst>
                <a:ext uri="{FF2B5EF4-FFF2-40B4-BE49-F238E27FC236}">
                  <a16:creationId xmlns:a16="http://schemas.microsoft.com/office/drawing/2014/main" id="{934A3AE6-315A-4F02-84F6-F1D4DDED573E}"/>
                </a:ext>
              </a:extLst>
            </p:cNvPr>
            <p:cNvSpPr/>
            <p:nvPr/>
          </p:nvSpPr>
          <p:spPr>
            <a:xfrm>
              <a:off x="4953391" y="1966113"/>
              <a:ext cx="4086825" cy="194570"/>
            </a:xfrm>
            <a:custGeom>
              <a:avLst/>
              <a:gdLst/>
              <a:ahLst/>
              <a:cxnLst/>
              <a:rect l="l" t="t" r="r" b="b"/>
              <a:pathLst>
                <a:path w="38690" h="1842" extrusionOk="0">
                  <a:moveTo>
                    <a:pt x="363" y="0"/>
                  </a:moveTo>
                  <a:cubicBezTo>
                    <a:pt x="160" y="0"/>
                    <a:pt x="1" y="174"/>
                    <a:pt x="1" y="362"/>
                  </a:cubicBezTo>
                  <a:lnTo>
                    <a:pt x="1" y="1479"/>
                  </a:lnTo>
                  <a:cubicBezTo>
                    <a:pt x="1" y="1667"/>
                    <a:pt x="160" y="1841"/>
                    <a:pt x="363" y="1841"/>
                  </a:cubicBezTo>
                  <a:lnTo>
                    <a:pt x="38327" y="1841"/>
                  </a:lnTo>
                  <a:cubicBezTo>
                    <a:pt x="38530" y="1841"/>
                    <a:pt x="38690" y="1667"/>
                    <a:pt x="38690" y="1479"/>
                  </a:cubicBezTo>
                  <a:lnTo>
                    <a:pt x="38690" y="362"/>
                  </a:lnTo>
                  <a:cubicBezTo>
                    <a:pt x="38690" y="174"/>
                    <a:pt x="38530" y="0"/>
                    <a:pt x="38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65;p62">
              <a:extLst>
                <a:ext uri="{FF2B5EF4-FFF2-40B4-BE49-F238E27FC236}">
                  <a16:creationId xmlns:a16="http://schemas.microsoft.com/office/drawing/2014/main" id="{4E7872AA-DAFF-4CD1-B6B6-71B88B6F0B47}"/>
                </a:ext>
              </a:extLst>
            </p:cNvPr>
            <p:cNvSpPr/>
            <p:nvPr/>
          </p:nvSpPr>
          <p:spPr>
            <a:xfrm>
              <a:off x="5063669" y="2034984"/>
              <a:ext cx="1574098" cy="56723"/>
            </a:xfrm>
            <a:custGeom>
              <a:avLst/>
              <a:gdLst/>
              <a:ahLst/>
              <a:cxnLst/>
              <a:rect l="l" t="t" r="r" b="b"/>
              <a:pathLst>
                <a:path w="14902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14539" y="537"/>
                  </a:lnTo>
                  <a:cubicBezTo>
                    <a:pt x="14902" y="537"/>
                    <a:pt x="14902" y="0"/>
                    <a:pt x="14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66;p62">
              <a:extLst>
                <a:ext uri="{FF2B5EF4-FFF2-40B4-BE49-F238E27FC236}">
                  <a16:creationId xmlns:a16="http://schemas.microsoft.com/office/drawing/2014/main" id="{002D7586-BE52-4655-9DD4-E81AA878A76C}"/>
                </a:ext>
              </a:extLst>
            </p:cNvPr>
            <p:cNvSpPr/>
            <p:nvPr/>
          </p:nvSpPr>
          <p:spPr>
            <a:xfrm>
              <a:off x="6778583" y="2034984"/>
              <a:ext cx="689130" cy="56723"/>
            </a:xfrm>
            <a:custGeom>
              <a:avLst/>
              <a:gdLst/>
              <a:ahLst/>
              <a:cxnLst/>
              <a:rect l="l" t="t" r="r" b="b"/>
              <a:pathLst>
                <a:path w="6524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6161" y="537"/>
                  </a:lnTo>
                  <a:cubicBezTo>
                    <a:pt x="6523" y="537"/>
                    <a:pt x="6523" y="0"/>
                    <a:pt x="6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67;p62">
              <a:extLst>
                <a:ext uri="{FF2B5EF4-FFF2-40B4-BE49-F238E27FC236}">
                  <a16:creationId xmlns:a16="http://schemas.microsoft.com/office/drawing/2014/main" id="{E79E9EAC-44C1-406B-9C48-5F8B95D1EBCB}"/>
                </a:ext>
              </a:extLst>
            </p:cNvPr>
            <p:cNvSpPr/>
            <p:nvPr/>
          </p:nvSpPr>
          <p:spPr>
            <a:xfrm>
              <a:off x="4953391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6" y="1"/>
                    <a:pt x="1" y="146"/>
                    <a:pt x="1" y="334"/>
                  </a:cubicBezTo>
                  <a:cubicBezTo>
                    <a:pt x="1" y="522"/>
                    <a:pt x="146" y="667"/>
                    <a:pt x="334" y="667"/>
                  </a:cubicBezTo>
                  <a:cubicBezTo>
                    <a:pt x="522" y="667"/>
                    <a:pt x="667" y="522"/>
                    <a:pt x="667" y="334"/>
                  </a:cubicBezTo>
                  <a:cubicBezTo>
                    <a:pt x="667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68;p62">
              <a:extLst>
                <a:ext uri="{FF2B5EF4-FFF2-40B4-BE49-F238E27FC236}">
                  <a16:creationId xmlns:a16="http://schemas.microsoft.com/office/drawing/2014/main" id="{D45DC1DF-00A5-4939-97C1-2E6FBE8B74A5}"/>
                </a:ext>
              </a:extLst>
            </p:cNvPr>
            <p:cNvSpPr/>
            <p:nvPr/>
          </p:nvSpPr>
          <p:spPr>
            <a:xfrm>
              <a:off x="5094302" y="1791506"/>
              <a:ext cx="72040" cy="70561"/>
            </a:xfrm>
            <a:custGeom>
              <a:avLst/>
              <a:gdLst/>
              <a:ahLst/>
              <a:cxnLst/>
              <a:rect l="l" t="t" r="r" b="b"/>
              <a:pathLst>
                <a:path w="682" h="668" extrusionOk="0">
                  <a:moveTo>
                    <a:pt x="334" y="1"/>
                  </a:moveTo>
                  <a:cubicBezTo>
                    <a:pt x="160" y="1"/>
                    <a:pt x="0" y="146"/>
                    <a:pt x="0" y="334"/>
                  </a:cubicBezTo>
                  <a:cubicBezTo>
                    <a:pt x="0" y="522"/>
                    <a:pt x="160" y="667"/>
                    <a:pt x="334" y="667"/>
                  </a:cubicBezTo>
                  <a:cubicBezTo>
                    <a:pt x="522" y="667"/>
                    <a:pt x="682" y="522"/>
                    <a:pt x="682" y="334"/>
                  </a:cubicBezTo>
                  <a:cubicBezTo>
                    <a:pt x="682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69;p62">
              <a:extLst>
                <a:ext uri="{FF2B5EF4-FFF2-40B4-BE49-F238E27FC236}">
                  <a16:creationId xmlns:a16="http://schemas.microsoft.com/office/drawing/2014/main" id="{54D8B419-1AD9-4755-AC13-39302E545009}"/>
                </a:ext>
              </a:extLst>
            </p:cNvPr>
            <p:cNvSpPr/>
            <p:nvPr/>
          </p:nvSpPr>
          <p:spPr>
            <a:xfrm>
              <a:off x="5235108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60" y="1"/>
                    <a:pt x="1" y="146"/>
                    <a:pt x="1" y="334"/>
                  </a:cubicBezTo>
                  <a:cubicBezTo>
                    <a:pt x="1" y="522"/>
                    <a:pt x="160" y="667"/>
                    <a:pt x="334" y="667"/>
                  </a:cubicBezTo>
                  <a:cubicBezTo>
                    <a:pt x="523" y="667"/>
                    <a:pt x="668" y="522"/>
                    <a:pt x="668" y="334"/>
                  </a:cubicBezTo>
                  <a:cubicBezTo>
                    <a:pt x="668" y="146"/>
                    <a:pt x="523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70;p62">
              <a:extLst>
                <a:ext uri="{FF2B5EF4-FFF2-40B4-BE49-F238E27FC236}">
                  <a16:creationId xmlns:a16="http://schemas.microsoft.com/office/drawing/2014/main" id="{B1D4E717-3769-4581-8B41-D97D4C12BD0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71;p62">
              <a:extLst>
                <a:ext uri="{FF2B5EF4-FFF2-40B4-BE49-F238E27FC236}">
                  <a16:creationId xmlns:a16="http://schemas.microsoft.com/office/drawing/2014/main" id="{854F3541-B2D8-4C3A-A3A0-86CED1FBF07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2472;p62">
            <a:extLst>
              <a:ext uri="{FF2B5EF4-FFF2-40B4-BE49-F238E27FC236}">
                <a16:creationId xmlns:a16="http://schemas.microsoft.com/office/drawing/2014/main" id="{262E8BC0-1EA7-478A-B9C5-1B3228DE065D}"/>
              </a:ext>
            </a:extLst>
          </p:cNvPr>
          <p:cNvGrpSpPr/>
          <p:nvPr/>
        </p:nvGrpSpPr>
        <p:grpSpPr>
          <a:xfrm>
            <a:off x="7428614" y="2069804"/>
            <a:ext cx="1039499" cy="1013637"/>
            <a:chOff x="8429700" y="549598"/>
            <a:chExt cx="3880967" cy="3750859"/>
          </a:xfrm>
        </p:grpSpPr>
        <p:sp>
          <p:nvSpPr>
            <p:cNvPr id="154" name="Google Shape;2473;p62">
              <a:extLst>
                <a:ext uri="{FF2B5EF4-FFF2-40B4-BE49-F238E27FC236}">
                  <a16:creationId xmlns:a16="http://schemas.microsoft.com/office/drawing/2014/main" id="{6B2F9F9B-3B68-44E7-9867-EA2AB87DCCFB}"/>
                </a:ext>
              </a:extLst>
            </p:cNvPr>
            <p:cNvSpPr/>
            <p:nvPr/>
          </p:nvSpPr>
          <p:spPr>
            <a:xfrm>
              <a:off x="9869980" y="549598"/>
              <a:ext cx="2400468" cy="2760204"/>
            </a:xfrm>
            <a:custGeom>
              <a:avLst/>
              <a:gdLst/>
              <a:ahLst/>
              <a:cxnLst/>
              <a:rect l="l" t="t" r="r" b="b"/>
              <a:pathLst>
                <a:path w="27292" h="31382" extrusionOk="0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74;p62">
              <a:extLst>
                <a:ext uri="{FF2B5EF4-FFF2-40B4-BE49-F238E27FC236}">
                  <a16:creationId xmlns:a16="http://schemas.microsoft.com/office/drawing/2014/main" id="{92E38303-EC1C-4E15-8D11-42391BCB440D}"/>
                </a:ext>
              </a:extLst>
            </p:cNvPr>
            <p:cNvSpPr/>
            <p:nvPr/>
          </p:nvSpPr>
          <p:spPr>
            <a:xfrm>
              <a:off x="10772320" y="2600026"/>
              <a:ext cx="493076" cy="574874"/>
            </a:xfrm>
            <a:custGeom>
              <a:avLst/>
              <a:gdLst/>
              <a:ahLst/>
              <a:cxnLst/>
              <a:rect l="l" t="t" r="r" b="b"/>
              <a:pathLst>
                <a:path w="5606" h="6536" extrusionOk="0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75;p62">
              <a:extLst>
                <a:ext uri="{FF2B5EF4-FFF2-40B4-BE49-F238E27FC236}">
                  <a16:creationId xmlns:a16="http://schemas.microsoft.com/office/drawing/2014/main" id="{AB7EB11F-1D77-424A-9503-AAD843851C78}"/>
                </a:ext>
              </a:extLst>
            </p:cNvPr>
            <p:cNvSpPr/>
            <p:nvPr/>
          </p:nvSpPr>
          <p:spPr>
            <a:xfrm>
              <a:off x="10867049" y="2696338"/>
              <a:ext cx="346895" cy="334053"/>
            </a:xfrm>
            <a:custGeom>
              <a:avLst/>
              <a:gdLst/>
              <a:ahLst/>
              <a:cxnLst/>
              <a:rect l="l" t="t" r="r" b="b"/>
              <a:pathLst>
                <a:path w="3944" h="3798" extrusionOk="0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76;p62">
              <a:extLst>
                <a:ext uri="{FF2B5EF4-FFF2-40B4-BE49-F238E27FC236}">
                  <a16:creationId xmlns:a16="http://schemas.microsoft.com/office/drawing/2014/main" id="{4ECD0814-0F1D-40B0-B957-E12D29E9A496}"/>
                </a:ext>
              </a:extLst>
            </p:cNvPr>
            <p:cNvSpPr/>
            <p:nvPr/>
          </p:nvSpPr>
          <p:spPr>
            <a:xfrm>
              <a:off x="11008394" y="2720438"/>
              <a:ext cx="97982" cy="239326"/>
            </a:xfrm>
            <a:custGeom>
              <a:avLst/>
              <a:gdLst/>
              <a:ahLst/>
              <a:cxnLst/>
              <a:rect l="l" t="t" r="r" b="b"/>
              <a:pathLst>
                <a:path w="1114" h="2721" extrusionOk="0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77;p62">
              <a:extLst>
                <a:ext uri="{FF2B5EF4-FFF2-40B4-BE49-F238E27FC236}">
                  <a16:creationId xmlns:a16="http://schemas.microsoft.com/office/drawing/2014/main" id="{F0B1FDBC-839D-4700-A5DF-D32AE967A4C1}"/>
                </a:ext>
              </a:extLst>
            </p:cNvPr>
            <p:cNvSpPr/>
            <p:nvPr/>
          </p:nvSpPr>
          <p:spPr>
            <a:xfrm>
              <a:off x="11077440" y="2097446"/>
              <a:ext cx="492988" cy="576545"/>
            </a:xfrm>
            <a:custGeom>
              <a:avLst/>
              <a:gdLst/>
              <a:ahLst/>
              <a:cxnLst/>
              <a:rect l="l" t="t" r="r" b="b"/>
              <a:pathLst>
                <a:path w="5605" h="6555" extrusionOk="0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78;p62">
              <a:extLst>
                <a:ext uri="{FF2B5EF4-FFF2-40B4-BE49-F238E27FC236}">
                  <a16:creationId xmlns:a16="http://schemas.microsoft.com/office/drawing/2014/main" id="{E867D460-5D0B-4322-973F-87155F8CCC30}"/>
                </a:ext>
              </a:extLst>
            </p:cNvPr>
            <p:cNvSpPr/>
            <p:nvPr/>
          </p:nvSpPr>
          <p:spPr>
            <a:xfrm>
              <a:off x="11191431" y="2195429"/>
              <a:ext cx="329216" cy="334053"/>
            </a:xfrm>
            <a:custGeom>
              <a:avLst/>
              <a:gdLst/>
              <a:ahLst/>
              <a:cxnLst/>
              <a:rect l="l" t="t" r="r" b="b"/>
              <a:pathLst>
                <a:path w="3743" h="3798" extrusionOk="0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79;p62">
              <a:extLst>
                <a:ext uri="{FF2B5EF4-FFF2-40B4-BE49-F238E27FC236}">
                  <a16:creationId xmlns:a16="http://schemas.microsoft.com/office/drawing/2014/main" id="{BE01B051-9E4B-450A-90CE-2F7495621128}"/>
                </a:ext>
              </a:extLst>
            </p:cNvPr>
            <p:cNvSpPr/>
            <p:nvPr/>
          </p:nvSpPr>
          <p:spPr>
            <a:xfrm>
              <a:off x="11313425" y="2217858"/>
              <a:ext cx="99653" cy="240909"/>
            </a:xfrm>
            <a:custGeom>
              <a:avLst/>
              <a:gdLst/>
              <a:ahLst/>
              <a:cxnLst/>
              <a:rect l="l" t="t" r="r" b="b"/>
              <a:pathLst>
                <a:path w="1133" h="2739" extrusionOk="0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80;p62">
              <a:extLst>
                <a:ext uri="{FF2B5EF4-FFF2-40B4-BE49-F238E27FC236}">
                  <a16:creationId xmlns:a16="http://schemas.microsoft.com/office/drawing/2014/main" id="{80646C85-98B6-443A-8771-D33A1B25EC10}"/>
                </a:ext>
              </a:extLst>
            </p:cNvPr>
            <p:cNvSpPr/>
            <p:nvPr/>
          </p:nvSpPr>
          <p:spPr>
            <a:xfrm>
              <a:off x="11337525" y="1601287"/>
              <a:ext cx="494659" cy="574962"/>
            </a:xfrm>
            <a:custGeom>
              <a:avLst/>
              <a:gdLst/>
              <a:ahLst/>
              <a:cxnLst/>
              <a:rect l="l" t="t" r="r" b="b"/>
              <a:pathLst>
                <a:path w="5624" h="6537" extrusionOk="0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81;p62">
              <a:extLst>
                <a:ext uri="{FF2B5EF4-FFF2-40B4-BE49-F238E27FC236}">
                  <a16:creationId xmlns:a16="http://schemas.microsoft.com/office/drawing/2014/main" id="{26B78242-9A95-43E3-9D01-C243ECB7E4AF}"/>
                </a:ext>
              </a:extLst>
            </p:cNvPr>
            <p:cNvSpPr/>
            <p:nvPr/>
          </p:nvSpPr>
          <p:spPr>
            <a:xfrm>
              <a:off x="11451516" y="1697686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82;p62">
              <a:extLst>
                <a:ext uri="{FF2B5EF4-FFF2-40B4-BE49-F238E27FC236}">
                  <a16:creationId xmlns:a16="http://schemas.microsoft.com/office/drawing/2014/main" id="{2D969569-857A-4512-AD60-15AC72CC2E8A}"/>
                </a:ext>
              </a:extLst>
            </p:cNvPr>
            <p:cNvSpPr/>
            <p:nvPr/>
          </p:nvSpPr>
          <p:spPr>
            <a:xfrm>
              <a:off x="11573599" y="1721698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83;p62">
              <a:extLst>
                <a:ext uri="{FF2B5EF4-FFF2-40B4-BE49-F238E27FC236}">
                  <a16:creationId xmlns:a16="http://schemas.microsoft.com/office/drawing/2014/main" id="{C156628A-E783-4DBA-862E-DF93AA5571A0}"/>
                </a:ext>
              </a:extLst>
            </p:cNvPr>
            <p:cNvSpPr/>
            <p:nvPr/>
          </p:nvSpPr>
          <p:spPr>
            <a:xfrm>
              <a:off x="11613707" y="1065020"/>
              <a:ext cx="491405" cy="573291"/>
            </a:xfrm>
            <a:custGeom>
              <a:avLst/>
              <a:gdLst/>
              <a:ahLst/>
              <a:cxnLst/>
              <a:rect l="l" t="t" r="r" b="b"/>
              <a:pathLst>
                <a:path w="5587" h="6518" extrusionOk="0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84;p62">
              <a:extLst>
                <a:ext uri="{FF2B5EF4-FFF2-40B4-BE49-F238E27FC236}">
                  <a16:creationId xmlns:a16="http://schemas.microsoft.com/office/drawing/2014/main" id="{4E693A59-17D7-4D5D-9ABA-C33870F02875}"/>
                </a:ext>
              </a:extLst>
            </p:cNvPr>
            <p:cNvSpPr/>
            <p:nvPr/>
          </p:nvSpPr>
          <p:spPr>
            <a:xfrm>
              <a:off x="11727698" y="1161331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85;p62">
              <a:extLst>
                <a:ext uri="{FF2B5EF4-FFF2-40B4-BE49-F238E27FC236}">
                  <a16:creationId xmlns:a16="http://schemas.microsoft.com/office/drawing/2014/main" id="{844DA079-0143-4A23-A4DB-6E215DD41D82}"/>
                </a:ext>
              </a:extLst>
            </p:cNvPr>
            <p:cNvSpPr/>
            <p:nvPr/>
          </p:nvSpPr>
          <p:spPr>
            <a:xfrm>
              <a:off x="11849693" y="1185431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86;p62">
              <a:extLst>
                <a:ext uri="{FF2B5EF4-FFF2-40B4-BE49-F238E27FC236}">
                  <a16:creationId xmlns:a16="http://schemas.microsoft.com/office/drawing/2014/main" id="{8E25C42E-FAA4-4123-96E9-37503BCE6FC0}"/>
                </a:ext>
              </a:extLst>
            </p:cNvPr>
            <p:cNvSpPr/>
            <p:nvPr/>
          </p:nvSpPr>
          <p:spPr>
            <a:xfrm>
              <a:off x="10051433" y="2217858"/>
              <a:ext cx="492988" cy="574874"/>
            </a:xfrm>
            <a:custGeom>
              <a:avLst/>
              <a:gdLst/>
              <a:ahLst/>
              <a:cxnLst/>
              <a:rect l="l" t="t" r="r" b="b"/>
              <a:pathLst>
                <a:path w="5605" h="6536" extrusionOk="0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87;p62">
              <a:extLst>
                <a:ext uri="{FF2B5EF4-FFF2-40B4-BE49-F238E27FC236}">
                  <a16:creationId xmlns:a16="http://schemas.microsoft.com/office/drawing/2014/main" id="{84EB3482-C323-45AB-8C54-F9FE875A0A96}"/>
                </a:ext>
              </a:extLst>
            </p:cNvPr>
            <p:cNvSpPr/>
            <p:nvPr/>
          </p:nvSpPr>
          <p:spPr>
            <a:xfrm>
              <a:off x="10165424" y="2314169"/>
              <a:ext cx="327632" cy="334141"/>
            </a:xfrm>
            <a:custGeom>
              <a:avLst/>
              <a:gdLst/>
              <a:ahLst/>
              <a:cxnLst/>
              <a:rect l="l" t="t" r="r" b="b"/>
              <a:pathLst>
                <a:path w="3725" h="3799" extrusionOk="0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88;p62">
              <a:extLst>
                <a:ext uri="{FF2B5EF4-FFF2-40B4-BE49-F238E27FC236}">
                  <a16:creationId xmlns:a16="http://schemas.microsoft.com/office/drawing/2014/main" id="{78441EC2-3142-4C66-9AE6-FC14461A6E2A}"/>
                </a:ext>
              </a:extLst>
            </p:cNvPr>
            <p:cNvSpPr/>
            <p:nvPr/>
          </p:nvSpPr>
          <p:spPr>
            <a:xfrm>
              <a:off x="10285836" y="2338269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89;p62">
              <a:extLst>
                <a:ext uri="{FF2B5EF4-FFF2-40B4-BE49-F238E27FC236}">
                  <a16:creationId xmlns:a16="http://schemas.microsoft.com/office/drawing/2014/main" id="{0C4C19A7-1453-4BB9-B657-166F0243B18A}"/>
                </a:ext>
              </a:extLst>
            </p:cNvPr>
            <p:cNvSpPr/>
            <p:nvPr/>
          </p:nvSpPr>
          <p:spPr>
            <a:xfrm>
              <a:off x="10356464" y="1715278"/>
              <a:ext cx="492988" cy="574962"/>
            </a:xfrm>
            <a:custGeom>
              <a:avLst/>
              <a:gdLst/>
              <a:ahLst/>
              <a:cxnLst/>
              <a:rect l="l" t="t" r="r" b="b"/>
              <a:pathLst>
                <a:path w="5605" h="6537" extrusionOk="0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90;p62">
              <a:extLst>
                <a:ext uri="{FF2B5EF4-FFF2-40B4-BE49-F238E27FC236}">
                  <a16:creationId xmlns:a16="http://schemas.microsoft.com/office/drawing/2014/main" id="{B3753D07-07CD-4EDC-B398-1905404002B3}"/>
                </a:ext>
              </a:extLst>
            </p:cNvPr>
            <p:cNvSpPr/>
            <p:nvPr/>
          </p:nvSpPr>
          <p:spPr>
            <a:xfrm>
              <a:off x="10472126" y="1813261"/>
              <a:ext cx="325961" cy="334053"/>
            </a:xfrm>
            <a:custGeom>
              <a:avLst/>
              <a:gdLst/>
              <a:ahLst/>
              <a:cxnLst/>
              <a:rect l="l" t="t" r="r" b="b"/>
              <a:pathLst>
                <a:path w="3706" h="3798" extrusionOk="0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2491;p62">
              <a:extLst>
                <a:ext uri="{FF2B5EF4-FFF2-40B4-BE49-F238E27FC236}">
                  <a16:creationId xmlns:a16="http://schemas.microsoft.com/office/drawing/2014/main" id="{0301A6F7-DCE2-439A-A917-ABD1A0972FA6}"/>
                </a:ext>
              </a:extLst>
            </p:cNvPr>
            <p:cNvSpPr/>
            <p:nvPr/>
          </p:nvSpPr>
          <p:spPr>
            <a:xfrm>
              <a:off x="10592538" y="1835689"/>
              <a:ext cx="99653" cy="240997"/>
            </a:xfrm>
            <a:custGeom>
              <a:avLst/>
              <a:gdLst/>
              <a:ahLst/>
              <a:cxnLst/>
              <a:rect l="l" t="t" r="r" b="b"/>
              <a:pathLst>
                <a:path w="1133" h="2740" extrusionOk="0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92;p62">
              <a:extLst>
                <a:ext uri="{FF2B5EF4-FFF2-40B4-BE49-F238E27FC236}">
                  <a16:creationId xmlns:a16="http://schemas.microsoft.com/office/drawing/2014/main" id="{2CF5452A-5C15-46AD-A670-82060D401D1A}"/>
                </a:ext>
              </a:extLst>
            </p:cNvPr>
            <p:cNvSpPr/>
            <p:nvPr/>
          </p:nvSpPr>
          <p:spPr>
            <a:xfrm>
              <a:off x="10614967" y="1219206"/>
              <a:ext cx="494659" cy="574874"/>
            </a:xfrm>
            <a:custGeom>
              <a:avLst/>
              <a:gdLst/>
              <a:ahLst/>
              <a:cxnLst/>
              <a:rect l="l" t="t" r="r" b="b"/>
              <a:pathLst>
                <a:path w="5624" h="6536" extrusionOk="0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93;p62">
              <a:extLst>
                <a:ext uri="{FF2B5EF4-FFF2-40B4-BE49-F238E27FC236}">
                  <a16:creationId xmlns:a16="http://schemas.microsoft.com/office/drawing/2014/main" id="{34A9A286-C845-4C21-8866-28278699C6AE}"/>
                </a:ext>
              </a:extLst>
            </p:cNvPr>
            <p:cNvSpPr/>
            <p:nvPr/>
          </p:nvSpPr>
          <p:spPr>
            <a:xfrm>
              <a:off x="10730629" y="1315518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94;p62">
              <a:extLst>
                <a:ext uri="{FF2B5EF4-FFF2-40B4-BE49-F238E27FC236}">
                  <a16:creationId xmlns:a16="http://schemas.microsoft.com/office/drawing/2014/main" id="{967CB497-9E2A-4D8B-A904-B331C64FB6BA}"/>
                </a:ext>
              </a:extLst>
            </p:cNvPr>
            <p:cNvSpPr/>
            <p:nvPr/>
          </p:nvSpPr>
          <p:spPr>
            <a:xfrm>
              <a:off x="10852624" y="1339618"/>
              <a:ext cx="98070" cy="239326"/>
            </a:xfrm>
            <a:custGeom>
              <a:avLst/>
              <a:gdLst/>
              <a:ahLst/>
              <a:cxnLst/>
              <a:rect l="l" t="t" r="r" b="b"/>
              <a:pathLst>
                <a:path w="1115" h="2721" extrusionOk="0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95;p62">
              <a:extLst>
                <a:ext uri="{FF2B5EF4-FFF2-40B4-BE49-F238E27FC236}">
                  <a16:creationId xmlns:a16="http://schemas.microsoft.com/office/drawing/2014/main" id="{C1C36B10-0120-456F-B1E2-697DEA501365}"/>
                </a:ext>
              </a:extLst>
            </p:cNvPr>
            <p:cNvSpPr/>
            <p:nvPr/>
          </p:nvSpPr>
          <p:spPr>
            <a:xfrm>
              <a:off x="10892732" y="681268"/>
              <a:ext cx="493076" cy="576545"/>
            </a:xfrm>
            <a:custGeom>
              <a:avLst/>
              <a:gdLst/>
              <a:ahLst/>
              <a:cxnLst/>
              <a:rect l="l" t="t" r="r" b="b"/>
              <a:pathLst>
                <a:path w="5606" h="6555" extrusionOk="0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96;p62">
              <a:extLst>
                <a:ext uri="{FF2B5EF4-FFF2-40B4-BE49-F238E27FC236}">
                  <a16:creationId xmlns:a16="http://schemas.microsoft.com/office/drawing/2014/main" id="{92826F56-DECB-4A70-BE67-6B7BCD11E718}"/>
                </a:ext>
              </a:extLst>
            </p:cNvPr>
            <p:cNvSpPr/>
            <p:nvPr/>
          </p:nvSpPr>
          <p:spPr>
            <a:xfrm>
              <a:off x="11006811" y="780834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97;p62">
              <a:extLst>
                <a:ext uri="{FF2B5EF4-FFF2-40B4-BE49-F238E27FC236}">
                  <a16:creationId xmlns:a16="http://schemas.microsoft.com/office/drawing/2014/main" id="{B9358FA8-8302-47CA-9ADC-FD2A01F48E9D}"/>
                </a:ext>
              </a:extLst>
            </p:cNvPr>
            <p:cNvSpPr/>
            <p:nvPr/>
          </p:nvSpPr>
          <p:spPr>
            <a:xfrm>
              <a:off x="11127223" y="803263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98;p62">
              <a:extLst>
                <a:ext uri="{FF2B5EF4-FFF2-40B4-BE49-F238E27FC236}">
                  <a16:creationId xmlns:a16="http://schemas.microsoft.com/office/drawing/2014/main" id="{7B49A6EA-A10C-4948-AAAB-38DE0B525428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99;p62">
              <a:extLst>
                <a:ext uri="{FF2B5EF4-FFF2-40B4-BE49-F238E27FC236}">
                  <a16:creationId xmlns:a16="http://schemas.microsoft.com/office/drawing/2014/main" id="{ED19F115-D2B9-4135-B443-681F8E73A588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500;p62">
              <a:extLst>
                <a:ext uri="{FF2B5EF4-FFF2-40B4-BE49-F238E27FC236}">
                  <a16:creationId xmlns:a16="http://schemas.microsoft.com/office/drawing/2014/main" id="{390F0659-B624-4258-8AAE-375B47A1F7D3}"/>
                </a:ext>
              </a:extLst>
            </p:cNvPr>
            <p:cNvSpPr/>
            <p:nvPr/>
          </p:nvSpPr>
          <p:spPr>
            <a:xfrm>
              <a:off x="8429700" y="1938510"/>
              <a:ext cx="451297" cy="395094"/>
            </a:xfrm>
            <a:custGeom>
              <a:avLst/>
              <a:gdLst/>
              <a:ahLst/>
              <a:cxnLst/>
              <a:rect l="l" t="t" r="r" b="b"/>
              <a:pathLst>
                <a:path w="5131" h="4492" extrusionOk="0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501;p62">
              <a:extLst>
                <a:ext uri="{FF2B5EF4-FFF2-40B4-BE49-F238E27FC236}">
                  <a16:creationId xmlns:a16="http://schemas.microsoft.com/office/drawing/2014/main" id="{E53D4741-512F-42C2-91B7-90D708728DC7}"/>
                </a:ext>
              </a:extLst>
            </p:cNvPr>
            <p:cNvSpPr/>
            <p:nvPr/>
          </p:nvSpPr>
          <p:spPr>
            <a:xfrm>
              <a:off x="8485904" y="1962610"/>
              <a:ext cx="327632" cy="343640"/>
            </a:xfrm>
            <a:custGeom>
              <a:avLst/>
              <a:gdLst/>
              <a:ahLst/>
              <a:cxnLst/>
              <a:rect l="l" t="t" r="r" b="b"/>
              <a:pathLst>
                <a:path w="3725" h="3907" extrusionOk="0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502;p62">
              <a:extLst>
                <a:ext uri="{FF2B5EF4-FFF2-40B4-BE49-F238E27FC236}">
                  <a16:creationId xmlns:a16="http://schemas.microsoft.com/office/drawing/2014/main" id="{44355365-776B-495A-B86A-FCB939865164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503;p62">
              <a:extLst>
                <a:ext uri="{FF2B5EF4-FFF2-40B4-BE49-F238E27FC236}">
                  <a16:creationId xmlns:a16="http://schemas.microsoft.com/office/drawing/2014/main" id="{4814DB67-0A4B-450E-9843-E85D29081CC5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504;p62">
              <a:extLst>
                <a:ext uri="{FF2B5EF4-FFF2-40B4-BE49-F238E27FC236}">
                  <a16:creationId xmlns:a16="http://schemas.microsoft.com/office/drawing/2014/main" id="{003844B1-C7A6-4C68-AB05-C3C33839803C}"/>
                </a:ext>
              </a:extLst>
            </p:cNvPr>
            <p:cNvSpPr/>
            <p:nvPr/>
          </p:nvSpPr>
          <p:spPr>
            <a:xfrm>
              <a:off x="9829872" y="1509813"/>
              <a:ext cx="480146" cy="250496"/>
            </a:xfrm>
            <a:custGeom>
              <a:avLst/>
              <a:gdLst/>
              <a:ahLst/>
              <a:cxnLst/>
              <a:rect l="l" t="t" r="r" b="b"/>
              <a:pathLst>
                <a:path w="5459" h="2848" extrusionOk="0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505;p62">
              <a:extLst>
                <a:ext uri="{FF2B5EF4-FFF2-40B4-BE49-F238E27FC236}">
                  <a16:creationId xmlns:a16="http://schemas.microsoft.com/office/drawing/2014/main" id="{D6A28EDF-DA0A-47B1-80D5-278B26380F11}"/>
                </a:ext>
              </a:extLst>
            </p:cNvPr>
            <p:cNvSpPr/>
            <p:nvPr/>
          </p:nvSpPr>
          <p:spPr>
            <a:xfrm>
              <a:off x="9837876" y="1564345"/>
              <a:ext cx="456047" cy="130173"/>
            </a:xfrm>
            <a:custGeom>
              <a:avLst/>
              <a:gdLst/>
              <a:ahLst/>
              <a:cxnLst/>
              <a:rect l="l" t="t" r="r" b="b"/>
              <a:pathLst>
                <a:path w="5185" h="1480" extrusionOk="0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506;p62">
              <a:extLst>
                <a:ext uri="{FF2B5EF4-FFF2-40B4-BE49-F238E27FC236}">
                  <a16:creationId xmlns:a16="http://schemas.microsoft.com/office/drawing/2014/main" id="{37EB2C44-C4C1-4C8C-912E-D2D411570274}"/>
                </a:ext>
              </a:extLst>
            </p:cNvPr>
            <p:cNvSpPr/>
            <p:nvPr/>
          </p:nvSpPr>
          <p:spPr>
            <a:xfrm>
              <a:off x="8967639" y="1726536"/>
              <a:ext cx="608561" cy="467305"/>
            </a:xfrm>
            <a:custGeom>
              <a:avLst/>
              <a:gdLst/>
              <a:ahLst/>
              <a:cxnLst/>
              <a:rect l="l" t="t" r="r" b="b"/>
              <a:pathLst>
                <a:path w="6919" h="5313" extrusionOk="0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507;p62">
              <a:extLst>
                <a:ext uri="{FF2B5EF4-FFF2-40B4-BE49-F238E27FC236}">
                  <a16:creationId xmlns:a16="http://schemas.microsoft.com/office/drawing/2014/main" id="{70A0376C-EDAD-474E-9FBF-1F038D42CF60}"/>
                </a:ext>
              </a:extLst>
            </p:cNvPr>
            <p:cNvSpPr/>
            <p:nvPr/>
          </p:nvSpPr>
          <p:spPr>
            <a:xfrm>
              <a:off x="8969222" y="1731989"/>
              <a:ext cx="385419" cy="317342"/>
            </a:xfrm>
            <a:custGeom>
              <a:avLst/>
              <a:gdLst/>
              <a:ahLst/>
              <a:cxnLst/>
              <a:rect l="l" t="t" r="r" b="b"/>
              <a:pathLst>
                <a:path w="4382" h="3608" extrusionOk="0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08;p62">
              <a:extLst>
                <a:ext uri="{FF2B5EF4-FFF2-40B4-BE49-F238E27FC236}">
                  <a16:creationId xmlns:a16="http://schemas.microsoft.com/office/drawing/2014/main" id="{37DE669E-324D-488D-AD42-198FF1A3CCD7}"/>
                </a:ext>
              </a:extLst>
            </p:cNvPr>
            <p:cNvSpPr/>
            <p:nvPr/>
          </p:nvSpPr>
          <p:spPr>
            <a:xfrm>
              <a:off x="9711043" y="936076"/>
              <a:ext cx="300278" cy="355514"/>
            </a:xfrm>
            <a:custGeom>
              <a:avLst/>
              <a:gdLst/>
              <a:ahLst/>
              <a:cxnLst/>
              <a:rect l="l" t="t" r="r" b="b"/>
              <a:pathLst>
                <a:path w="3414" h="4042" extrusionOk="0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09;p62">
              <a:extLst>
                <a:ext uri="{FF2B5EF4-FFF2-40B4-BE49-F238E27FC236}">
                  <a16:creationId xmlns:a16="http://schemas.microsoft.com/office/drawing/2014/main" id="{F69E092D-9BA8-43BE-B4D7-AC20D05DE182}"/>
                </a:ext>
              </a:extLst>
            </p:cNvPr>
            <p:cNvSpPr/>
            <p:nvPr/>
          </p:nvSpPr>
          <p:spPr>
            <a:xfrm>
              <a:off x="9770413" y="649692"/>
              <a:ext cx="315846" cy="381725"/>
            </a:xfrm>
            <a:custGeom>
              <a:avLst/>
              <a:gdLst/>
              <a:ahLst/>
              <a:cxnLst/>
              <a:rect l="l" t="t" r="r" b="b"/>
              <a:pathLst>
                <a:path w="3591" h="4340" extrusionOk="0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10;p62">
              <a:extLst>
                <a:ext uri="{FF2B5EF4-FFF2-40B4-BE49-F238E27FC236}">
                  <a16:creationId xmlns:a16="http://schemas.microsoft.com/office/drawing/2014/main" id="{DB446D44-CE1D-4923-BE01-21D7510C2D70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11;p62">
              <a:extLst>
                <a:ext uri="{FF2B5EF4-FFF2-40B4-BE49-F238E27FC236}">
                  <a16:creationId xmlns:a16="http://schemas.microsoft.com/office/drawing/2014/main" id="{D25E2FA7-3496-47FA-B261-6D0E7F801592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12;p62">
              <a:extLst>
                <a:ext uri="{FF2B5EF4-FFF2-40B4-BE49-F238E27FC236}">
                  <a16:creationId xmlns:a16="http://schemas.microsoft.com/office/drawing/2014/main" id="{F51CD3BF-54EB-48C9-B678-F804BB8090DB}"/>
                </a:ext>
              </a:extLst>
            </p:cNvPr>
            <p:cNvSpPr/>
            <p:nvPr/>
          </p:nvSpPr>
          <p:spPr>
            <a:xfrm>
              <a:off x="11986201" y="1651070"/>
              <a:ext cx="324466" cy="483401"/>
            </a:xfrm>
            <a:custGeom>
              <a:avLst/>
              <a:gdLst/>
              <a:ahLst/>
              <a:cxnLst/>
              <a:rect l="l" t="t" r="r" b="b"/>
              <a:pathLst>
                <a:path w="3689" h="5496" extrusionOk="0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13;p62">
              <a:extLst>
                <a:ext uri="{FF2B5EF4-FFF2-40B4-BE49-F238E27FC236}">
                  <a16:creationId xmlns:a16="http://schemas.microsoft.com/office/drawing/2014/main" id="{69FCF924-37E5-48BE-A873-E84F4F40BAF7}"/>
                </a:ext>
              </a:extLst>
            </p:cNvPr>
            <p:cNvSpPr/>
            <p:nvPr/>
          </p:nvSpPr>
          <p:spPr>
            <a:xfrm>
              <a:off x="12013467" y="1692849"/>
              <a:ext cx="277938" cy="390256"/>
            </a:xfrm>
            <a:custGeom>
              <a:avLst/>
              <a:gdLst/>
              <a:ahLst/>
              <a:cxnLst/>
              <a:rect l="l" t="t" r="r" b="b"/>
              <a:pathLst>
                <a:path w="3160" h="4437" extrusionOk="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14;p62">
              <a:extLst>
                <a:ext uri="{FF2B5EF4-FFF2-40B4-BE49-F238E27FC236}">
                  <a16:creationId xmlns:a16="http://schemas.microsoft.com/office/drawing/2014/main" id="{521553F0-F70C-4E2B-8865-A8947712DEEB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15;p62">
              <a:extLst>
                <a:ext uri="{FF2B5EF4-FFF2-40B4-BE49-F238E27FC236}">
                  <a16:creationId xmlns:a16="http://schemas.microsoft.com/office/drawing/2014/main" id="{CDF5E264-11A5-40FA-8E8B-1EB3143FE2D0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16;p62">
              <a:extLst>
                <a:ext uri="{FF2B5EF4-FFF2-40B4-BE49-F238E27FC236}">
                  <a16:creationId xmlns:a16="http://schemas.microsoft.com/office/drawing/2014/main" id="{625F94BB-FBCC-4B2A-A000-BDF2CF2300FF}"/>
                </a:ext>
              </a:extLst>
            </p:cNvPr>
            <p:cNvSpPr/>
            <p:nvPr/>
          </p:nvSpPr>
          <p:spPr>
            <a:xfrm>
              <a:off x="11427416" y="3014299"/>
              <a:ext cx="464139" cy="374161"/>
            </a:xfrm>
            <a:custGeom>
              <a:avLst/>
              <a:gdLst/>
              <a:ahLst/>
              <a:cxnLst/>
              <a:rect l="l" t="t" r="r" b="b"/>
              <a:pathLst>
                <a:path w="5277" h="4254" extrusionOk="0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17;p62">
              <a:extLst>
                <a:ext uri="{FF2B5EF4-FFF2-40B4-BE49-F238E27FC236}">
                  <a16:creationId xmlns:a16="http://schemas.microsoft.com/office/drawing/2014/main" id="{B8F96420-0A80-45ED-B618-CD88BCCB0F59}"/>
                </a:ext>
              </a:extLst>
            </p:cNvPr>
            <p:cNvSpPr/>
            <p:nvPr/>
          </p:nvSpPr>
          <p:spPr>
            <a:xfrm>
              <a:off x="11477200" y="3038398"/>
              <a:ext cx="350149" cy="324378"/>
            </a:xfrm>
            <a:custGeom>
              <a:avLst/>
              <a:gdLst/>
              <a:ahLst/>
              <a:cxnLst/>
              <a:rect l="l" t="t" r="r" b="b"/>
              <a:pathLst>
                <a:path w="3981" h="3688" extrusionOk="0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18;p62">
              <a:extLst>
                <a:ext uri="{FF2B5EF4-FFF2-40B4-BE49-F238E27FC236}">
                  <a16:creationId xmlns:a16="http://schemas.microsoft.com/office/drawing/2014/main" id="{F6FE1B3B-7ACD-46E7-88FF-BE6B8D5A38EB}"/>
                </a:ext>
              </a:extLst>
            </p:cNvPr>
            <p:cNvSpPr/>
            <p:nvPr/>
          </p:nvSpPr>
          <p:spPr>
            <a:xfrm>
              <a:off x="11347201" y="2529398"/>
              <a:ext cx="608561" cy="465722"/>
            </a:xfrm>
            <a:custGeom>
              <a:avLst/>
              <a:gdLst/>
              <a:ahLst/>
              <a:cxnLst/>
              <a:rect l="l" t="t" r="r" b="b"/>
              <a:pathLst>
                <a:path w="6919" h="5295" extrusionOk="0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19;p62">
              <a:extLst>
                <a:ext uri="{FF2B5EF4-FFF2-40B4-BE49-F238E27FC236}">
                  <a16:creationId xmlns:a16="http://schemas.microsoft.com/office/drawing/2014/main" id="{65E4AB23-3F1D-4985-A8AF-BBECFC92D3BC}"/>
                </a:ext>
              </a:extLst>
            </p:cNvPr>
            <p:cNvSpPr/>
            <p:nvPr/>
          </p:nvSpPr>
          <p:spPr>
            <a:xfrm>
              <a:off x="11347201" y="2672238"/>
              <a:ext cx="385419" cy="316638"/>
            </a:xfrm>
            <a:custGeom>
              <a:avLst/>
              <a:gdLst/>
              <a:ahLst/>
              <a:cxnLst/>
              <a:rect l="l" t="t" r="r" b="b"/>
              <a:pathLst>
                <a:path w="4382" h="3600" extrusionOk="0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520;p62">
              <a:extLst>
                <a:ext uri="{FF2B5EF4-FFF2-40B4-BE49-F238E27FC236}">
                  <a16:creationId xmlns:a16="http://schemas.microsoft.com/office/drawing/2014/main" id="{E50000BF-D6B5-42D8-BC50-FC1DF89ED71D}"/>
                </a:ext>
              </a:extLst>
            </p:cNvPr>
            <p:cNvSpPr/>
            <p:nvPr/>
          </p:nvSpPr>
          <p:spPr>
            <a:xfrm>
              <a:off x="11009977" y="3298484"/>
              <a:ext cx="372577" cy="320684"/>
            </a:xfrm>
            <a:custGeom>
              <a:avLst/>
              <a:gdLst/>
              <a:ahLst/>
              <a:cxnLst/>
              <a:rect l="l" t="t" r="r" b="b"/>
              <a:pathLst>
                <a:path w="4236" h="3646" extrusionOk="0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521;p62">
              <a:extLst>
                <a:ext uri="{FF2B5EF4-FFF2-40B4-BE49-F238E27FC236}">
                  <a16:creationId xmlns:a16="http://schemas.microsoft.com/office/drawing/2014/main" id="{926BB3D6-211B-41B3-AF2E-5C45F380CA5E}"/>
                </a:ext>
              </a:extLst>
            </p:cNvPr>
            <p:cNvSpPr/>
            <p:nvPr/>
          </p:nvSpPr>
          <p:spPr>
            <a:xfrm>
              <a:off x="10767483" y="3159074"/>
              <a:ext cx="399931" cy="348214"/>
            </a:xfrm>
            <a:custGeom>
              <a:avLst/>
              <a:gdLst/>
              <a:ahLst/>
              <a:cxnLst/>
              <a:rect l="l" t="t" r="r" b="b"/>
              <a:pathLst>
                <a:path w="4547" h="3959" extrusionOk="0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522;p62">
              <a:extLst>
                <a:ext uri="{FF2B5EF4-FFF2-40B4-BE49-F238E27FC236}">
                  <a16:creationId xmlns:a16="http://schemas.microsoft.com/office/drawing/2014/main" id="{EC3A680E-6F59-4C64-B817-0CA68A4CE4BD}"/>
                </a:ext>
              </a:extLst>
            </p:cNvPr>
            <p:cNvSpPr/>
            <p:nvPr/>
          </p:nvSpPr>
          <p:spPr>
            <a:xfrm>
              <a:off x="8453800" y="822613"/>
              <a:ext cx="942614" cy="573291"/>
            </a:xfrm>
            <a:custGeom>
              <a:avLst/>
              <a:gdLst/>
              <a:ahLst/>
              <a:cxnLst/>
              <a:rect l="l" t="t" r="r" b="b"/>
              <a:pathLst>
                <a:path w="10717" h="6518" extrusionOk="0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523;p62">
              <a:extLst>
                <a:ext uri="{FF2B5EF4-FFF2-40B4-BE49-F238E27FC236}">
                  <a16:creationId xmlns:a16="http://schemas.microsoft.com/office/drawing/2014/main" id="{9CE1DD74-2EFA-4B38-9313-AB6B3E87D82B}"/>
                </a:ext>
              </a:extLst>
            </p:cNvPr>
            <p:cNvSpPr/>
            <p:nvPr/>
          </p:nvSpPr>
          <p:spPr>
            <a:xfrm>
              <a:off x="8477900" y="936604"/>
              <a:ext cx="997146" cy="704608"/>
            </a:xfrm>
            <a:custGeom>
              <a:avLst/>
              <a:gdLst/>
              <a:ahLst/>
              <a:cxnLst/>
              <a:rect l="l" t="t" r="r" b="b"/>
              <a:pathLst>
                <a:path w="11337" h="8011" extrusionOk="0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524;p62">
              <a:extLst>
                <a:ext uri="{FF2B5EF4-FFF2-40B4-BE49-F238E27FC236}">
                  <a16:creationId xmlns:a16="http://schemas.microsoft.com/office/drawing/2014/main" id="{DFBBB719-2B76-4A31-86DA-59AEBF584A60}"/>
                </a:ext>
              </a:extLst>
            </p:cNvPr>
            <p:cNvSpPr/>
            <p:nvPr/>
          </p:nvSpPr>
          <p:spPr>
            <a:xfrm>
              <a:off x="9319199" y="1040920"/>
              <a:ext cx="139848" cy="271429"/>
            </a:xfrm>
            <a:custGeom>
              <a:avLst/>
              <a:gdLst/>
              <a:ahLst/>
              <a:cxnLst/>
              <a:rect l="l" t="t" r="r" b="b"/>
              <a:pathLst>
                <a:path w="1590" h="3086" extrusionOk="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525;p62">
              <a:extLst>
                <a:ext uri="{FF2B5EF4-FFF2-40B4-BE49-F238E27FC236}">
                  <a16:creationId xmlns:a16="http://schemas.microsoft.com/office/drawing/2014/main" id="{F98F3EAF-10E7-494D-AA5C-5C659422DBCD}"/>
                </a:ext>
              </a:extLst>
            </p:cNvPr>
            <p:cNvSpPr/>
            <p:nvPr/>
          </p:nvSpPr>
          <p:spPr>
            <a:xfrm>
              <a:off x="9218050" y="1153327"/>
              <a:ext cx="165531" cy="244163"/>
            </a:xfrm>
            <a:custGeom>
              <a:avLst/>
              <a:gdLst/>
              <a:ahLst/>
              <a:cxnLst/>
              <a:rect l="l" t="t" r="r" b="b"/>
              <a:pathLst>
                <a:path w="1882" h="2776" extrusionOk="0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526;p62">
              <a:extLst>
                <a:ext uri="{FF2B5EF4-FFF2-40B4-BE49-F238E27FC236}">
                  <a16:creationId xmlns:a16="http://schemas.microsoft.com/office/drawing/2014/main" id="{19B835BA-C7B2-42B5-AD38-181768E70FE2}"/>
                </a:ext>
              </a:extLst>
            </p:cNvPr>
            <p:cNvSpPr/>
            <p:nvPr/>
          </p:nvSpPr>
          <p:spPr>
            <a:xfrm>
              <a:off x="9124992" y="1214369"/>
              <a:ext cx="147764" cy="260171"/>
            </a:xfrm>
            <a:custGeom>
              <a:avLst/>
              <a:gdLst/>
              <a:ahLst/>
              <a:cxnLst/>
              <a:rect l="l" t="t" r="r" b="b"/>
              <a:pathLst>
                <a:path w="1680" h="2958" extrusionOk="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27;p62">
              <a:extLst>
                <a:ext uri="{FF2B5EF4-FFF2-40B4-BE49-F238E27FC236}">
                  <a16:creationId xmlns:a16="http://schemas.microsoft.com/office/drawing/2014/main" id="{CAAF1232-F6D8-4BDF-BF67-A9880DDB2817}"/>
                </a:ext>
              </a:extLst>
            </p:cNvPr>
            <p:cNvSpPr/>
            <p:nvPr/>
          </p:nvSpPr>
          <p:spPr>
            <a:xfrm>
              <a:off x="9001326" y="1278577"/>
              <a:ext cx="151019" cy="255333"/>
            </a:xfrm>
            <a:custGeom>
              <a:avLst/>
              <a:gdLst/>
              <a:ahLst/>
              <a:cxnLst/>
              <a:rect l="l" t="t" r="r" b="b"/>
              <a:pathLst>
                <a:path w="1717" h="2903" extrusionOk="0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528;p62">
              <a:extLst>
                <a:ext uri="{FF2B5EF4-FFF2-40B4-BE49-F238E27FC236}">
                  <a16:creationId xmlns:a16="http://schemas.microsoft.com/office/drawing/2014/main" id="{7A2BD52E-D353-4A0C-927B-07769EF66CFA}"/>
                </a:ext>
              </a:extLst>
            </p:cNvPr>
            <p:cNvSpPr/>
            <p:nvPr/>
          </p:nvSpPr>
          <p:spPr>
            <a:xfrm>
              <a:off x="8863235" y="1329943"/>
              <a:ext cx="151019" cy="261842"/>
            </a:xfrm>
            <a:custGeom>
              <a:avLst/>
              <a:gdLst/>
              <a:ahLst/>
              <a:cxnLst/>
              <a:rect l="l" t="t" r="r" b="b"/>
              <a:pathLst>
                <a:path w="1717" h="2977" extrusionOk="0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529;p62">
              <a:extLst>
                <a:ext uri="{FF2B5EF4-FFF2-40B4-BE49-F238E27FC236}">
                  <a16:creationId xmlns:a16="http://schemas.microsoft.com/office/drawing/2014/main" id="{C69FF044-3777-468C-BCB9-8EEEDA96AD82}"/>
                </a:ext>
              </a:extLst>
            </p:cNvPr>
            <p:cNvSpPr/>
            <p:nvPr/>
          </p:nvSpPr>
          <p:spPr>
            <a:xfrm>
              <a:off x="8742823" y="1365301"/>
              <a:ext cx="143015" cy="255333"/>
            </a:xfrm>
            <a:custGeom>
              <a:avLst/>
              <a:gdLst/>
              <a:ahLst/>
              <a:cxnLst/>
              <a:rect l="l" t="t" r="r" b="b"/>
              <a:pathLst>
                <a:path w="1626" h="2903" extrusionOk="0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530;p62">
              <a:extLst>
                <a:ext uri="{FF2B5EF4-FFF2-40B4-BE49-F238E27FC236}">
                  <a16:creationId xmlns:a16="http://schemas.microsoft.com/office/drawing/2014/main" id="{2256D6D5-4C7C-40EA-A1C5-885BBA9EA513}"/>
                </a:ext>
              </a:extLst>
            </p:cNvPr>
            <p:cNvSpPr/>
            <p:nvPr/>
          </p:nvSpPr>
          <p:spPr>
            <a:xfrm>
              <a:off x="8588636" y="1389401"/>
              <a:ext cx="135011" cy="251199"/>
            </a:xfrm>
            <a:custGeom>
              <a:avLst/>
              <a:gdLst/>
              <a:ahLst/>
              <a:cxnLst/>
              <a:rect l="l" t="t" r="r" b="b"/>
              <a:pathLst>
                <a:path w="1535" h="2856" extrusionOk="0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531;p62">
              <a:extLst>
                <a:ext uri="{FF2B5EF4-FFF2-40B4-BE49-F238E27FC236}">
                  <a16:creationId xmlns:a16="http://schemas.microsoft.com/office/drawing/2014/main" id="{70DD2DDC-023A-4854-96CD-B001FF8F5E10}"/>
                </a:ext>
              </a:extLst>
            </p:cNvPr>
            <p:cNvSpPr/>
            <p:nvPr/>
          </p:nvSpPr>
          <p:spPr>
            <a:xfrm>
              <a:off x="9070372" y="2269224"/>
              <a:ext cx="1734121" cy="2031233"/>
            </a:xfrm>
            <a:custGeom>
              <a:avLst/>
              <a:gdLst/>
              <a:ahLst/>
              <a:cxnLst/>
              <a:rect l="l" t="t" r="r" b="b"/>
              <a:pathLst>
                <a:path w="19716" h="23094" extrusionOk="0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532;p62">
              <a:extLst>
                <a:ext uri="{FF2B5EF4-FFF2-40B4-BE49-F238E27FC236}">
                  <a16:creationId xmlns:a16="http://schemas.microsoft.com/office/drawing/2014/main" id="{3ABAF1A8-AF77-410D-8728-5D11DFDC79C4}"/>
                </a:ext>
              </a:extLst>
            </p:cNvPr>
            <p:cNvSpPr/>
            <p:nvPr/>
          </p:nvSpPr>
          <p:spPr>
            <a:xfrm>
              <a:off x="9113734" y="2834429"/>
              <a:ext cx="1130398" cy="1233217"/>
            </a:xfrm>
            <a:custGeom>
              <a:avLst/>
              <a:gdLst/>
              <a:ahLst/>
              <a:cxnLst/>
              <a:rect l="l" t="t" r="r" b="b"/>
              <a:pathLst>
                <a:path w="12852" h="14021" extrusionOk="0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533;p62">
              <a:extLst>
                <a:ext uri="{FF2B5EF4-FFF2-40B4-BE49-F238E27FC236}">
                  <a16:creationId xmlns:a16="http://schemas.microsoft.com/office/drawing/2014/main" id="{489A910F-0FA2-47A6-975D-73BAB0D4B189}"/>
                </a:ext>
              </a:extLst>
            </p:cNvPr>
            <p:cNvSpPr/>
            <p:nvPr/>
          </p:nvSpPr>
          <p:spPr>
            <a:xfrm>
              <a:off x="9317616" y="3094514"/>
              <a:ext cx="476980" cy="456135"/>
            </a:xfrm>
            <a:custGeom>
              <a:avLst/>
              <a:gdLst/>
              <a:ahLst/>
              <a:cxnLst/>
              <a:rect l="l" t="t" r="r" b="b"/>
              <a:pathLst>
                <a:path w="5423" h="5186" extrusionOk="0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534;p62">
              <a:extLst>
                <a:ext uri="{FF2B5EF4-FFF2-40B4-BE49-F238E27FC236}">
                  <a16:creationId xmlns:a16="http://schemas.microsoft.com/office/drawing/2014/main" id="{9CB6BD4C-6AE9-4D9F-836A-9012DE3BF42B}"/>
                </a:ext>
              </a:extLst>
            </p:cNvPr>
            <p:cNvSpPr/>
            <p:nvPr/>
          </p:nvSpPr>
          <p:spPr>
            <a:xfrm>
              <a:off x="9555273" y="3512041"/>
              <a:ext cx="409518" cy="257005"/>
            </a:xfrm>
            <a:custGeom>
              <a:avLst/>
              <a:gdLst/>
              <a:ahLst/>
              <a:cxnLst/>
              <a:rect l="l" t="t" r="r" b="b"/>
              <a:pathLst>
                <a:path w="4656" h="2922" extrusionOk="0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535;p62">
              <a:extLst>
                <a:ext uri="{FF2B5EF4-FFF2-40B4-BE49-F238E27FC236}">
                  <a16:creationId xmlns:a16="http://schemas.microsoft.com/office/drawing/2014/main" id="{3C331305-D797-4F4A-8ED7-A9CB9EA5ABE0}"/>
                </a:ext>
              </a:extLst>
            </p:cNvPr>
            <p:cNvSpPr/>
            <p:nvPr/>
          </p:nvSpPr>
          <p:spPr>
            <a:xfrm>
              <a:off x="9635577" y="3653298"/>
              <a:ext cx="399843" cy="244163"/>
            </a:xfrm>
            <a:custGeom>
              <a:avLst/>
              <a:gdLst/>
              <a:ahLst/>
              <a:cxnLst/>
              <a:rect l="l" t="t" r="r" b="b"/>
              <a:pathLst>
                <a:path w="4546" h="2776" extrusionOk="0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536;p62">
              <a:extLst>
                <a:ext uri="{FF2B5EF4-FFF2-40B4-BE49-F238E27FC236}">
                  <a16:creationId xmlns:a16="http://schemas.microsoft.com/office/drawing/2014/main" id="{8CE93961-2660-4A3F-9D84-DB9F88F1D009}"/>
                </a:ext>
              </a:extLst>
            </p:cNvPr>
            <p:cNvSpPr/>
            <p:nvPr/>
          </p:nvSpPr>
          <p:spPr>
            <a:xfrm>
              <a:off x="8996488" y="1970614"/>
              <a:ext cx="892831" cy="660014"/>
            </a:xfrm>
            <a:custGeom>
              <a:avLst/>
              <a:gdLst/>
              <a:ahLst/>
              <a:cxnLst/>
              <a:rect l="l" t="t" r="r" b="b"/>
              <a:pathLst>
                <a:path w="10151" h="7504" extrusionOk="0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537;p62">
              <a:extLst>
                <a:ext uri="{FF2B5EF4-FFF2-40B4-BE49-F238E27FC236}">
                  <a16:creationId xmlns:a16="http://schemas.microsoft.com/office/drawing/2014/main" id="{92273127-F607-41E0-B324-A27969AA7F09}"/>
                </a:ext>
              </a:extLst>
            </p:cNvPr>
            <p:cNvSpPr/>
            <p:nvPr/>
          </p:nvSpPr>
          <p:spPr>
            <a:xfrm>
              <a:off x="9010913" y="2170010"/>
              <a:ext cx="425614" cy="230970"/>
            </a:xfrm>
            <a:custGeom>
              <a:avLst/>
              <a:gdLst/>
              <a:ahLst/>
              <a:cxnLst/>
              <a:rect l="l" t="t" r="r" b="b"/>
              <a:pathLst>
                <a:path w="4839" h="2626" extrusionOk="0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538;p62">
              <a:extLst>
                <a:ext uri="{FF2B5EF4-FFF2-40B4-BE49-F238E27FC236}">
                  <a16:creationId xmlns:a16="http://schemas.microsoft.com/office/drawing/2014/main" id="{05A985B0-33CC-412C-843E-C5F9DC337E1D}"/>
                </a:ext>
              </a:extLst>
            </p:cNvPr>
            <p:cNvSpPr/>
            <p:nvPr/>
          </p:nvSpPr>
          <p:spPr>
            <a:xfrm>
              <a:off x="9540848" y="2001134"/>
              <a:ext cx="228067" cy="136770"/>
            </a:xfrm>
            <a:custGeom>
              <a:avLst/>
              <a:gdLst/>
              <a:ahLst/>
              <a:cxnLst/>
              <a:rect l="l" t="t" r="r" b="b"/>
              <a:pathLst>
                <a:path w="2593" h="1555" extrusionOk="0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39;p62">
              <a:extLst>
                <a:ext uri="{FF2B5EF4-FFF2-40B4-BE49-F238E27FC236}">
                  <a16:creationId xmlns:a16="http://schemas.microsoft.com/office/drawing/2014/main" id="{41936CE8-2204-4DFC-88BF-ADA358B12A85}"/>
                </a:ext>
              </a:extLst>
            </p:cNvPr>
            <p:cNvSpPr/>
            <p:nvPr/>
          </p:nvSpPr>
          <p:spPr>
            <a:xfrm>
              <a:off x="9031847" y="2355861"/>
              <a:ext cx="248913" cy="135099"/>
            </a:xfrm>
            <a:custGeom>
              <a:avLst/>
              <a:gdLst/>
              <a:ahLst/>
              <a:cxnLst/>
              <a:rect l="l" t="t" r="r" b="b"/>
              <a:pathLst>
                <a:path w="2830" h="1536" extrusionOk="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40;p62">
              <a:extLst>
                <a:ext uri="{FF2B5EF4-FFF2-40B4-BE49-F238E27FC236}">
                  <a16:creationId xmlns:a16="http://schemas.microsoft.com/office/drawing/2014/main" id="{04BE0FEF-E1B8-4634-A65F-188A03F0964A}"/>
                </a:ext>
              </a:extLst>
            </p:cNvPr>
            <p:cNvSpPr/>
            <p:nvPr/>
          </p:nvSpPr>
          <p:spPr>
            <a:xfrm>
              <a:off x="9580956" y="2161654"/>
              <a:ext cx="269846" cy="153921"/>
            </a:xfrm>
            <a:custGeom>
              <a:avLst/>
              <a:gdLst/>
              <a:ahLst/>
              <a:cxnLst/>
              <a:rect l="l" t="t" r="r" b="b"/>
              <a:pathLst>
                <a:path w="3068" h="1750" extrusionOk="0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41;p62">
              <a:extLst>
                <a:ext uri="{FF2B5EF4-FFF2-40B4-BE49-F238E27FC236}">
                  <a16:creationId xmlns:a16="http://schemas.microsoft.com/office/drawing/2014/main" id="{8C29162B-1143-406C-9167-3EDE8BF48300}"/>
                </a:ext>
              </a:extLst>
            </p:cNvPr>
            <p:cNvSpPr/>
            <p:nvPr/>
          </p:nvSpPr>
          <p:spPr>
            <a:xfrm>
              <a:off x="9075209" y="2351199"/>
              <a:ext cx="423943" cy="237654"/>
            </a:xfrm>
            <a:custGeom>
              <a:avLst/>
              <a:gdLst/>
              <a:ahLst/>
              <a:cxnLst/>
              <a:rect l="l" t="t" r="r" b="b"/>
              <a:pathLst>
                <a:path w="4820" h="2702" extrusionOk="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42;p62">
              <a:extLst>
                <a:ext uri="{FF2B5EF4-FFF2-40B4-BE49-F238E27FC236}">
                  <a16:creationId xmlns:a16="http://schemas.microsoft.com/office/drawing/2014/main" id="{B56024CB-408A-4A33-8A89-931B3926A8EF}"/>
                </a:ext>
              </a:extLst>
            </p:cNvPr>
            <p:cNvSpPr/>
            <p:nvPr/>
          </p:nvSpPr>
          <p:spPr>
            <a:xfrm>
              <a:off x="9386661" y="2078184"/>
              <a:ext cx="422360" cy="218568"/>
            </a:xfrm>
            <a:custGeom>
              <a:avLst/>
              <a:gdLst/>
              <a:ahLst/>
              <a:cxnLst/>
              <a:rect l="l" t="t" r="r" b="b"/>
              <a:pathLst>
                <a:path w="4802" h="2485" extrusionOk="0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543;p62">
            <a:extLst>
              <a:ext uri="{FF2B5EF4-FFF2-40B4-BE49-F238E27FC236}">
                <a16:creationId xmlns:a16="http://schemas.microsoft.com/office/drawing/2014/main" id="{0D9BB57E-1810-4612-AD54-A67D35670C1C}"/>
              </a:ext>
            </a:extLst>
          </p:cNvPr>
          <p:cNvGrpSpPr/>
          <p:nvPr/>
        </p:nvGrpSpPr>
        <p:grpSpPr>
          <a:xfrm>
            <a:off x="5648496" y="2928574"/>
            <a:ext cx="976632" cy="605919"/>
            <a:chOff x="4322570" y="3179740"/>
            <a:chExt cx="1895636" cy="1176085"/>
          </a:xfrm>
        </p:grpSpPr>
        <p:sp>
          <p:nvSpPr>
            <p:cNvPr id="225" name="Google Shape;2544;p62">
              <a:extLst>
                <a:ext uri="{FF2B5EF4-FFF2-40B4-BE49-F238E27FC236}">
                  <a16:creationId xmlns:a16="http://schemas.microsoft.com/office/drawing/2014/main" id="{9EED6E25-1B8F-4005-B508-8EE0C10F920D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45;p62">
              <a:extLst>
                <a:ext uri="{FF2B5EF4-FFF2-40B4-BE49-F238E27FC236}">
                  <a16:creationId xmlns:a16="http://schemas.microsoft.com/office/drawing/2014/main" id="{039CFADA-81F1-4FFF-90A2-9C6949CAB2C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546;p62">
            <a:extLst>
              <a:ext uri="{FF2B5EF4-FFF2-40B4-BE49-F238E27FC236}">
                <a16:creationId xmlns:a16="http://schemas.microsoft.com/office/drawing/2014/main" id="{4A54677C-50CF-49E1-9793-2AAD70C2DAE6}"/>
              </a:ext>
            </a:extLst>
          </p:cNvPr>
          <p:cNvGrpSpPr/>
          <p:nvPr/>
        </p:nvGrpSpPr>
        <p:grpSpPr>
          <a:xfrm>
            <a:off x="5776497" y="3342326"/>
            <a:ext cx="976632" cy="605919"/>
            <a:chOff x="4322570" y="3179740"/>
            <a:chExt cx="1895636" cy="1176085"/>
          </a:xfrm>
        </p:grpSpPr>
        <p:sp>
          <p:nvSpPr>
            <p:cNvPr id="228" name="Google Shape;2547;p62">
              <a:extLst>
                <a:ext uri="{FF2B5EF4-FFF2-40B4-BE49-F238E27FC236}">
                  <a16:creationId xmlns:a16="http://schemas.microsoft.com/office/drawing/2014/main" id="{B17D337A-2004-4D4C-AA38-89573746A65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48;p62">
              <a:extLst>
                <a:ext uri="{FF2B5EF4-FFF2-40B4-BE49-F238E27FC236}">
                  <a16:creationId xmlns:a16="http://schemas.microsoft.com/office/drawing/2014/main" id="{868D975D-5A92-43F3-B957-82C58437F96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549;p62">
            <a:extLst>
              <a:ext uri="{FF2B5EF4-FFF2-40B4-BE49-F238E27FC236}">
                <a16:creationId xmlns:a16="http://schemas.microsoft.com/office/drawing/2014/main" id="{95F5C0AE-A5CF-45BD-AB64-E7E868772F5E}"/>
              </a:ext>
            </a:extLst>
          </p:cNvPr>
          <p:cNvGrpSpPr/>
          <p:nvPr/>
        </p:nvGrpSpPr>
        <p:grpSpPr>
          <a:xfrm>
            <a:off x="5971190" y="3397074"/>
            <a:ext cx="583007" cy="449699"/>
            <a:chOff x="4702088" y="2980703"/>
            <a:chExt cx="790840" cy="610010"/>
          </a:xfrm>
        </p:grpSpPr>
        <p:sp>
          <p:nvSpPr>
            <p:cNvPr id="231" name="Google Shape;2550;p62">
              <a:extLst>
                <a:ext uri="{FF2B5EF4-FFF2-40B4-BE49-F238E27FC236}">
                  <a16:creationId xmlns:a16="http://schemas.microsoft.com/office/drawing/2014/main" id="{C6A28A59-80ED-4524-AB9A-F26560FA924D}"/>
                </a:ext>
              </a:extLst>
            </p:cNvPr>
            <p:cNvSpPr/>
            <p:nvPr/>
          </p:nvSpPr>
          <p:spPr>
            <a:xfrm>
              <a:off x="5129909" y="3233151"/>
              <a:ext cx="187323" cy="92486"/>
            </a:xfrm>
            <a:custGeom>
              <a:avLst/>
              <a:gdLst/>
              <a:ahLst/>
              <a:cxnLst/>
              <a:rect l="l" t="t" r="r" b="b"/>
              <a:pathLst>
                <a:path w="5736" h="2832" extrusionOk="0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551;p62">
              <a:extLst>
                <a:ext uri="{FF2B5EF4-FFF2-40B4-BE49-F238E27FC236}">
                  <a16:creationId xmlns:a16="http://schemas.microsoft.com/office/drawing/2014/main" id="{C3F32C23-1F12-4819-9B45-759DDB426319}"/>
                </a:ext>
              </a:extLst>
            </p:cNvPr>
            <p:cNvSpPr/>
            <p:nvPr/>
          </p:nvSpPr>
          <p:spPr>
            <a:xfrm>
              <a:off x="4992778" y="3314698"/>
              <a:ext cx="500150" cy="275662"/>
            </a:xfrm>
            <a:custGeom>
              <a:avLst/>
              <a:gdLst/>
              <a:ahLst/>
              <a:cxnLst/>
              <a:rect l="l" t="t" r="r" b="b"/>
              <a:pathLst>
                <a:path w="15315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552;p62">
              <a:extLst>
                <a:ext uri="{FF2B5EF4-FFF2-40B4-BE49-F238E27FC236}">
                  <a16:creationId xmlns:a16="http://schemas.microsoft.com/office/drawing/2014/main" id="{554D9BEC-B91D-405C-A907-062D87AB1956}"/>
                </a:ext>
              </a:extLst>
            </p:cNvPr>
            <p:cNvSpPr/>
            <p:nvPr/>
          </p:nvSpPr>
          <p:spPr>
            <a:xfrm>
              <a:off x="4992778" y="3314698"/>
              <a:ext cx="430230" cy="275662"/>
            </a:xfrm>
            <a:custGeom>
              <a:avLst/>
              <a:gdLst/>
              <a:ahLst/>
              <a:cxnLst/>
              <a:rect l="l" t="t" r="r" b="b"/>
              <a:pathLst>
                <a:path w="13174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553;p62">
              <a:extLst>
                <a:ext uri="{FF2B5EF4-FFF2-40B4-BE49-F238E27FC236}">
                  <a16:creationId xmlns:a16="http://schemas.microsoft.com/office/drawing/2014/main" id="{D20C7325-85AD-4F40-B82E-164F3C890E36}"/>
                </a:ext>
              </a:extLst>
            </p:cNvPr>
            <p:cNvSpPr/>
            <p:nvPr/>
          </p:nvSpPr>
          <p:spPr>
            <a:xfrm>
              <a:off x="5123084" y="3367572"/>
              <a:ext cx="169590" cy="169917"/>
            </a:xfrm>
            <a:custGeom>
              <a:avLst/>
              <a:gdLst/>
              <a:ahLst/>
              <a:cxnLst/>
              <a:rect l="l" t="t" r="r" b="b"/>
              <a:pathLst>
                <a:path w="5193" h="5203" extrusionOk="0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554;p62">
              <a:extLst>
                <a:ext uri="{FF2B5EF4-FFF2-40B4-BE49-F238E27FC236}">
                  <a16:creationId xmlns:a16="http://schemas.microsoft.com/office/drawing/2014/main" id="{C517B266-DF37-4FAA-9BAF-F233EF1A48D7}"/>
                </a:ext>
              </a:extLst>
            </p:cNvPr>
            <p:cNvSpPr/>
            <p:nvPr/>
          </p:nvSpPr>
          <p:spPr>
            <a:xfrm>
              <a:off x="5189609" y="3396213"/>
              <a:ext cx="36870" cy="112636"/>
            </a:xfrm>
            <a:custGeom>
              <a:avLst/>
              <a:gdLst/>
              <a:ahLst/>
              <a:cxnLst/>
              <a:rect l="l" t="t" r="r" b="b"/>
              <a:pathLst>
                <a:path w="1129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555;p62">
              <a:extLst>
                <a:ext uri="{FF2B5EF4-FFF2-40B4-BE49-F238E27FC236}">
                  <a16:creationId xmlns:a16="http://schemas.microsoft.com/office/drawing/2014/main" id="{653B4A65-C04F-4714-98FD-ED2709A5F88F}"/>
                </a:ext>
              </a:extLst>
            </p:cNvPr>
            <p:cNvSpPr/>
            <p:nvPr/>
          </p:nvSpPr>
          <p:spPr>
            <a:xfrm>
              <a:off x="5151758" y="3434096"/>
              <a:ext cx="112603" cy="36870"/>
            </a:xfrm>
            <a:custGeom>
              <a:avLst/>
              <a:gdLst/>
              <a:ahLst/>
              <a:cxnLst/>
              <a:rect l="l" t="t" r="r" b="b"/>
              <a:pathLst>
                <a:path w="3448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556;p62">
              <a:extLst>
                <a:ext uri="{FF2B5EF4-FFF2-40B4-BE49-F238E27FC236}">
                  <a16:creationId xmlns:a16="http://schemas.microsoft.com/office/drawing/2014/main" id="{86B09DF6-0D69-439E-B0A5-C242A5C71C30}"/>
                </a:ext>
              </a:extLst>
            </p:cNvPr>
            <p:cNvSpPr/>
            <p:nvPr/>
          </p:nvSpPr>
          <p:spPr>
            <a:xfrm>
              <a:off x="4702088" y="2992623"/>
              <a:ext cx="247707" cy="350742"/>
            </a:xfrm>
            <a:custGeom>
              <a:avLst/>
              <a:gdLst/>
              <a:ahLst/>
              <a:cxnLst/>
              <a:rect l="l" t="t" r="r" b="b"/>
              <a:pathLst>
                <a:path w="7585" h="10740" extrusionOk="0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557;p62">
              <a:extLst>
                <a:ext uri="{FF2B5EF4-FFF2-40B4-BE49-F238E27FC236}">
                  <a16:creationId xmlns:a16="http://schemas.microsoft.com/office/drawing/2014/main" id="{33E2DEF3-45CF-4C44-B14F-DD84E6C2B5F4}"/>
                </a:ext>
              </a:extLst>
            </p:cNvPr>
            <p:cNvSpPr/>
            <p:nvPr/>
          </p:nvSpPr>
          <p:spPr>
            <a:xfrm>
              <a:off x="4748168" y="2980703"/>
              <a:ext cx="51860" cy="32429"/>
            </a:xfrm>
            <a:custGeom>
              <a:avLst/>
              <a:gdLst/>
              <a:ahLst/>
              <a:cxnLst/>
              <a:rect l="l" t="t" r="r" b="b"/>
              <a:pathLst>
                <a:path w="1588" h="993" extrusionOk="0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558;p62">
              <a:extLst>
                <a:ext uri="{FF2B5EF4-FFF2-40B4-BE49-F238E27FC236}">
                  <a16:creationId xmlns:a16="http://schemas.microsoft.com/office/drawing/2014/main" id="{901C7F4F-C62D-4204-942C-A17849DD415F}"/>
                </a:ext>
              </a:extLst>
            </p:cNvPr>
            <p:cNvSpPr/>
            <p:nvPr/>
          </p:nvSpPr>
          <p:spPr>
            <a:xfrm>
              <a:off x="4851858" y="2980703"/>
              <a:ext cx="51893" cy="32429"/>
            </a:xfrm>
            <a:custGeom>
              <a:avLst/>
              <a:gdLst/>
              <a:ahLst/>
              <a:cxnLst/>
              <a:rect l="l" t="t" r="r" b="b"/>
              <a:pathLst>
                <a:path w="1589" h="993" extrusionOk="0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559;p62">
              <a:extLst>
                <a:ext uri="{FF2B5EF4-FFF2-40B4-BE49-F238E27FC236}">
                  <a16:creationId xmlns:a16="http://schemas.microsoft.com/office/drawing/2014/main" id="{FC613EF8-24C6-4340-8A70-78817C6ED9E1}"/>
                </a:ext>
              </a:extLst>
            </p:cNvPr>
            <p:cNvSpPr/>
            <p:nvPr/>
          </p:nvSpPr>
          <p:spPr>
            <a:xfrm>
              <a:off x="4819102" y="2990239"/>
              <a:ext cx="393751" cy="600473"/>
            </a:xfrm>
            <a:custGeom>
              <a:avLst/>
              <a:gdLst/>
              <a:ahLst/>
              <a:cxnLst/>
              <a:rect l="l" t="t" r="r" b="b"/>
              <a:pathLst>
                <a:path w="12057" h="18387" extrusionOk="0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560;p62">
              <a:extLst>
                <a:ext uri="{FF2B5EF4-FFF2-40B4-BE49-F238E27FC236}">
                  <a16:creationId xmlns:a16="http://schemas.microsoft.com/office/drawing/2014/main" id="{322889CC-CF89-4BF8-9CCC-510947EB609C}"/>
                </a:ext>
              </a:extLst>
            </p:cNvPr>
            <p:cNvSpPr/>
            <p:nvPr/>
          </p:nvSpPr>
          <p:spPr>
            <a:xfrm>
              <a:off x="5154468" y="3317409"/>
              <a:ext cx="89090" cy="76582"/>
            </a:xfrm>
            <a:custGeom>
              <a:avLst/>
              <a:gdLst/>
              <a:ahLst/>
              <a:cxnLst/>
              <a:rect l="l" t="t" r="r" b="b"/>
              <a:pathLst>
                <a:path w="2728" h="2345" extrusionOk="0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561;p62">
              <a:extLst>
                <a:ext uri="{FF2B5EF4-FFF2-40B4-BE49-F238E27FC236}">
                  <a16:creationId xmlns:a16="http://schemas.microsoft.com/office/drawing/2014/main" id="{D0F382CE-80F4-487E-8078-A9F0010A92F5}"/>
                </a:ext>
              </a:extLst>
            </p:cNvPr>
            <p:cNvSpPr/>
            <p:nvPr/>
          </p:nvSpPr>
          <p:spPr>
            <a:xfrm>
              <a:off x="5172888" y="3331419"/>
              <a:ext cx="56661" cy="48496"/>
            </a:xfrm>
            <a:custGeom>
              <a:avLst/>
              <a:gdLst/>
              <a:ahLst/>
              <a:cxnLst/>
              <a:rect l="l" t="t" r="r" b="b"/>
              <a:pathLst>
                <a:path w="1735" h="1485" extrusionOk="0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562;p62">
              <a:extLst>
                <a:ext uri="{FF2B5EF4-FFF2-40B4-BE49-F238E27FC236}">
                  <a16:creationId xmlns:a16="http://schemas.microsoft.com/office/drawing/2014/main" id="{49E905E7-7739-4F3D-9AD0-BD4E9752A313}"/>
                </a:ext>
              </a:extLst>
            </p:cNvPr>
            <p:cNvSpPr/>
            <p:nvPr/>
          </p:nvSpPr>
          <p:spPr>
            <a:xfrm>
              <a:off x="4720507" y="3211302"/>
              <a:ext cx="210869" cy="212241"/>
            </a:xfrm>
            <a:custGeom>
              <a:avLst/>
              <a:gdLst/>
              <a:ahLst/>
              <a:cxnLst/>
              <a:rect l="l" t="t" r="r" b="b"/>
              <a:pathLst>
                <a:path w="6457" h="6499" extrusionOk="0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917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602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</a:rPr>
              <a:t>5.   </a:t>
            </a:r>
            <a:r>
              <a:rPr lang="en-US" sz="1600" b="1" dirty="0"/>
              <a:t>Disease Prediction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66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User can choose his/her evident symptoms then our application will showcase the possibility of probable diseases in percentage and so type of doctor will be suggested accordingly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Patient can get a basic idea regarding what’s wrong and where/to whom to go </a:t>
            </a: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2462;p62">
            <a:extLst>
              <a:ext uri="{FF2B5EF4-FFF2-40B4-BE49-F238E27FC236}">
                <a16:creationId xmlns:a16="http://schemas.microsoft.com/office/drawing/2014/main" id="{16578E1F-DD57-4E1C-B656-88CCE9D9976C}"/>
              </a:ext>
            </a:extLst>
          </p:cNvPr>
          <p:cNvGrpSpPr/>
          <p:nvPr/>
        </p:nvGrpSpPr>
        <p:grpSpPr>
          <a:xfrm>
            <a:off x="5288695" y="1025810"/>
            <a:ext cx="3227129" cy="2300227"/>
            <a:chOff x="4322570" y="1685875"/>
            <a:chExt cx="4927426" cy="2918557"/>
          </a:xfrm>
        </p:grpSpPr>
        <p:sp>
          <p:nvSpPr>
            <p:cNvPr id="144" name="Google Shape;2463;p62">
              <a:extLst>
                <a:ext uri="{FF2B5EF4-FFF2-40B4-BE49-F238E27FC236}">
                  <a16:creationId xmlns:a16="http://schemas.microsoft.com/office/drawing/2014/main" id="{ED6ED2A8-F22E-470F-ACA0-529C0F24230D}"/>
                </a:ext>
              </a:extLst>
            </p:cNvPr>
            <p:cNvSpPr/>
            <p:nvPr/>
          </p:nvSpPr>
          <p:spPr>
            <a:xfrm>
              <a:off x="4723750" y="1685875"/>
              <a:ext cx="4526246" cy="2918557"/>
            </a:xfrm>
            <a:custGeom>
              <a:avLst/>
              <a:gdLst/>
              <a:ahLst/>
              <a:cxnLst/>
              <a:rect l="l" t="t" r="r" b="b"/>
              <a:pathLst>
                <a:path w="42850" h="27630" extrusionOk="0">
                  <a:moveTo>
                    <a:pt x="914" y="0"/>
                  </a:moveTo>
                  <a:cubicBezTo>
                    <a:pt x="406" y="0"/>
                    <a:pt x="0" y="406"/>
                    <a:pt x="0" y="899"/>
                  </a:cubicBezTo>
                  <a:lnTo>
                    <a:pt x="0" y="26716"/>
                  </a:lnTo>
                  <a:cubicBezTo>
                    <a:pt x="0" y="27223"/>
                    <a:pt x="406" y="27629"/>
                    <a:pt x="914" y="27629"/>
                  </a:cubicBezTo>
                  <a:lnTo>
                    <a:pt x="41951" y="27629"/>
                  </a:lnTo>
                  <a:cubicBezTo>
                    <a:pt x="42444" y="27629"/>
                    <a:pt x="42849" y="27223"/>
                    <a:pt x="42849" y="26716"/>
                  </a:cubicBezTo>
                  <a:lnTo>
                    <a:pt x="42849" y="899"/>
                  </a:lnTo>
                  <a:cubicBezTo>
                    <a:pt x="42849" y="406"/>
                    <a:pt x="42444" y="0"/>
                    <a:pt x="419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64;p62">
              <a:extLst>
                <a:ext uri="{FF2B5EF4-FFF2-40B4-BE49-F238E27FC236}">
                  <a16:creationId xmlns:a16="http://schemas.microsoft.com/office/drawing/2014/main" id="{934A3AE6-315A-4F02-84F6-F1D4DDED573E}"/>
                </a:ext>
              </a:extLst>
            </p:cNvPr>
            <p:cNvSpPr/>
            <p:nvPr/>
          </p:nvSpPr>
          <p:spPr>
            <a:xfrm>
              <a:off x="4953391" y="1966113"/>
              <a:ext cx="4086825" cy="194570"/>
            </a:xfrm>
            <a:custGeom>
              <a:avLst/>
              <a:gdLst/>
              <a:ahLst/>
              <a:cxnLst/>
              <a:rect l="l" t="t" r="r" b="b"/>
              <a:pathLst>
                <a:path w="38690" h="1842" extrusionOk="0">
                  <a:moveTo>
                    <a:pt x="363" y="0"/>
                  </a:moveTo>
                  <a:cubicBezTo>
                    <a:pt x="160" y="0"/>
                    <a:pt x="1" y="174"/>
                    <a:pt x="1" y="362"/>
                  </a:cubicBezTo>
                  <a:lnTo>
                    <a:pt x="1" y="1479"/>
                  </a:lnTo>
                  <a:cubicBezTo>
                    <a:pt x="1" y="1667"/>
                    <a:pt x="160" y="1841"/>
                    <a:pt x="363" y="1841"/>
                  </a:cubicBezTo>
                  <a:lnTo>
                    <a:pt x="38327" y="1841"/>
                  </a:lnTo>
                  <a:cubicBezTo>
                    <a:pt x="38530" y="1841"/>
                    <a:pt x="38690" y="1667"/>
                    <a:pt x="38690" y="1479"/>
                  </a:cubicBezTo>
                  <a:lnTo>
                    <a:pt x="38690" y="362"/>
                  </a:lnTo>
                  <a:cubicBezTo>
                    <a:pt x="38690" y="174"/>
                    <a:pt x="38530" y="0"/>
                    <a:pt x="38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65;p62">
              <a:extLst>
                <a:ext uri="{FF2B5EF4-FFF2-40B4-BE49-F238E27FC236}">
                  <a16:creationId xmlns:a16="http://schemas.microsoft.com/office/drawing/2014/main" id="{4E7872AA-DAFF-4CD1-B6B6-71B88B6F0B47}"/>
                </a:ext>
              </a:extLst>
            </p:cNvPr>
            <p:cNvSpPr/>
            <p:nvPr/>
          </p:nvSpPr>
          <p:spPr>
            <a:xfrm>
              <a:off x="5063669" y="2034984"/>
              <a:ext cx="1574098" cy="56723"/>
            </a:xfrm>
            <a:custGeom>
              <a:avLst/>
              <a:gdLst/>
              <a:ahLst/>
              <a:cxnLst/>
              <a:rect l="l" t="t" r="r" b="b"/>
              <a:pathLst>
                <a:path w="14902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14539" y="537"/>
                  </a:lnTo>
                  <a:cubicBezTo>
                    <a:pt x="14902" y="537"/>
                    <a:pt x="14902" y="0"/>
                    <a:pt x="14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66;p62">
              <a:extLst>
                <a:ext uri="{FF2B5EF4-FFF2-40B4-BE49-F238E27FC236}">
                  <a16:creationId xmlns:a16="http://schemas.microsoft.com/office/drawing/2014/main" id="{002D7586-BE52-4655-9DD4-E81AA878A76C}"/>
                </a:ext>
              </a:extLst>
            </p:cNvPr>
            <p:cNvSpPr/>
            <p:nvPr/>
          </p:nvSpPr>
          <p:spPr>
            <a:xfrm>
              <a:off x="6778583" y="2034984"/>
              <a:ext cx="689130" cy="56723"/>
            </a:xfrm>
            <a:custGeom>
              <a:avLst/>
              <a:gdLst/>
              <a:ahLst/>
              <a:cxnLst/>
              <a:rect l="l" t="t" r="r" b="b"/>
              <a:pathLst>
                <a:path w="6524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6161" y="537"/>
                  </a:lnTo>
                  <a:cubicBezTo>
                    <a:pt x="6523" y="537"/>
                    <a:pt x="6523" y="0"/>
                    <a:pt x="6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67;p62">
              <a:extLst>
                <a:ext uri="{FF2B5EF4-FFF2-40B4-BE49-F238E27FC236}">
                  <a16:creationId xmlns:a16="http://schemas.microsoft.com/office/drawing/2014/main" id="{E79E9EAC-44C1-406B-9C48-5F8B95D1EBCB}"/>
                </a:ext>
              </a:extLst>
            </p:cNvPr>
            <p:cNvSpPr/>
            <p:nvPr/>
          </p:nvSpPr>
          <p:spPr>
            <a:xfrm>
              <a:off x="4953391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6" y="1"/>
                    <a:pt x="1" y="146"/>
                    <a:pt x="1" y="334"/>
                  </a:cubicBezTo>
                  <a:cubicBezTo>
                    <a:pt x="1" y="522"/>
                    <a:pt x="146" y="667"/>
                    <a:pt x="334" y="667"/>
                  </a:cubicBezTo>
                  <a:cubicBezTo>
                    <a:pt x="522" y="667"/>
                    <a:pt x="667" y="522"/>
                    <a:pt x="667" y="334"/>
                  </a:cubicBezTo>
                  <a:cubicBezTo>
                    <a:pt x="667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68;p62">
              <a:extLst>
                <a:ext uri="{FF2B5EF4-FFF2-40B4-BE49-F238E27FC236}">
                  <a16:creationId xmlns:a16="http://schemas.microsoft.com/office/drawing/2014/main" id="{D45DC1DF-00A5-4939-97C1-2E6FBE8B74A5}"/>
                </a:ext>
              </a:extLst>
            </p:cNvPr>
            <p:cNvSpPr/>
            <p:nvPr/>
          </p:nvSpPr>
          <p:spPr>
            <a:xfrm>
              <a:off x="5094302" y="1791506"/>
              <a:ext cx="72040" cy="70561"/>
            </a:xfrm>
            <a:custGeom>
              <a:avLst/>
              <a:gdLst/>
              <a:ahLst/>
              <a:cxnLst/>
              <a:rect l="l" t="t" r="r" b="b"/>
              <a:pathLst>
                <a:path w="682" h="668" extrusionOk="0">
                  <a:moveTo>
                    <a:pt x="334" y="1"/>
                  </a:moveTo>
                  <a:cubicBezTo>
                    <a:pt x="160" y="1"/>
                    <a:pt x="0" y="146"/>
                    <a:pt x="0" y="334"/>
                  </a:cubicBezTo>
                  <a:cubicBezTo>
                    <a:pt x="0" y="522"/>
                    <a:pt x="160" y="667"/>
                    <a:pt x="334" y="667"/>
                  </a:cubicBezTo>
                  <a:cubicBezTo>
                    <a:pt x="522" y="667"/>
                    <a:pt x="682" y="522"/>
                    <a:pt x="682" y="334"/>
                  </a:cubicBezTo>
                  <a:cubicBezTo>
                    <a:pt x="682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69;p62">
              <a:extLst>
                <a:ext uri="{FF2B5EF4-FFF2-40B4-BE49-F238E27FC236}">
                  <a16:creationId xmlns:a16="http://schemas.microsoft.com/office/drawing/2014/main" id="{54D8B419-1AD9-4755-AC13-39302E545009}"/>
                </a:ext>
              </a:extLst>
            </p:cNvPr>
            <p:cNvSpPr/>
            <p:nvPr/>
          </p:nvSpPr>
          <p:spPr>
            <a:xfrm>
              <a:off x="5235108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60" y="1"/>
                    <a:pt x="1" y="146"/>
                    <a:pt x="1" y="334"/>
                  </a:cubicBezTo>
                  <a:cubicBezTo>
                    <a:pt x="1" y="522"/>
                    <a:pt x="160" y="667"/>
                    <a:pt x="334" y="667"/>
                  </a:cubicBezTo>
                  <a:cubicBezTo>
                    <a:pt x="523" y="667"/>
                    <a:pt x="668" y="522"/>
                    <a:pt x="668" y="334"/>
                  </a:cubicBezTo>
                  <a:cubicBezTo>
                    <a:pt x="668" y="146"/>
                    <a:pt x="523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70;p62">
              <a:extLst>
                <a:ext uri="{FF2B5EF4-FFF2-40B4-BE49-F238E27FC236}">
                  <a16:creationId xmlns:a16="http://schemas.microsoft.com/office/drawing/2014/main" id="{B1D4E717-3769-4581-8B41-D97D4C12BD0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71;p62">
              <a:extLst>
                <a:ext uri="{FF2B5EF4-FFF2-40B4-BE49-F238E27FC236}">
                  <a16:creationId xmlns:a16="http://schemas.microsoft.com/office/drawing/2014/main" id="{854F3541-B2D8-4C3A-A3A0-86CED1FBF07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543;p62">
            <a:extLst>
              <a:ext uri="{FF2B5EF4-FFF2-40B4-BE49-F238E27FC236}">
                <a16:creationId xmlns:a16="http://schemas.microsoft.com/office/drawing/2014/main" id="{0D9BB57E-1810-4612-AD54-A67D35670C1C}"/>
              </a:ext>
            </a:extLst>
          </p:cNvPr>
          <p:cNvGrpSpPr/>
          <p:nvPr/>
        </p:nvGrpSpPr>
        <p:grpSpPr>
          <a:xfrm>
            <a:off x="5842274" y="2084382"/>
            <a:ext cx="976632" cy="605919"/>
            <a:chOff x="4322570" y="3179740"/>
            <a:chExt cx="1895636" cy="1176085"/>
          </a:xfrm>
        </p:grpSpPr>
        <p:sp>
          <p:nvSpPr>
            <p:cNvPr id="225" name="Google Shape;2544;p62">
              <a:extLst>
                <a:ext uri="{FF2B5EF4-FFF2-40B4-BE49-F238E27FC236}">
                  <a16:creationId xmlns:a16="http://schemas.microsoft.com/office/drawing/2014/main" id="{9EED6E25-1B8F-4005-B508-8EE0C10F920D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45;p62">
              <a:extLst>
                <a:ext uri="{FF2B5EF4-FFF2-40B4-BE49-F238E27FC236}">
                  <a16:creationId xmlns:a16="http://schemas.microsoft.com/office/drawing/2014/main" id="{039CFADA-81F1-4FFF-90A2-9C6949CAB2C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546;p62">
            <a:extLst>
              <a:ext uri="{FF2B5EF4-FFF2-40B4-BE49-F238E27FC236}">
                <a16:creationId xmlns:a16="http://schemas.microsoft.com/office/drawing/2014/main" id="{4A54677C-50CF-49E1-9793-2AAD70C2DAE6}"/>
              </a:ext>
            </a:extLst>
          </p:cNvPr>
          <p:cNvGrpSpPr/>
          <p:nvPr/>
        </p:nvGrpSpPr>
        <p:grpSpPr>
          <a:xfrm>
            <a:off x="6196002" y="1845312"/>
            <a:ext cx="976632" cy="605919"/>
            <a:chOff x="4322570" y="3179740"/>
            <a:chExt cx="1895636" cy="1176085"/>
          </a:xfrm>
        </p:grpSpPr>
        <p:sp>
          <p:nvSpPr>
            <p:cNvPr id="228" name="Google Shape;2547;p62">
              <a:extLst>
                <a:ext uri="{FF2B5EF4-FFF2-40B4-BE49-F238E27FC236}">
                  <a16:creationId xmlns:a16="http://schemas.microsoft.com/office/drawing/2014/main" id="{B17D337A-2004-4D4C-AA38-89573746A65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48;p62">
              <a:extLst>
                <a:ext uri="{FF2B5EF4-FFF2-40B4-BE49-F238E27FC236}">
                  <a16:creationId xmlns:a16="http://schemas.microsoft.com/office/drawing/2014/main" id="{868D975D-5A92-43F3-B957-82C58437F96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549;p62">
            <a:extLst>
              <a:ext uri="{FF2B5EF4-FFF2-40B4-BE49-F238E27FC236}">
                <a16:creationId xmlns:a16="http://schemas.microsoft.com/office/drawing/2014/main" id="{95F5C0AE-A5CF-45BD-AB64-E7E868772F5E}"/>
              </a:ext>
            </a:extLst>
          </p:cNvPr>
          <p:cNvGrpSpPr/>
          <p:nvPr/>
        </p:nvGrpSpPr>
        <p:grpSpPr>
          <a:xfrm>
            <a:off x="6415935" y="1925225"/>
            <a:ext cx="583007" cy="449699"/>
            <a:chOff x="4702088" y="2980703"/>
            <a:chExt cx="790840" cy="610010"/>
          </a:xfrm>
        </p:grpSpPr>
        <p:sp>
          <p:nvSpPr>
            <p:cNvPr id="231" name="Google Shape;2550;p62">
              <a:extLst>
                <a:ext uri="{FF2B5EF4-FFF2-40B4-BE49-F238E27FC236}">
                  <a16:creationId xmlns:a16="http://schemas.microsoft.com/office/drawing/2014/main" id="{C6A28A59-80ED-4524-AB9A-F26560FA924D}"/>
                </a:ext>
              </a:extLst>
            </p:cNvPr>
            <p:cNvSpPr/>
            <p:nvPr/>
          </p:nvSpPr>
          <p:spPr>
            <a:xfrm>
              <a:off x="5129909" y="3233151"/>
              <a:ext cx="187323" cy="92486"/>
            </a:xfrm>
            <a:custGeom>
              <a:avLst/>
              <a:gdLst/>
              <a:ahLst/>
              <a:cxnLst/>
              <a:rect l="l" t="t" r="r" b="b"/>
              <a:pathLst>
                <a:path w="5736" h="2832" extrusionOk="0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551;p62">
              <a:extLst>
                <a:ext uri="{FF2B5EF4-FFF2-40B4-BE49-F238E27FC236}">
                  <a16:creationId xmlns:a16="http://schemas.microsoft.com/office/drawing/2014/main" id="{C3F32C23-1F12-4819-9B45-759DDB426319}"/>
                </a:ext>
              </a:extLst>
            </p:cNvPr>
            <p:cNvSpPr/>
            <p:nvPr/>
          </p:nvSpPr>
          <p:spPr>
            <a:xfrm>
              <a:off x="4992778" y="3314698"/>
              <a:ext cx="500150" cy="275662"/>
            </a:xfrm>
            <a:custGeom>
              <a:avLst/>
              <a:gdLst/>
              <a:ahLst/>
              <a:cxnLst/>
              <a:rect l="l" t="t" r="r" b="b"/>
              <a:pathLst>
                <a:path w="15315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552;p62">
              <a:extLst>
                <a:ext uri="{FF2B5EF4-FFF2-40B4-BE49-F238E27FC236}">
                  <a16:creationId xmlns:a16="http://schemas.microsoft.com/office/drawing/2014/main" id="{554D9BEC-B91D-405C-A907-062D87AB1956}"/>
                </a:ext>
              </a:extLst>
            </p:cNvPr>
            <p:cNvSpPr/>
            <p:nvPr/>
          </p:nvSpPr>
          <p:spPr>
            <a:xfrm>
              <a:off x="4992778" y="3314698"/>
              <a:ext cx="430230" cy="275662"/>
            </a:xfrm>
            <a:custGeom>
              <a:avLst/>
              <a:gdLst/>
              <a:ahLst/>
              <a:cxnLst/>
              <a:rect l="l" t="t" r="r" b="b"/>
              <a:pathLst>
                <a:path w="13174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553;p62">
              <a:extLst>
                <a:ext uri="{FF2B5EF4-FFF2-40B4-BE49-F238E27FC236}">
                  <a16:creationId xmlns:a16="http://schemas.microsoft.com/office/drawing/2014/main" id="{D20C7325-85AD-4F40-B82E-164F3C890E36}"/>
                </a:ext>
              </a:extLst>
            </p:cNvPr>
            <p:cNvSpPr/>
            <p:nvPr/>
          </p:nvSpPr>
          <p:spPr>
            <a:xfrm>
              <a:off x="5123084" y="3367572"/>
              <a:ext cx="169590" cy="169917"/>
            </a:xfrm>
            <a:custGeom>
              <a:avLst/>
              <a:gdLst/>
              <a:ahLst/>
              <a:cxnLst/>
              <a:rect l="l" t="t" r="r" b="b"/>
              <a:pathLst>
                <a:path w="5193" h="5203" extrusionOk="0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554;p62">
              <a:extLst>
                <a:ext uri="{FF2B5EF4-FFF2-40B4-BE49-F238E27FC236}">
                  <a16:creationId xmlns:a16="http://schemas.microsoft.com/office/drawing/2014/main" id="{C517B266-DF37-4FAA-9BAF-F233EF1A48D7}"/>
                </a:ext>
              </a:extLst>
            </p:cNvPr>
            <p:cNvSpPr/>
            <p:nvPr/>
          </p:nvSpPr>
          <p:spPr>
            <a:xfrm>
              <a:off x="5189609" y="3396213"/>
              <a:ext cx="36870" cy="112636"/>
            </a:xfrm>
            <a:custGeom>
              <a:avLst/>
              <a:gdLst/>
              <a:ahLst/>
              <a:cxnLst/>
              <a:rect l="l" t="t" r="r" b="b"/>
              <a:pathLst>
                <a:path w="1129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555;p62">
              <a:extLst>
                <a:ext uri="{FF2B5EF4-FFF2-40B4-BE49-F238E27FC236}">
                  <a16:creationId xmlns:a16="http://schemas.microsoft.com/office/drawing/2014/main" id="{653B4A65-C04F-4714-98FD-ED2709A5F88F}"/>
                </a:ext>
              </a:extLst>
            </p:cNvPr>
            <p:cNvSpPr/>
            <p:nvPr/>
          </p:nvSpPr>
          <p:spPr>
            <a:xfrm>
              <a:off x="5151758" y="3434096"/>
              <a:ext cx="112603" cy="36870"/>
            </a:xfrm>
            <a:custGeom>
              <a:avLst/>
              <a:gdLst/>
              <a:ahLst/>
              <a:cxnLst/>
              <a:rect l="l" t="t" r="r" b="b"/>
              <a:pathLst>
                <a:path w="3448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556;p62">
              <a:extLst>
                <a:ext uri="{FF2B5EF4-FFF2-40B4-BE49-F238E27FC236}">
                  <a16:creationId xmlns:a16="http://schemas.microsoft.com/office/drawing/2014/main" id="{86B09DF6-0D69-439E-B0A5-C242A5C71C30}"/>
                </a:ext>
              </a:extLst>
            </p:cNvPr>
            <p:cNvSpPr/>
            <p:nvPr/>
          </p:nvSpPr>
          <p:spPr>
            <a:xfrm>
              <a:off x="4702088" y="2992623"/>
              <a:ext cx="247707" cy="350742"/>
            </a:xfrm>
            <a:custGeom>
              <a:avLst/>
              <a:gdLst/>
              <a:ahLst/>
              <a:cxnLst/>
              <a:rect l="l" t="t" r="r" b="b"/>
              <a:pathLst>
                <a:path w="7585" h="10740" extrusionOk="0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557;p62">
              <a:extLst>
                <a:ext uri="{FF2B5EF4-FFF2-40B4-BE49-F238E27FC236}">
                  <a16:creationId xmlns:a16="http://schemas.microsoft.com/office/drawing/2014/main" id="{33E2DEF3-45CF-4C44-B14F-DD84E6C2B5F4}"/>
                </a:ext>
              </a:extLst>
            </p:cNvPr>
            <p:cNvSpPr/>
            <p:nvPr/>
          </p:nvSpPr>
          <p:spPr>
            <a:xfrm>
              <a:off x="4748168" y="2980703"/>
              <a:ext cx="51860" cy="32429"/>
            </a:xfrm>
            <a:custGeom>
              <a:avLst/>
              <a:gdLst/>
              <a:ahLst/>
              <a:cxnLst/>
              <a:rect l="l" t="t" r="r" b="b"/>
              <a:pathLst>
                <a:path w="1588" h="993" extrusionOk="0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558;p62">
              <a:extLst>
                <a:ext uri="{FF2B5EF4-FFF2-40B4-BE49-F238E27FC236}">
                  <a16:creationId xmlns:a16="http://schemas.microsoft.com/office/drawing/2014/main" id="{901C7F4F-C62D-4204-942C-A17849DD415F}"/>
                </a:ext>
              </a:extLst>
            </p:cNvPr>
            <p:cNvSpPr/>
            <p:nvPr/>
          </p:nvSpPr>
          <p:spPr>
            <a:xfrm>
              <a:off x="4851858" y="2980703"/>
              <a:ext cx="51893" cy="32429"/>
            </a:xfrm>
            <a:custGeom>
              <a:avLst/>
              <a:gdLst/>
              <a:ahLst/>
              <a:cxnLst/>
              <a:rect l="l" t="t" r="r" b="b"/>
              <a:pathLst>
                <a:path w="1589" h="993" extrusionOk="0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559;p62">
              <a:extLst>
                <a:ext uri="{FF2B5EF4-FFF2-40B4-BE49-F238E27FC236}">
                  <a16:creationId xmlns:a16="http://schemas.microsoft.com/office/drawing/2014/main" id="{FC613EF8-24C6-4340-8A70-78817C6ED9E1}"/>
                </a:ext>
              </a:extLst>
            </p:cNvPr>
            <p:cNvSpPr/>
            <p:nvPr/>
          </p:nvSpPr>
          <p:spPr>
            <a:xfrm>
              <a:off x="4819102" y="2990239"/>
              <a:ext cx="393751" cy="600473"/>
            </a:xfrm>
            <a:custGeom>
              <a:avLst/>
              <a:gdLst/>
              <a:ahLst/>
              <a:cxnLst/>
              <a:rect l="l" t="t" r="r" b="b"/>
              <a:pathLst>
                <a:path w="12057" h="18387" extrusionOk="0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560;p62">
              <a:extLst>
                <a:ext uri="{FF2B5EF4-FFF2-40B4-BE49-F238E27FC236}">
                  <a16:creationId xmlns:a16="http://schemas.microsoft.com/office/drawing/2014/main" id="{322889CC-CF89-4BF8-9CCC-510947EB609C}"/>
                </a:ext>
              </a:extLst>
            </p:cNvPr>
            <p:cNvSpPr/>
            <p:nvPr/>
          </p:nvSpPr>
          <p:spPr>
            <a:xfrm>
              <a:off x="5154468" y="3317409"/>
              <a:ext cx="89090" cy="76582"/>
            </a:xfrm>
            <a:custGeom>
              <a:avLst/>
              <a:gdLst/>
              <a:ahLst/>
              <a:cxnLst/>
              <a:rect l="l" t="t" r="r" b="b"/>
              <a:pathLst>
                <a:path w="2728" h="2345" extrusionOk="0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561;p62">
              <a:extLst>
                <a:ext uri="{FF2B5EF4-FFF2-40B4-BE49-F238E27FC236}">
                  <a16:creationId xmlns:a16="http://schemas.microsoft.com/office/drawing/2014/main" id="{D0F382CE-80F4-487E-8078-A9F0010A92F5}"/>
                </a:ext>
              </a:extLst>
            </p:cNvPr>
            <p:cNvSpPr/>
            <p:nvPr/>
          </p:nvSpPr>
          <p:spPr>
            <a:xfrm>
              <a:off x="5172888" y="3331419"/>
              <a:ext cx="56661" cy="48496"/>
            </a:xfrm>
            <a:custGeom>
              <a:avLst/>
              <a:gdLst/>
              <a:ahLst/>
              <a:cxnLst/>
              <a:rect l="l" t="t" r="r" b="b"/>
              <a:pathLst>
                <a:path w="1735" h="1485" extrusionOk="0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562;p62">
              <a:extLst>
                <a:ext uri="{FF2B5EF4-FFF2-40B4-BE49-F238E27FC236}">
                  <a16:creationId xmlns:a16="http://schemas.microsoft.com/office/drawing/2014/main" id="{49E905E7-7739-4F3D-9AD0-BD4E9752A313}"/>
                </a:ext>
              </a:extLst>
            </p:cNvPr>
            <p:cNvSpPr/>
            <p:nvPr/>
          </p:nvSpPr>
          <p:spPr>
            <a:xfrm>
              <a:off x="4720507" y="3211302"/>
              <a:ext cx="210869" cy="212241"/>
            </a:xfrm>
            <a:custGeom>
              <a:avLst/>
              <a:gdLst/>
              <a:ahLst/>
              <a:cxnLst/>
              <a:rect l="l" t="t" r="r" b="b"/>
              <a:pathLst>
                <a:path w="6457" h="6499" extrusionOk="0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77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602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</a:rPr>
              <a:t>6.   </a:t>
            </a:r>
            <a:r>
              <a:rPr lang="en-US" sz="1600" b="1" dirty="0"/>
              <a:t>Medicine Reminder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339403"/>
            <a:ext cx="3558536" cy="266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User can list the names of medicines and set time and duration for them and a chart will be created accordingly. Before every medication a notification will be send as a reminder.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 Now users cannot forget to take their medicines timely!</a:t>
            </a:r>
          </a:p>
          <a:p>
            <a:pPr indent="-317500">
              <a:lnSpc>
                <a:spcPct val="115000"/>
              </a:lnSpc>
              <a:buClr>
                <a:schemeClr val="dk1"/>
              </a:buClr>
              <a:buFont typeface="Montserrat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Track of medication can be maintained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2462;p62">
            <a:extLst>
              <a:ext uri="{FF2B5EF4-FFF2-40B4-BE49-F238E27FC236}">
                <a16:creationId xmlns:a16="http://schemas.microsoft.com/office/drawing/2014/main" id="{16578E1F-DD57-4E1C-B656-88CCE9D9976C}"/>
              </a:ext>
            </a:extLst>
          </p:cNvPr>
          <p:cNvGrpSpPr/>
          <p:nvPr/>
        </p:nvGrpSpPr>
        <p:grpSpPr>
          <a:xfrm>
            <a:off x="5385691" y="1185692"/>
            <a:ext cx="3227129" cy="2300227"/>
            <a:chOff x="4322570" y="1685875"/>
            <a:chExt cx="4927426" cy="2918557"/>
          </a:xfrm>
        </p:grpSpPr>
        <p:sp>
          <p:nvSpPr>
            <p:cNvPr id="144" name="Google Shape;2463;p62">
              <a:extLst>
                <a:ext uri="{FF2B5EF4-FFF2-40B4-BE49-F238E27FC236}">
                  <a16:creationId xmlns:a16="http://schemas.microsoft.com/office/drawing/2014/main" id="{ED6ED2A8-F22E-470F-ACA0-529C0F24230D}"/>
                </a:ext>
              </a:extLst>
            </p:cNvPr>
            <p:cNvSpPr/>
            <p:nvPr/>
          </p:nvSpPr>
          <p:spPr>
            <a:xfrm>
              <a:off x="4723750" y="1685875"/>
              <a:ext cx="4526246" cy="2918557"/>
            </a:xfrm>
            <a:custGeom>
              <a:avLst/>
              <a:gdLst/>
              <a:ahLst/>
              <a:cxnLst/>
              <a:rect l="l" t="t" r="r" b="b"/>
              <a:pathLst>
                <a:path w="42850" h="27630" extrusionOk="0">
                  <a:moveTo>
                    <a:pt x="914" y="0"/>
                  </a:moveTo>
                  <a:cubicBezTo>
                    <a:pt x="406" y="0"/>
                    <a:pt x="0" y="406"/>
                    <a:pt x="0" y="899"/>
                  </a:cubicBezTo>
                  <a:lnTo>
                    <a:pt x="0" y="26716"/>
                  </a:lnTo>
                  <a:cubicBezTo>
                    <a:pt x="0" y="27223"/>
                    <a:pt x="406" y="27629"/>
                    <a:pt x="914" y="27629"/>
                  </a:cubicBezTo>
                  <a:lnTo>
                    <a:pt x="41951" y="27629"/>
                  </a:lnTo>
                  <a:cubicBezTo>
                    <a:pt x="42444" y="27629"/>
                    <a:pt x="42849" y="27223"/>
                    <a:pt x="42849" y="26716"/>
                  </a:cubicBezTo>
                  <a:lnTo>
                    <a:pt x="42849" y="899"/>
                  </a:lnTo>
                  <a:cubicBezTo>
                    <a:pt x="42849" y="406"/>
                    <a:pt x="42444" y="0"/>
                    <a:pt x="419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64;p62">
              <a:extLst>
                <a:ext uri="{FF2B5EF4-FFF2-40B4-BE49-F238E27FC236}">
                  <a16:creationId xmlns:a16="http://schemas.microsoft.com/office/drawing/2014/main" id="{934A3AE6-315A-4F02-84F6-F1D4DDED573E}"/>
                </a:ext>
              </a:extLst>
            </p:cNvPr>
            <p:cNvSpPr/>
            <p:nvPr/>
          </p:nvSpPr>
          <p:spPr>
            <a:xfrm>
              <a:off x="4953391" y="1966113"/>
              <a:ext cx="4086825" cy="194570"/>
            </a:xfrm>
            <a:custGeom>
              <a:avLst/>
              <a:gdLst/>
              <a:ahLst/>
              <a:cxnLst/>
              <a:rect l="l" t="t" r="r" b="b"/>
              <a:pathLst>
                <a:path w="38690" h="1842" extrusionOk="0">
                  <a:moveTo>
                    <a:pt x="363" y="0"/>
                  </a:moveTo>
                  <a:cubicBezTo>
                    <a:pt x="160" y="0"/>
                    <a:pt x="1" y="174"/>
                    <a:pt x="1" y="362"/>
                  </a:cubicBezTo>
                  <a:lnTo>
                    <a:pt x="1" y="1479"/>
                  </a:lnTo>
                  <a:cubicBezTo>
                    <a:pt x="1" y="1667"/>
                    <a:pt x="160" y="1841"/>
                    <a:pt x="363" y="1841"/>
                  </a:cubicBezTo>
                  <a:lnTo>
                    <a:pt x="38327" y="1841"/>
                  </a:lnTo>
                  <a:cubicBezTo>
                    <a:pt x="38530" y="1841"/>
                    <a:pt x="38690" y="1667"/>
                    <a:pt x="38690" y="1479"/>
                  </a:cubicBezTo>
                  <a:lnTo>
                    <a:pt x="38690" y="362"/>
                  </a:lnTo>
                  <a:cubicBezTo>
                    <a:pt x="38690" y="174"/>
                    <a:pt x="38530" y="0"/>
                    <a:pt x="38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65;p62">
              <a:extLst>
                <a:ext uri="{FF2B5EF4-FFF2-40B4-BE49-F238E27FC236}">
                  <a16:creationId xmlns:a16="http://schemas.microsoft.com/office/drawing/2014/main" id="{4E7872AA-DAFF-4CD1-B6B6-71B88B6F0B47}"/>
                </a:ext>
              </a:extLst>
            </p:cNvPr>
            <p:cNvSpPr/>
            <p:nvPr/>
          </p:nvSpPr>
          <p:spPr>
            <a:xfrm>
              <a:off x="5063669" y="2034984"/>
              <a:ext cx="1574098" cy="56723"/>
            </a:xfrm>
            <a:custGeom>
              <a:avLst/>
              <a:gdLst/>
              <a:ahLst/>
              <a:cxnLst/>
              <a:rect l="l" t="t" r="r" b="b"/>
              <a:pathLst>
                <a:path w="14902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14539" y="537"/>
                  </a:lnTo>
                  <a:cubicBezTo>
                    <a:pt x="14902" y="537"/>
                    <a:pt x="14902" y="0"/>
                    <a:pt x="14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66;p62">
              <a:extLst>
                <a:ext uri="{FF2B5EF4-FFF2-40B4-BE49-F238E27FC236}">
                  <a16:creationId xmlns:a16="http://schemas.microsoft.com/office/drawing/2014/main" id="{002D7586-BE52-4655-9DD4-E81AA878A76C}"/>
                </a:ext>
              </a:extLst>
            </p:cNvPr>
            <p:cNvSpPr/>
            <p:nvPr/>
          </p:nvSpPr>
          <p:spPr>
            <a:xfrm>
              <a:off x="6778583" y="2034984"/>
              <a:ext cx="689130" cy="56723"/>
            </a:xfrm>
            <a:custGeom>
              <a:avLst/>
              <a:gdLst/>
              <a:ahLst/>
              <a:cxnLst/>
              <a:rect l="l" t="t" r="r" b="b"/>
              <a:pathLst>
                <a:path w="6524" h="537" extrusionOk="0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6161" y="537"/>
                  </a:lnTo>
                  <a:cubicBezTo>
                    <a:pt x="6523" y="537"/>
                    <a:pt x="6523" y="0"/>
                    <a:pt x="6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67;p62">
              <a:extLst>
                <a:ext uri="{FF2B5EF4-FFF2-40B4-BE49-F238E27FC236}">
                  <a16:creationId xmlns:a16="http://schemas.microsoft.com/office/drawing/2014/main" id="{E79E9EAC-44C1-406B-9C48-5F8B95D1EBCB}"/>
                </a:ext>
              </a:extLst>
            </p:cNvPr>
            <p:cNvSpPr/>
            <p:nvPr/>
          </p:nvSpPr>
          <p:spPr>
            <a:xfrm>
              <a:off x="4953391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6" y="1"/>
                    <a:pt x="1" y="146"/>
                    <a:pt x="1" y="334"/>
                  </a:cubicBezTo>
                  <a:cubicBezTo>
                    <a:pt x="1" y="522"/>
                    <a:pt x="146" y="667"/>
                    <a:pt x="334" y="667"/>
                  </a:cubicBezTo>
                  <a:cubicBezTo>
                    <a:pt x="522" y="667"/>
                    <a:pt x="667" y="522"/>
                    <a:pt x="667" y="334"/>
                  </a:cubicBezTo>
                  <a:cubicBezTo>
                    <a:pt x="667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68;p62">
              <a:extLst>
                <a:ext uri="{FF2B5EF4-FFF2-40B4-BE49-F238E27FC236}">
                  <a16:creationId xmlns:a16="http://schemas.microsoft.com/office/drawing/2014/main" id="{D45DC1DF-00A5-4939-97C1-2E6FBE8B74A5}"/>
                </a:ext>
              </a:extLst>
            </p:cNvPr>
            <p:cNvSpPr/>
            <p:nvPr/>
          </p:nvSpPr>
          <p:spPr>
            <a:xfrm>
              <a:off x="5094302" y="1791506"/>
              <a:ext cx="72040" cy="70561"/>
            </a:xfrm>
            <a:custGeom>
              <a:avLst/>
              <a:gdLst/>
              <a:ahLst/>
              <a:cxnLst/>
              <a:rect l="l" t="t" r="r" b="b"/>
              <a:pathLst>
                <a:path w="682" h="668" extrusionOk="0">
                  <a:moveTo>
                    <a:pt x="334" y="1"/>
                  </a:moveTo>
                  <a:cubicBezTo>
                    <a:pt x="160" y="1"/>
                    <a:pt x="0" y="146"/>
                    <a:pt x="0" y="334"/>
                  </a:cubicBezTo>
                  <a:cubicBezTo>
                    <a:pt x="0" y="522"/>
                    <a:pt x="160" y="667"/>
                    <a:pt x="334" y="667"/>
                  </a:cubicBezTo>
                  <a:cubicBezTo>
                    <a:pt x="522" y="667"/>
                    <a:pt x="682" y="522"/>
                    <a:pt x="682" y="334"/>
                  </a:cubicBezTo>
                  <a:cubicBezTo>
                    <a:pt x="682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69;p62">
              <a:extLst>
                <a:ext uri="{FF2B5EF4-FFF2-40B4-BE49-F238E27FC236}">
                  <a16:creationId xmlns:a16="http://schemas.microsoft.com/office/drawing/2014/main" id="{54D8B419-1AD9-4755-AC13-39302E545009}"/>
                </a:ext>
              </a:extLst>
            </p:cNvPr>
            <p:cNvSpPr/>
            <p:nvPr/>
          </p:nvSpPr>
          <p:spPr>
            <a:xfrm>
              <a:off x="5235108" y="1791506"/>
              <a:ext cx="70561" cy="7056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60" y="1"/>
                    <a:pt x="1" y="146"/>
                    <a:pt x="1" y="334"/>
                  </a:cubicBezTo>
                  <a:cubicBezTo>
                    <a:pt x="1" y="522"/>
                    <a:pt x="160" y="667"/>
                    <a:pt x="334" y="667"/>
                  </a:cubicBezTo>
                  <a:cubicBezTo>
                    <a:pt x="523" y="667"/>
                    <a:pt x="668" y="522"/>
                    <a:pt x="668" y="334"/>
                  </a:cubicBezTo>
                  <a:cubicBezTo>
                    <a:pt x="668" y="146"/>
                    <a:pt x="523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70;p62">
              <a:extLst>
                <a:ext uri="{FF2B5EF4-FFF2-40B4-BE49-F238E27FC236}">
                  <a16:creationId xmlns:a16="http://schemas.microsoft.com/office/drawing/2014/main" id="{B1D4E717-3769-4581-8B41-D97D4C12BD0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71;p62">
              <a:extLst>
                <a:ext uri="{FF2B5EF4-FFF2-40B4-BE49-F238E27FC236}">
                  <a16:creationId xmlns:a16="http://schemas.microsoft.com/office/drawing/2014/main" id="{854F3541-B2D8-4C3A-A3A0-86CED1FBF078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2472;p62">
            <a:extLst>
              <a:ext uri="{FF2B5EF4-FFF2-40B4-BE49-F238E27FC236}">
                <a16:creationId xmlns:a16="http://schemas.microsoft.com/office/drawing/2014/main" id="{262E8BC0-1EA7-478A-B9C5-1B3228DE065D}"/>
              </a:ext>
            </a:extLst>
          </p:cNvPr>
          <p:cNvGrpSpPr/>
          <p:nvPr/>
        </p:nvGrpSpPr>
        <p:grpSpPr>
          <a:xfrm>
            <a:off x="7099935" y="1719467"/>
            <a:ext cx="1039499" cy="1013637"/>
            <a:chOff x="8429700" y="549598"/>
            <a:chExt cx="3880967" cy="3750859"/>
          </a:xfrm>
        </p:grpSpPr>
        <p:sp>
          <p:nvSpPr>
            <p:cNvPr id="154" name="Google Shape;2473;p62">
              <a:extLst>
                <a:ext uri="{FF2B5EF4-FFF2-40B4-BE49-F238E27FC236}">
                  <a16:creationId xmlns:a16="http://schemas.microsoft.com/office/drawing/2014/main" id="{6B2F9F9B-3B68-44E7-9867-EA2AB87DCCFB}"/>
                </a:ext>
              </a:extLst>
            </p:cNvPr>
            <p:cNvSpPr/>
            <p:nvPr/>
          </p:nvSpPr>
          <p:spPr>
            <a:xfrm>
              <a:off x="9869980" y="549598"/>
              <a:ext cx="2400468" cy="2760204"/>
            </a:xfrm>
            <a:custGeom>
              <a:avLst/>
              <a:gdLst/>
              <a:ahLst/>
              <a:cxnLst/>
              <a:rect l="l" t="t" r="r" b="b"/>
              <a:pathLst>
                <a:path w="27292" h="31382" extrusionOk="0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74;p62">
              <a:extLst>
                <a:ext uri="{FF2B5EF4-FFF2-40B4-BE49-F238E27FC236}">
                  <a16:creationId xmlns:a16="http://schemas.microsoft.com/office/drawing/2014/main" id="{92E38303-EC1C-4E15-8D11-42391BCB440D}"/>
                </a:ext>
              </a:extLst>
            </p:cNvPr>
            <p:cNvSpPr/>
            <p:nvPr/>
          </p:nvSpPr>
          <p:spPr>
            <a:xfrm>
              <a:off x="10772320" y="2600026"/>
              <a:ext cx="493076" cy="574874"/>
            </a:xfrm>
            <a:custGeom>
              <a:avLst/>
              <a:gdLst/>
              <a:ahLst/>
              <a:cxnLst/>
              <a:rect l="l" t="t" r="r" b="b"/>
              <a:pathLst>
                <a:path w="5606" h="6536" extrusionOk="0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75;p62">
              <a:extLst>
                <a:ext uri="{FF2B5EF4-FFF2-40B4-BE49-F238E27FC236}">
                  <a16:creationId xmlns:a16="http://schemas.microsoft.com/office/drawing/2014/main" id="{AB7EB11F-1D77-424A-9503-AAD843851C78}"/>
                </a:ext>
              </a:extLst>
            </p:cNvPr>
            <p:cNvSpPr/>
            <p:nvPr/>
          </p:nvSpPr>
          <p:spPr>
            <a:xfrm>
              <a:off x="10867049" y="2696338"/>
              <a:ext cx="346895" cy="334053"/>
            </a:xfrm>
            <a:custGeom>
              <a:avLst/>
              <a:gdLst/>
              <a:ahLst/>
              <a:cxnLst/>
              <a:rect l="l" t="t" r="r" b="b"/>
              <a:pathLst>
                <a:path w="3944" h="3798" extrusionOk="0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76;p62">
              <a:extLst>
                <a:ext uri="{FF2B5EF4-FFF2-40B4-BE49-F238E27FC236}">
                  <a16:creationId xmlns:a16="http://schemas.microsoft.com/office/drawing/2014/main" id="{4ECD0814-0F1D-40B0-B957-E12D29E9A496}"/>
                </a:ext>
              </a:extLst>
            </p:cNvPr>
            <p:cNvSpPr/>
            <p:nvPr/>
          </p:nvSpPr>
          <p:spPr>
            <a:xfrm>
              <a:off x="11008394" y="2720438"/>
              <a:ext cx="97982" cy="239326"/>
            </a:xfrm>
            <a:custGeom>
              <a:avLst/>
              <a:gdLst/>
              <a:ahLst/>
              <a:cxnLst/>
              <a:rect l="l" t="t" r="r" b="b"/>
              <a:pathLst>
                <a:path w="1114" h="2721" extrusionOk="0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77;p62">
              <a:extLst>
                <a:ext uri="{FF2B5EF4-FFF2-40B4-BE49-F238E27FC236}">
                  <a16:creationId xmlns:a16="http://schemas.microsoft.com/office/drawing/2014/main" id="{F0B1FDBC-839D-4700-A5DF-D32AE967A4C1}"/>
                </a:ext>
              </a:extLst>
            </p:cNvPr>
            <p:cNvSpPr/>
            <p:nvPr/>
          </p:nvSpPr>
          <p:spPr>
            <a:xfrm>
              <a:off x="11077440" y="2097446"/>
              <a:ext cx="492988" cy="576545"/>
            </a:xfrm>
            <a:custGeom>
              <a:avLst/>
              <a:gdLst/>
              <a:ahLst/>
              <a:cxnLst/>
              <a:rect l="l" t="t" r="r" b="b"/>
              <a:pathLst>
                <a:path w="5605" h="6555" extrusionOk="0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78;p62">
              <a:extLst>
                <a:ext uri="{FF2B5EF4-FFF2-40B4-BE49-F238E27FC236}">
                  <a16:creationId xmlns:a16="http://schemas.microsoft.com/office/drawing/2014/main" id="{E867D460-5D0B-4322-973F-87155F8CCC30}"/>
                </a:ext>
              </a:extLst>
            </p:cNvPr>
            <p:cNvSpPr/>
            <p:nvPr/>
          </p:nvSpPr>
          <p:spPr>
            <a:xfrm>
              <a:off x="11191431" y="2195429"/>
              <a:ext cx="329216" cy="334053"/>
            </a:xfrm>
            <a:custGeom>
              <a:avLst/>
              <a:gdLst/>
              <a:ahLst/>
              <a:cxnLst/>
              <a:rect l="l" t="t" r="r" b="b"/>
              <a:pathLst>
                <a:path w="3743" h="3798" extrusionOk="0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79;p62">
              <a:extLst>
                <a:ext uri="{FF2B5EF4-FFF2-40B4-BE49-F238E27FC236}">
                  <a16:creationId xmlns:a16="http://schemas.microsoft.com/office/drawing/2014/main" id="{BE01B051-9E4B-450A-90CE-2F7495621128}"/>
                </a:ext>
              </a:extLst>
            </p:cNvPr>
            <p:cNvSpPr/>
            <p:nvPr/>
          </p:nvSpPr>
          <p:spPr>
            <a:xfrm>
              <a:off x="11313425" y="2217858"/>
              <a:ext cx="99653" cy="240909"/>
            </a:xfrm>
            <a:custGeom>
              <a:avLst/>
              <a:gdLst/>
              <a:ahLst/>
              <a:cxnLst/>
              <a:rect l="l" t="t" r="r" b="b"/>
              <a:pathLst>
                <a:path w="1133" h="2739" extrusionOk="0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80;p62">
              <a:extLst>
                <a:ext uri="{FF2B5EF4-FFF2-40B4-BE49-F238E27FC236}">
                  <a16:creationId xmlns:a16="http://schemas.microsoft.com/office/drawing/2014/main" id="{80646C85-98B6-443A-8771-D33A1B25EC10}"/>
                </a:ext>
              </a:extLst>
            </p:cNvPr>
            <p:cNvSpPr/>
            <p:nvPr/>
          </p:nvSpPr>
          <p:spPr>
            <a:xfrm>
              <a:off x="11337525" y="1601287"/>
              <a:ext cx="494659" cy="574962"/>
            </a:xfrm>
            <a:custGeom>
              <a:avLst/>
              <a:gdLst/>
              <a:ahLst/>
              <a:cxnLst/>
              <a:rect l="l" t="t" r="r" b="b"/>
              <a:pathLst>
                <a:path w="5624" h="6537" extrusionOk="0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81;p62">
              <a:extLst>
                <a:ext uri="{FF2B5EF4-FFF2-40B4-BE49-F238E27FC236}">
                  <a16:creationId xmlns:a16="http://schemas.microsoft.com/office/drawing/2014/main" id="{26B78242-9A95-43E3-9D01-C243ECB7E4AF}"/>
                </a:ext>
              </a:extLst>
            </p:cNvPr>
            <p:cNvSpPr/>
            <p:nvPr/>
          </p:nvSpPr>
          <p:spPr>
            <a:xfrm>
              <a:off x="11451516" y="1697686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82;p62">
              <a:extLst>
                <a:ext uri="{FF2B5EF4-FFF2-40B4-BE49-F238E27FC236}">
                  <a16:creationId xmlns:a16="http://schemas.microsoft.com/office/drawing/2014/main" id="{2D969569-857A-4512-AD60-15AC72CC2E8A}"/>
                </a:ext>
              </a:extLst>
            </p:cNvPr>
            <p:cNvSpPr/>
            <p:nvPr/>
          </p:nvSpPr>
          <p:spPr>
            <a:xfrm>
              <a:off x="11573599" y="1721698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83;p62">
              <a:extLst>
                <a:ext uri="{FF2B5EF4-FFF2-40B4-BE49-F238E27FC236}">
                  <a16:creationId xmlns:a16="http://schemas.microsoft.com/office/drawing/2014/main" id="{C156628A-E783-4DBA-862E-DF93AA5571A0}"/>
                </a:ext>
              </a:extLst>
            </p:cNvPr>
            <p:cNvSpPr/>
            <p:nvPr/>
          </p:nvSpPr>
          <p:spPr>
            <a:xfrm>
              <a:off x="11613707" y="1065020"/>
              <a:ext cx="491405" cy="573291"/>
            </a:xfrm>
            <a:custGeom>
              <a:avLst/>
              <a:gdLst/>
              <a:ahLst/>
              <a:cxnLst/>
              <a:rect l="l" t="t" r="r" b="b"/>
              <a:pathLst>
                <a:path w="5587" h="6518" extrusionOk="0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84;p62">
              <a:extLst>
                <a:ext uri="{FF2B5EF4-FFF2-40B4-BE49-F238E27FC236}">
                  <a16:creationId xmlns:a16="http://schemas.microsoft.com/office/drawing/2014/main" id="{4E693A59-17D7-4D5D-9ABA-C33870F02875}"/>
                </a:ext>
              </a:extLst>
            </p:cNvPr>
            <p:cNvSpPr/>
            <p:nvPr/>
          </p:nvSpPr>
          <p:spPr>
            <a:xfrm>
              <a:off x="11727698" y="1161331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85;p62">
              <a:extLst>
                <a:ext uri="{FF2B5EF4-FFF2-40B4-BE49-F238E27FC236}">
                  <a16:creationId xmlns:a16="http://schemas.microsoft.com/office/drawing/2014/main" id="{844DA079-0143-4A23-A4DB-6E215DD41D82}"/>
                </a:ext>
              </a:extLst>
            </p:cNvPr>
            <p:cNvSpPr/>
            <p:nvPr/>
          </p:nvSpPr>
          <p:spPr>
            <a:xfrm>
              <a:off x="11849693" y="1185431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86;p62">
              <a:extLst>
                <a:ext uri="{FF2B5EF4-FFF2-40B4-BE49-F238E27FC236}">
                  <a16:creationId xmlns:a16="http://schemas.microsoft.com/office/drawing/2014/main" id="{8E25C42E-FAA4-4123-96E9-37503BCE6FC0}"/>
                </a:ext>
              </a:extLst>
            </p:cNvPr>
            <p:cNvSpPr/>
            <p:nvPr/>
          </p:nvSpPr>
          <p:spPr>
            <a:xfrm>
              <a:off x="10051433" y="2217858"/>
              <a:ext cx="492988" cy="574874"/>
            </a:xfrm>
            <a:custGeom>
              <a:avLst/>
              <a:gdLst/>
              <a:ahLst/>
              <a:cxnLst/>
              <a:rect l="l" t="t" r="r" b="b"/>
              <a:pathLst>
                <a:path w="5605" h="6536" extrusionOk="0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87;p62">
              <a:extLst>
                <a:ext uri="{FF2B5EF4-FFF2-40B4-BE49-F238E27FC236}">
                  <a16:creationId xmlns:a16="http://schemas.microsoft.com/office/drawing/2014/main" id="{84EB3482-C323-45AB-8C54-F9FE875A0A96}"/>
                </a:ext>
              </a:extLst>
            </p:cNvPr>
            <p:cNvSpPr/>
            <p:nvPr/>
          </p:nvSpPr>
          <p:spPr>
            <a:xfrm>
              <a:off x="10165424" y="2314169"/>
              <a:ext cx="327632" cy="334141"/>
            </a:xfrm>
            <a:custGeom>
              <a:avLst/>
              <a:gdLst/>
              <a:ahLst/>
              <a:cxnLst/>
              <a:rect l="l" t="t" r="r" b="b"/>
              <a:pathLst>
                <a:path w="3725" h="3799" extrusionOk="0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88;p62">
              <a:extLst>
                <a:ext uri="{FF2B5EF4-FFF2-40B4-BE49-F238E27FC236}">
                  <a16:creationId xmlns:a16="http://schemas.microsoft.com/office/drawing/2014/main" id="{78441EC2-3142-4C66-9AE6-FC14461A6E2A}"/>
                </a:ext>
              </a:extLst>
            </p:cNvPr>
            <p:cNvSpPr/>
            <p:nvPr/>
          </p:nvSpPr>
          <p:spPr>
            <a:xfrm>
              <a:off x="10285836" y="2338269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89;p62">
              <a:extLst>
                <a:ext uri="{FF2B5EF4-FFF2-40B4-BE49-F238E27FC236}">
                  <a16:creationId xmlns:a16="http://schemas.microsoft.com/office/drawing/2014/main" id="{0C4C19A7-1453-4BB9-B657-166F0243B18A}"/>
                </a:ext>
              </a:extLst>
            </p:cNvPr>
            <p:cNvSpPr/>
            <p:nvPr/>
          </p:nvSpPr>
          <p:spPr>
            <a:xfrm>
              <a:off x="10356464" y="1715278"/>
              <a:ext cx="492988" cy="574962"/>
            </a:xfrm>
            <a:custGeom>
              <a:avLst/>
              <a:gdLst/>
              <a:ahLst/>
              <a:cxnLst/>
              <a:rect l="l" t="t" r="r" b="b"/>
              <a:pathLst>
                <a:path w="5605" h="6537" extrusionOk="0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90;p62">
              <a:extLst>
                <a:ext uri="{FF2B5EF4-FFF2-40B4-BE49-F238E27FC236}">
                  <a16:creationId xmlns:a16="http://schemas.microsoft.com/office/drawing/2014/main" id="{B3753D07-07CD-4EDC-B398-1905404002B3}"/>
                </a:ext>
              </a:extLst>
            </p:cNvPr>
            <p:cNvSpPr/>
            <p:nvPr/>
          </p:nvSpPr>
          <p:spPr>
            <a:xfrm>
              <a:off x="10472126" y="1813261"/>
              <a:ext cx="325961" cy="334053"/>
            </a:xfrm>
            <a:custGeom>
              <a:avLst/>
              <a:gdLst/>
              <a:ahLst/>
              <a:cxnLst/>
              <a:rect l="l" t="t" r="r" b="b"/>
              <a:pathLst>
                <a:path w="3706" h="3798" extrusionOk="0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2491;p62">
              <a:extLst>
                <a:ext uri="{FF2B5EF4-FFF2-40B4-BE49-F238E27FC236}">
                  <a16:creationId xmlns:a16="http://schemas.microsoft.com/office/drawing/2014/main" id="{0301A6F7-DCE2-439A-A917-ABD1A0972FA6}"/>
                </a:ext>
              </a:extLst>
            </p:cNvPr>
            <p:cNvSpPr/>
            <p:nvPr/>
          </p:nvSpPr>
          <p:spPr>
            <a:xfrm>
              <a:off x="10592538" y="1835689"/>
              <a:ext cx="99653" cy="240997"/>
            </a:xfrm>
            <a:custGeom>
              <a:avLst/>
              <a:gdLst/>
              <a:ahLst/>
              <a:cxnLst/>
              <a:rect l="l" t="t" r="r" b="b"/>
              <a:pathLst>
                <a:path w="1133" h="2740" extrusionOk="0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92;p62">
              <a:extLst>
                <a:ext uri="{FF2B5EF4-FFF2-40B4-BE49-F238E27FC236}">
                  <a16:creationId xmlns:a16="http://schemas.microsoft.com/office/drawing/2014/main" id="{2CF5452A-5C15-46AD-A670-82060D401D1A}"/>
                </a:ext>
              </a:extLst>
            </p:cNvPr>
            <p:cNvSpPr/>
            <p:nvPr/>
          </p:nvSpPr>
          <p:spPr>
            <a:xfrm>
              <a:off x="10614967" y="1219206"/>
              <a:ext cx="494659" cy="574874"/>
            </a:xfrm>
            <a:custGeom>
              <a:avLst/>
              <a:gdLst/>
              <a:ahLst/>
              <a:cxnLst/>
              <a:rect l="l" t="t" r="r" b="b"/>
              <a:pathLst>
                <a:path w="5624" h="6536" extrusionOk="0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93;p62">
              <a:extLst>
                <a:ext uri="{FF2B5EF4-FFF2-40B4-BE49-F238E27FC236}">
                  <a16:creationId xmlns:a16="http://schemas.microsoft.com/office/drawing/2014/main" id="{34A9A286-C845-4C21-8866-28278699C6AE}"/>
                </a:ext>
              </a:extLst>
            </p:cNvPr>
            <p:cNvSpPr/>
            <p:nvPr/>
          </p:nvSpPr>
          <p:spPr>
            <a:xfrm>
              <a:off x="10730629" y="1315518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94;p62">
              <a:extLst>
                <a:ext uri="{FF2B5EF4-FFF2-40B4-BE49-F238E27FC236}">
                  <a16:creationId xmlns:a16="http://schemas.microsoft.com/office/drawing/2014/main" id="{967CB497-9E2A-4D8B-A904-B331C64FB6BA}"/>
                </a:ext>
              </a:extLst>
            </p:cNvPr>
            <p:cNvSpPr/>
            <p:nvPr/>
          </p:nvSpPr>
          <p:spPr>
            <a:xfrm>
              <a:off x="10852624" y="1339618"/>
              <a:ext cx="98070" cy="239326"/>
            </a:xfrm>
            <a:custGeom>
              <a:avLst/>
              <a:gdLst/>
              <a:ahLst/>
              <a:cxnLst/>
              <a:rect l="l" t="t" r="r" b="b"/>
              <a:pathLst>
                <a:path w="1115" h="2721" extrusionOk="0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95;p62">
              <a:extLst>
                <a:ext uri="{FF2B5EF4-FFF2-40B4-BE49-F238E27FC236}">
                  <a16:creationId xmlns:a16="http://schemas.microsoft.com/office/drawing/2014/main" id="{C1C36B10-0120-456F-B1E2-697DEA501365}"/>
                </a:ext>
              </a:extLst>
            </p:cNvPr>
            <p:cNvSpPr/>
            <p:nvPr/>
          </p:nvSpPr>
          <p:spPr>
            <a:xfrm>
              <a:off x="10892732" y="681268"/>
              <a:ext cx="493076" cy="576545"/>
            </a:xfrm>
            <a:custGeom>
              <a:avLst/>
              <a:gdLst/>
              <a:ahLst/>
              <a:cxnLst/>
              <a:rect l="l" t="t" r="r" b="b"/>
              <a:pathLst>
                <a:path w="5606" h="6555" extrusionOk="0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96;p62">
              <a:extLst>
                <a:ext uri="{FF2B5EF4-FFF2-40B4-BE49-F238E27FC236}">
                  <a16:creationId xmlns:a16="http://schemas.microsoft.com/office/drawing/2014/main" id="{92826F56-DECB-4A70-BE67-6B7BCD11E718}"/>
                </a:ext>
              </a:extLst>
            </p:cNvPr>
            <p:cNvSpPr/>
            <p:nvPr/>
          </p:nvSpPr>
          <p:spPr>
            <a:xfrm>
              <a:off x="11006811" y="780834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97;p62">
              <a:extLst>
                <a:ext uri="{FF2B5EF4-FFF2-40B4-BE49-F238E27FC236}">
                  <a16:creationId xmlns:a16="http://schemas.microsoft.com/office/drawing/2014/main" id="{B9358FA8-8302-47CA-9ADC-FD2A01F48E9D}"/>
                </a:ext>
              </a:extLst>
            </p:cNvPr>
            <p:cNvSpPr/>
            <p:nvPr/>
          </p:nvSpPr>
          <p:spPr>
            <a:xfrm>
              <a:off x="11127223" y="803263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98;p62">
              <a:extLst>
                <a:ext uri="{FF2B5EF4-FFF2-40B4-BE49-F238E27FC236}">
                  <a16:creationId xmlns:a16="http://schemas.microsoft.com/office/drawing/2014/main" id="{7B49A6EA-A10C-4948-AAAB-38DE0B525428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99;p62">
              <a:extLst>
                <a:ext uri="{FF2B5EF4-FFF2-40B4-BE49-F238E27FC236}">
                  <a16:creationId xmlns:a16="http://schemas.microsoft.com/office/drawing/2014/main" id="{ED19F115-D2B9-4135-B443-681F8E73A588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500;p62">
              <a:extLst>
                <a:ext uri="{FF2B5EF4-FFF2-40B4-BE49-F238E27FC236}">
                  <a16:creationId xmlns:a16="http://schemas.microsoft.com/office/drawing/2014/main" id="{390F0659-B624-4258-8AAE-375B47A1F7D3}"/>
                </a:ext>
              </a:extLst>
            </p:cNvPr>
            <p:cNvSpPr/>
            <p:nvPr/>
          </p:nvSpPr>
          <p:spPr>
            <a:xfrm>
              <a:off x="8429700" y="1938510"/>
              <a:ext cx="451297" cy="395094"/>
            </a:xfrm>
            <a:custGeom>
              <a:avLst/>
              <a:gdLst/>
              <a:ahLst/>
              <a:cxnLst/>
              <a:rect l="l" t="t" r="r" b="b"/>
              <a:pathLst>
                <a:path w="5131" h="4492" extrusionOk="0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501;p62">
              <a:extLst>
                <a:ext uri="{FF2B5EF4-FFF2-40B4-BE49-F238E27FC236}">
                  <a16:creationId xmlns:a16="http://schemas.microsoft.com/office/drawing/2014/main" id="{E53D4741-512F-42C2-91B7-90D708728DC7}"/>
                </a:ext>
              </a:extLst>
            </p:cNvPr>
            <p:cNvSpPr/>
            <p:nvPr/>
          </p:nvSpPr>
          <p:spPr>
            <a:xfrm>
              <a:off x="8485904" y="1962610"/>
              <a:ext cx="327632" cy="343640"/>
            </a:xfrm>
            <a:custGeom>
              <a:avLst/>
              <a:gdLst/>
              <a:ahLst/>
              <a:cxnLst/>
              <a:rect l="l" t="t" r="r" b="b"/>
              <a:pathLst>
                <a:path w="3725" h="3907" extrusionOk="0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502;p62">
              <a:extLst>
                <a:ext uri="{FF2B5EF4-FFF2-40B4-BE49-F238E27FC236}">
                  <a16:creationId xmlns:a16="http://schemas.microsoft.com/office/drawing/2014/main" id="{44355365-776B-495A-B86A-FCB939865164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503;p62">
              <a:extLst>
                <a:ext uri="{FF2B5EF4-FFF2-40B4-BE49-F238E27FC236}">
                  <a16:creationId xmlns:a16="http://schemas.microsoft.com/office/drawing/2014/main" id="{4814DB67-0A4B-450E-9843-E85D29081CC5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504;p62">
              <a:extLst>
                <a:ext uri="{FF2B5EF4-FFF2-40B4-BE49-F238E27FC236}">
                  <a16:creationId xmlns:a16="http://schemas.microsoft.com/office/drawing/2014/main" id="{003844B1-C7A6-4C68-AB05-C3C33839803C}"/>
                </a:ext>
              </a:extLst>
            </p:cNvPr>
            <p:cNvSpPr/>
            <p:nvPr/>
          </p:nvSpPr>
          <p:spPr>
            <a:xfrm>
              <a:off x="9829872" y="1509813"/>
              <a:ext cx="480146" cy="250496"/>
            </a:xfrm>
            <a:custGeom>
              <a:avLst/>
              <a:gdLst/>
              <a:ahLst/>
              <a:cxnLst/>
              <a:rect l="l" t="t" r="r" b="b"/>
              <a:pathLst>
                <a:path w="5459" h="2848" extrusionOk="0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505;p62">
              <a:extLst>
                <a:ext uri="{FF2B5EF4-FFF2-40B4-BE49-F238E27FC236}">
                  <a16:creationId xmlns:a16="http://schemas.microsoft.com/office/drawing/2014/main" id="{D6A28EDF-DA0A-47B1-80D5-278B26380F11}"/>
                </a:ext>
              </a:extLst>
            </p:cNvPr>
            <p:cNvSpPr/>
            <p:nvPr/>
          </p:nvSpPr>
          <p:spPr>
            <a:xfrm>
              <a:off x="9837876" y="1564345"/>
              <a:ext cx="456047" cy="130173"/>
            </a:xfrm>
            <a:custGeom>
              <a:avLst/>
              <a:gdLst/>
              <a:ahLst/>
              <a:cxnLst/>
              <a:rect l="l" t="t" r="r" b="b"/>
              <a:pathLst>
                <a:path w="5185" h="1480" extrusionOk="0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506;p62">
              <a:extLst>
                <a:ext uri="{FF2B5EF4-FFF2-40B4-BE49-F238E27FC236}">
                  <a16:creationId xmlns:a16="http://schemas.microsoft.com/office/drawing/2014/main" id="{37EB2C44-C4C1-4C8C-912E-D2D411570274}"/>
                </a:ext>
              </a:extLst>
            </p:cNvPr>
            <p:cNvSpPr/>
            <p:nvPr/>
          </p:nvSpPr>
          <p:spPr>
            <a:xfrm>
              <a:off x="8967639" y="1726536"/>
              <a:ext cx="608561" cy="467305"/>
            </a:xfrm>
            <a:custGeom>
              <a:avLst/>
              <a:gdLst/>
              <a:ahLst/>
              <a:cxnLst/>
              <a:rect l="l" t="t" r="r" b="b"/>
              <a:pathLst>
                <a:path w="6919" h="5313" extrusionOk="0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507;p62">
              <a:extLst>
                <a:ext uri="{FF2B5EF4-FFF2-40B4-BE49-F238E27FC236}">
                  <a16:creationId xmlns:a16="http://schemas.microsoft.com/office/drawing/2014/main" id="{70A0376C-EDAD-474E-9FBF-1F038D42CF60}"/>
                </a:ext>
              </a:extLst>
            </p:cNvPr>
            <p:cNvSpPr/>
            <p:nvPr/>
          </p:nvSpPr>
          <p:spPr>
            <a:xfrm>
              <a:off x="8969222" y="1731989"/>
              <a:ext cx="385419" cy="317342"/>
            </a:xfrm>
            <a:custGeom>
              <a:avLst/>
              <a:gdLst/>
              <a:ahLst/>
              <a:cxnLst/>
              <a:rect l="l" t="t" r="r" b="b"/>
              <a:pathLst>
                <a:path w="4382" h="3608" extrusionOk="0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08;p62">
              <a:extLst>
                <a:ext uri="{FF2B5EF4-FFF2-40B4-BE49-F238E27FC236}">
                  <a16:creationId xmlns:a16="http://schemas.microsoft.com/office/drawing/2014/main" id="{37DE669E-324D-488D-AD42-198FF1A3CCD7}"/>
                </a:ext>
              </a:extLst>
            </p:cNvPr>
            <p:cNvSpPr/>
            <p:nvPr/>
          </p:nvSpPr>
          <p:spPr>
            <a:xfrm>
              <a:off x="9711043" y="936076"/>
              <a:ext cx="300278" cy="355514"/>
            </a:xfrm>
            <a:custGeom>
              <a:avLst/>
              <a:gdLst/>
              <a:ahLst/>
              <a:cxnLst/>
              <a:rect l="l" t="t" r="r" b="b"/>
              <a:pathLst>
                <a:path w="3414" h="4042" extrusionOk="0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09;p62">
              <a:extLst>
                <a:ext uri="{FF2B5EF4-FFF2-40B4-BE49-F238E27FC236}">
                  <a16:creationId xmlns:a16="http://schemas.microsoft.com/office/drawing/2014/main" id="{F69E092D-9BA8-43BE-B4D7-AC20D05DE182}"/>
                </a:ext>
              </a:extLst>
            </p:cNvPr>
            <p:cNvSpPr/>
            <p:nvPr/>
          </p:nvSpPr>
          <p:spPr>
            <a:xfrm>
              <a:off x="9770413" y="649692"/>
              <a:ext cx="315846" cy="381725"/>
            </a:xfrm>
            <a:custGeom>
              <a:avLst/>
              <a:gdLst/>
              <a:ahLst/>
              <a:cxnLst/>
              <a:rect l="l" t="t" r="r" b="b"/>
              <a:pathLst>
                <a:path w="3591" h="4340" extrusionOk="0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10;p62">
              <a:extLst>
                <a:ext uri="{FF2B5EF4-FFF2-40B4-BE49-F238E27FC236}">
                  <a16:creationId xmlns:a16="http://schemas.microsoft.com/office/drawing/2014/main" id="{DB446D44-CE1D-4923-BE01-21D7510C2D70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11;p62">
              <a:extLst>
                <a:ext uri="{FF2B5EF4-FFF2-40B4-BE49-F238E27FC236}">
                  <a16:creationId xmlns:a16="http://schemas.microsoft.com/office/drawing/2014/main" id="{D25E2FA7-3496-47FA-B261-6D0E7F801592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12;p62">
              <a:extLst>
                <a:ext uri="{FF2B5EF4-FFF2-40B4-BE49-F238E27FC236}">
                  <a16:creationId xmlns:a16="http://schemas.microsoft.com/office/drawing/2014/main" id="{F51CD3BF-54EB-48C9-B678-F804BB8090DB}"/>
                </a:ext>
              </a:extLst>
            </p:cNvPr>
            <p:cNvSpPr/>
            <p:nvPr/>
          </p:nvSpPr>
          <p:spPr>
            <a:xfrm>
              <a:off x="11986201" y="1651070"/>
              <a:ext cx="324466" cy="483401"/>
            </a:xfrm>
            <a:custGeom>
              <a:avLst/>
              <a:gdLst/>
              <a:ahLst/>
              <a:cxnLst/>
              <a:rect l="l" t="t" r="r" b="b"/>
              <a:pathLst>
                <a:path w="3689" h="5496" extrusionOk="0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13;p62">
              <a:extLst>
                <a:ext uri="{FF2B5EF4-FFF2-40B4-BE49-F238E27FC236}">
                  <a16:creationId xmlns:a16="http://schemas.microsoft.com/office/drawing/2014/main" id="{69FCF924-37E5-48BE-A873-E84F4F40BAF7}"/>
                </a:ext>
              </a:extLst>
            </p:cNvPr>
            <p:cNvSpPr/>
            <p:nvPr/>
          </p:nvSpPr>
          <p:spPr>
            <a:xfrm>
              <a:off x="12013467" y="1692849"/>
              <a:ext cx="277938" cy="390256"/>
            </a:xfrm>
            <a:custGeom>
              <a:avLst/>
              <a:gdLst/>
              <a:ahLst/>
              <a:cxnLst/>
              <a:rect l="l" t="t" r="r" b="b"/>
              <a:pathLst>
                <a:path w="3160" h="4437" extrusionOk="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14;p62">
              <a:extLst>
                <a:ext uri="{FF2B5EF4-FFF2-40B4-BE49-F238E27FC236}">
                  <a16:creationId xmlns:a16="http://schemas.microsoft.com/office/drawing/2014/main" id="{521553F0-F70C-4E2B-8865-A8947712DEEB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15;p62">
              <a:extLst>
                <a:ext uri="{FF2B5EF4-FFF2-40B4-BE49-F238E27FC236}">
                  <a16:creationId xmlns:a16="http://schemas.microsoft.com/office/drawing/2014/main" id="{CDF5E264-11A5-40FA-8E8B-1EB3143FE2D0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16;p62">
              <a:extLst>
                <a:ext uri="{FF2B5EF4-FFF2-40B4-BE49-F238E27FC236}">
                  <a16:creationId xmlns:a16="http://schemas.microsoft.com/office/drawing/2014/main" id="{625F94BB-FBCC-4B2A-A000-BDF2CF2300FF}"/>
                </a:ext>
              </a:extLst>
            </p:cNvPr>
            <p:cNvSpPr/>
            <p:nvPr/>
          </p:nvSpPr>
          <p:spPr>
            <a:xfrm>
              <a:off x="11427416" y="3014299"/>
              <a:ext cx="464139" cy="374161"/>
            </a:xfrm>
            <a:custGeom>
              <a:avLst/>
              <a:gdLst/>
              <a:ahLst/>
              <a:cxnLst/>
              <a:rect l="l" t="t" r="r" b="b"/>
              <a:pathLst>
                <a:path w="5277" h="4254" extrusionOk="0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17;p62">
              <a:extLst>
                <a:ext uri="{FF2B5EF4-FFF2-40B4-BE49-F238E27FC236}">
                  <a16:creationId xmlns:a16="http://schemas.microsoft.com/office/drawing/2014/main" id="{B8F96420-0A80-45ED-B618-CD88BCCB0F59}"/>
                </a:ext>
              </a:extLst>
            </p:cNvPr>
            <p:cNvSpPr/>
            <p:nvPr/>
          </p:nvSpPr>
          <p:spPr>
            <a:xfrm>
              <a:off x="11477200" y="3038398"/>
              <a:ext cx="350149" cy="324378"/>
            </a:xfrm>
            <a:custGeom>
              <a:avLst/>
              <a:gdLst/>
              <a:ahLst/>
              <a:cxnLst/>
              <a:rect l="l" t="t" r="r" b="b"/>
              <a:pathLst>
                <a:path w="3981" h="3688" extrusionOk="0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18;p62">
              <a:extLst>
                <a:ext uri="{FF2B5EF4-FFF2-40B4-BE49-F238E27FC236}">
                  <a16:creationId xmlns:a16="http://schemas.microsoft.com/office/drawing/2014/main" id="{F6FE1B3B-7ACD-46E7-88FF-BE6B8D5A38EB}"/>
                </a:ext>
              </a:extLst>
            </p:cNvPr>
            <p:cNvSpPr/>
            <p:nvPr/>
          </p:nvSpPr>
          <p:spPr>
            <a:xfrm>
              <a:off x="11347201" y="2529398"/>
              <a:ext cx="608561" cy="465722"/>
            </a:xfrm>
            <a:custGeom>
              <a:avLst/>
              <a:gdLst/>
              <a:ahLst/>
              <a:cxnLst/>
              <a:rect l="l" t="t" r="r" b="b"/>
              <a:pathLst>
                <a:path w="6919" h="5295" extrusionOk="0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19;p62">
              <a:extLst>
                <a:ext uri="{FF2B5EF4-FFF2-40B4-BE49-F238E27FC236}">
                  <a16:creationId xmlns:a16="http://schemas.microsoft.com/office/drawing/2014/main" id="{65E4AB23-3F1D-4985-A8AF-BBECFC92D3BC}"/>
                </a:ext>
              </a:extLst>
            </p:cNvPr>
            <p:cNvSpPr/>
            <p:nvPr/>
          </p:nvSpPr>
          <p:spPr>
            <a:xfrm>
              <a:off x="11347201" y="2672238"/>
              <a:ext cx="385419" cy="316638"/>
            </a:xfrm>
            <a:custGeom>
              <a:avLst/>
              <a:gdLst/>
              <a:ahLst/>
              <a:cxnLst/>
              <a:rect l="l" t="t" r="r" b="b"/>
              <a:pathLst>
                <a:path w="4382" h="3600" extrusionOk="0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520;p62">
              <a:extLst>
                <a:ext uri="{FF2B5EF4-FFF2-40B4-BE49-F238E27FC236}">
                  <a16:creationId xmlns:a16="http://schemas.microsoft.com/office/drawing/2014/main" id="{E50000BF-D6B5-42D8-BC50-FC1DF89ED71D}"/>
                </a:ext>
              </a:extLst>
            </p:cNvPr>
            <p:cNvSpPr/>
            <p:nvPr/>
          </p:nvSpPr>
          <p:spPr>
            <a:xfrm>
              <a:off x="11009977" y="3298484"/>
              <a:ext cx="372577" cy="320684"/>
            </a:xfrm>
            <a:custGeom>
              <a:avLst/>
              <a:gdLst/>
              <a:ahLst/>
              <a:cxnLst/>
              <a:rect l="l" t="t" r="r" b="b"/>
              <a:pathLst>
                <a:path w="4236" h="3646" extrusionOk="0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521;p62">
              <a:extLst>
                <a:ext uri="{FF2B5EF4-FFF2-40B4-BE49-F238E27FC236}">
                  <a16:creationId xmlns:a16="http://schemas.microsoft.com/office/drawing/2014/main" id="{926BB3D6-211B-41B3-AF2E-5C45F380CA5E}"/>
                </a:ext>
              </a:extLst>
            </p:cNvPr>
            <p:cNvSpPr/>
            <p:nvPr/>
          </p:nvSpPr>
          <p:spPr>
            <a:xfrm>
              <a:off x="10767483" y="3159074"/>
              <a:ext cx="399931" cy="348214"/>
            </a:xfrm>
            <a:custGeom>
              <a:avLst/>
              <a:gdLst/>
              <a:ahLst/>
              <a:cxnLst/>
              <a:rect l="l" t="t" r="r" b="b"/>
              <a:pathLst>
                <a:path w="4547" h="3959" extrusionOk="0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522;p62">
              <a:extLst>
                <a:ext uri="{FF2B5EF4-FFF2-40B4-BE49-F238E27FC236}">
                  <a16:creationId xmlns:a16="http://schemas.microsoft.com/office/drawing/2014/main" id="{EC3A680E-6F59-4C64-B817-0CA68A4CE4BD}"/>
                </a:ext>
              </a:extLst>
            </p:cNvPr>
            <p:cNvSpPr/>
            <p:nvPr/>
          </p:nvSpPr>
          <p:spPr>
            <a:xfrm>
              <a:off x="8453800" y="822613"/>
              <a:ext cx="942614" cy="573291"/>
            </a:xfrm>
            <a:custGeom>
              <a:avLst/>
              <a:gdLst/>
              <a:ahLst/>
              <a:cxnLst/>
              <a:rect l="l" t="t" r="r" b="b"/>
              <a:pathLst>
                <a:path w="10717" h="6518" extrusionOk="0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523;p62">
              <a:extLst>
                <a:ext uri="{FF2B5EF4-FFF2-40B4-BE49-F238E27FC236}">
                  <a16:creationId xmlns:a16="http://schemas.microsoft.com/office/drawing/2014/main" id="{9CE1DD74-2EFA-4B38-9313-AB6B3E87D82B}"/>
                </a:ext>
              </a:extLst>
            </p:cNvPr>
            <p:cNvSpPr/>
            <p:nvPr/>
          </p:nvSpPr>
          <p:spPr>
            <a:xfrm>
              <a:off x="8477900" y="936604"/>
              <a:ext cx="997146" cy="704608"/>
            </a:xfrm>
            <a:custGeom>
              <a:avLst/>
              <a:gdLst/>
              <a:ahLst/>
              <a:cxnLst/>
              <a:rect l="l" t="t" r="r" b="b"/>
              <a:pathLst>
                <a:path w="11337" h="8011" extrusionOk="0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524;p62">
              <a:extLst>
                <a:ext uri="{FF2B5EF4-FFF2-40B4-BE49-F238E27FC236}">
                  <a16:creationId xmlns:a16="http://schemas.microsoft.com/office/drawing/2014/main" id="{DFBBB719-2B76-4A31-86DA-59AEBF584A60}"/>
                </a:ext>
              </a:extLst>
            </p:cNvPr>
            <p:cNvSpPr/>
            <p:nvPr/>
          </p:nvSpPr>
          <p:spPr>
            <a:xfrm>
              <a:off x="9319199" y="1040920"/>
              <a:ext cx="139848" cy="271429"/>
            </a:xfrm>
            <a:custGeom>
              <a:avLst/>
              <a:gdLst/>
              <a:ahLst/>
              <a:cxnLst/>
              <a:rect l="l" t="t" r="r" b="b"/>
              <a:pathLst>
                <a:path w="1590" h="3086" extrusionOk="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525;p62">
              <a:extLst>
                <a:ext uri="{FF2B5EF4-FFF2-40B4-BE49-F238E27FC236}">
                  <a16:creationId xmlns:a16="http://schemas.microsoft.com/office/drawing/2014/main" id="{F98F3EAF-10E7-494D-AA5C-5C659422DBCD}"/>
                </a:ext>
              </a:extLst>
            </p:cNvPr>
            <p:cNvSpPr/>
            <p:nvPr/>
          </p:nvSpPr>
          <p:spPr>
            <a:xfrm>
              <a:off x="9218050" y="1153327"/>
              <a:ext cx="165531" cy="244163"/>
            </a:xfrm>
            <a:custGeom>
              <a:avLst/>
              <a:gdLst/>
              <a:ahLst/>
              <a:cxnLst/>
              <a:rect l="l" t="t" r="r" b="b"/>
              <a:pathLst>
                <a:path w="1882" h="2776" extrusionOk="0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526;p62">
              <a:extLst>
                <a:ext uri="{FF2B5EF4-FFF2-40B4-BE49-F238E27FC236}">
                  <a16:creationId xmlns:a16="http://schemas.microsoft.com/office/drawing/2014/main" id="{19B835BA-C7B2-42B5-AD38-181768E70FE2}"/>
                </a:ext>
              </a:extLst>
            </p:cNvPr>
            <p:cNvSpPr/>
            <p:nvPr/>
          </p:nvSpPr>
          <p:spPr>
            <a:xfrm>
              <a:off x="9124992" y="1214369"/>
              <a:ext cx="147764" cy="260171"/>
            </a:xfrm>
            <a:custGeom>
              <a:avLst/>
              <a:gdLst/>
              <a:ahLst/>
              <a:cxnLst/>
              <a:rect l="l" t="t" r="r" b="b"/>
              <a:pathLst>
                <a:path w="1680" h="2958" extrusionOk="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27;p62">
              <a:extLst>
                <a:ext uri="{FF2B5EF4-FFF2-40B4-BE49-F238E27FC236}">
                  <a16:creationId xmlns:a16="http://schemas.microsoft.com/office/drawing/2014/main" id="{CAAF1232-F6D8-4BDF-BF67-A9880DDB2817}"/>
                </a:ext>
              </a:extLst>
            </p:cNvPr>
            <p:cNvSpPr/>
            <p:nvPr/>
          </p:nvSpPr>
          <p:spPr>
            <a:xfrm>
              <a:off x="9001326" y="1278577"/>
              <a:ext cx="151019" cy="255333"/>
            </a:xfrm>
            <a:custGeom>
              <a:avLst/>
              <a:gdLst/>
              <a:ahLst/>
              <a:cxnLst/>
              <a:rect l="l" t="t" r="r" b="b"/>
              <a:pathLst>
                <a:path w="1717" h="2903" extrusionOk="0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528;p62">
              <a:extLst>
                <a:ext uri="{FF2B5EF4-FFF2-40B4-BE49-F238E27FC236}">
                  <a16:creationId xmlns:a16="http://schemas.microsoft.com/office/drawing/2014/main" id="{7A2BD52E-D353-4A0C-927B-07769EF66CFA}"/>
                </a:ext>
              </a:extLst>
            </p:cNvPr>
            <p:cNvSpPr/>
            <p:nvPr/>
          </p:nvSpPr>
          <p:spPr>
            <a:xfrm>
              <a:off x="8863235" y="1329943"/>
              <a:ext cx="151019" cy="261842"/>
            </a:xfrm>
            <a:custGeom>
              <a:avLst/>
              <a:gdLst/>
              <a:ahLst/>
              <a:cxnLst/>
              <a:rect l="l" t="t" r="r" b="b"/>
              <a:pathLst>
                <a:path w="1717" h="2977" extrusionOk="0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529;p62">
              <a:extLst>
                <a:ext uri="{FF2B5EF4-FFF2-40B4-BE49-F238E27FC236}">
                  <a16:creationId xmlns:a16="http://schemas.microsoft.com/office/drawing/2014/main" id="{C69FF044-3777-468C-BCB9-8EEEDA96AD82}"/>
                </a:ext>
              </a:extLst>
            </p:cNvPr>
            <p:cNvSpPr/>
            <p:nvPr/>
          </p:nvSpPr>
          <p:spPr>
            <a:xfrm>
              <a:off x="8742823" y="1365301"/>
              <a:ext cx="143015" cy="255333"/>
            </a:xfrm>
            <a:custGeom>
              <a:avLst/>
              <a:gdLst/>
              <a:ahLst/>
              <a:cxnLst/>
              <a:rect l="l" t="t" r="r" b="b"/>
              <a:pathLst>
                <a:path w="1626" h="2903" extrusionOk="0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530;p62">
              <a:extLst>
                <a:ext uri="{FF2B5EF4-FFF2-40B4-BE49-F238E27FC236}">
                  <a16:creationId xmlns:a16="http://schemas.microsoft.com/office/drawing/2014/main" id="{2256D6D5-4C7C-40EA-A1C5-885BBA9EA513}"/>
                </a:ext>
              </a:extLst>
            </p:cNvPr>
            <p:cNvSpPr/>
            <p:nvPr/>
          </p:nvSpPr>
          <p:spPr>
            <a:xfrm>
              <a:off x="8588636" y="1389401"/>
              <a:ext cx="135011" cy="251199"/>
            </a:xfrm>
            <a:custGeom>
              <a:avLst/>
              <a:gdLst/>
              <a:ahLst/>
              <a:cxnLst/>
              <a:rect l="l" t="t" r="r" b="b"/>
              <a:pathLst>
                <a:path w="1535" h="2856" extrusionOk="0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531;p62">
              <a:extLst>
                <a:ext uri="{FF2B5EF4-FFF2-40B4-BE49-F238E27FC236}">
                  <a16:creationId xmlns:a16="http://schemas.microsoft.com/office/drawing/2014/main" id="{70DD2DDC-023A-4854-96CD-B001FF8F5E10}"/>
                </a:ext>
              </a:extLst>
            </p:cNvPr>
            <p:cNvSpPr/>
            <p:nvPr/>
          </p:nvSpPr>
          <p:spPr>
            <a:xfrm>
              <a:off x="9070372" y="2269224"/>
              <a:ext cx="1734121" cy="2031233"/>
            </a:xfrm>
            <a:custGeom>
              <a:avLst/>
              <a:gdLst/>
              <a:ahLst/>
              <a:cxnLst/>
              <a:rect l="l" t="t" r="r" b="b"/>
              <a:pathLst>
                <a:path w="19716" h="23094" extrusionOk="0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532;p62">
              <a:extLst>
                <a:ext uri="{FF2B5EF4-FFF2-40B4-BE49-F238E27FC236}">
                  <a16:creationId xmlns:a16="http://schemas.microsoft.com/office/drawing/2014/main" id="{3ABAF1A8-AF77-410D-8728-5D11DFDC79C4}"/>
                </a:ext>
              </a:extLst>
            </p:cNvPr>
            <p:cNvSpPr/>
            <p:nvPr/>
          </p:nvSpPr>
          <p:spPr>
            <a:xfrm>
              <a:off x="9113734" y="2834429"/>
              <a:ext cx="1130398" cy="1233217"/>
            </a:xfrm>
            <a:custGeom>
              <a:avLst/>
              <a:gdLst/>
              <a:ahLst/>
              <a:cxnLst/>
              <a:rect l="l" t="t" r="r" b="b"/>
              <a:pathLst>
                <a:path w="12852" h="14021" extrusionOk="0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533;p62">
              <a:extLst>
                <a:ext uri="{FF2B5EF4-FFF2-40B4-BE49-F238E27FC236}">
                  <a16:creationId xmlns:a16="http://schemas.microsoft.com/office/drawing/2014/main" id="{489A910F-0FA2-47A6-975D-73BAB0D4B189}"/>
                </a:ext>
              </a:extLst>
            </p:cNvPr>
            <p:cNvSpPr/>
            <p:nvPr/>
          </p:nvSpPr>
          <p:spPr>
            <a:xfrm>
              <a:off x="9317616" y="3094514"/>
              <a:ext cx="476980" cy="456135"/>
            </a:xfrm>
            <a:custGeom>
              <a:avLst/>
              <a:gdLst/>
              <a:ahLst/>
              <a:cxnLst/>
              <a:rect l="l" t="t" r="r" b="b"/>
              <a:pathLst>
                <a:path w="5423" h="5186" extrusionOk="0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534;p62">
              <a:extLst>
                <a:ext uri="{FF2B5EF4-FFF2-40B4-BE49-F238E27FC236}">
                  <a16:creationId xmlns:a16="http://schemas.microsoft.com/office/drawing/2014/main" id="{9CB6BD4C-6AE9-4D9F-836A-9012DE3BF42B}"/>
                </a:ext>
              </a:extLst>
            </p:cNvPr>
            <p:cNvSpPr/>
            <p:nvPr/>
          </p:nvSpPr>
          <p:spPr>
            <a:xfrm>
              <a:off x="9555273" y="3512041"/>
              <a:ext cx="409518" cy="257005"/>
            </a:xfrm>
            <a:custGeom>
              <a:avLst/>
              <a:gdLst/>
              <a:ahLst/>
              <a:cxnLst/>
              <a:rect l="l" t="t" r="r" b="b"/>
              <a:pathLst>
                <a:path w="4656" h="2922" extrusionOk="0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535;p62">
              <a:extLst>
                <a:ext uri="{FF2B5EF4-FFF2-40B4-BE49-F238E27FC236}">
                  <a16:creationId xmlns:a16="http://schemas.microsoft.com/office/drawing/2014/main" id="{3C331305-D797-4F4A-8ED7-A9CB9EA5ABE0}"/>
                </a:ext>
              </a:extLst>
            </p:cNvPr>
            <p:cNvSpPr/>
            <p:nvPr/>
          </p:nvSpPr>
          <p:spPr>
            <a:xfrm>
              <a:off x="9635577" y="3653298"/>
              <a:ext cx="399843" cy="244163"/>
            </a:xfrm>
            <a:custGeom>
              <a:avLst/>
              <a:gdLst/>
              <a:ahLst/>
              <a:cxnLst/>
              <a:rect l="l" t="t" r="r" b="b"/>
              <a:pathLst>
                <a:path w="4546" h="2776" extrusionOk="0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536;p62">
              <a:extLst>
                <a:ext uri="{FF2B5EF4-FFF2-40B4-BE49-F238E27FC236}">
                  <a16:creationId xmlns:a16="http://schemas.microsoft.com/office/drawing/2014/main" id="{8CE93961-2660-4A3F-9D84-DB9F88F1D009}"/>
                </a:ext>
              </a:extLst>
            </p:cNvPr>
            <p:cNvSpPr/>
            <p:nvPr/>
          </p:nvSpPr>
          <p:spPr>
            <a:xfrm>
              <a:off x="8996488" y="1970614"/>
              <a:ext cx="892831" cy="660014"/>
            </a:xfrm>
            <a:custGeom>
              <a:avLst/>
              <a:gdLst/>
              <a:ahLst/>
              <a:cxnLst/>
              <a:rect l="l" t="t" r="r" b="b"/>
              <a:pathLst>
                <a:path w="10151" h="7504" extrusionOk="0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537;p62">
              <a:extLst>
                <a:ext uri="{FF2B5EF4-FFF2-40B4-BE49-F238E27FC236}">
                  <a16:creationId xmlns:a16="http://schemas.microsoft.com/office/drawing/2014/main" id="{92273127-F607-41E0-B324-A27969AA7F09}"/>
                </a:ext>
              </a:extLst>
            </p:cNvPr>
            <p:cNvSpPr/>
            <p:nvPr/>
          </p:nvSpPr>
          <p:spPr>
            <a:xfrm>
              <a:off x="9010913" y="2170010"/>
              <a:ext cx="425614" cy="230970"/>
            </a:xfrm>
            <a:custGeom>
              <a:avLst/>
              <a:gdLst/>
              <a:ahLst/>
              <a:cxnLst/>
              <a:rect l="l" t="t" r="r" b="b"/>
              <a:pathLst>
                <a:path w="4839" h="2626" extrusionOk="0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538;p62">
              <a:extLst>
                <a:ext uri="{FF2B5EF4-FFF2-40B4-BE49-F238E27FC236}">
                  <a16:creationId xmlns:a16="http://schemas.microsoft.com/office/drawing/2014/main" id="{05A985B0-33CC-412C-843E-C5F9DC337E1D}"/>
                </a:ext>
              </a:extLst>
            </p:cNvPr>
            <p:cNvSpPr/>
            <p:nvPr/>
          </p:nvSpPr>
          <p:spPr>
            <a:xfrm>
              <a:off x="9540848" y="2001134"/>
              <a:ext cx="228067" cy="136770"/>
            </a:xfrm>
            <a:custGeom>
              <a:avLst/>
              <a:gdLst/>
              <a:ahLst/>
              <a:cxnLst/>
              <a:rect l="l" t="t" r="r" b="b"/>
              <a:pathLst>
                <a:path w="2593" h="1555" extrusionOk="0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39;p62">
              <a:extLst>
                <a:ext uri="{FF2B5EF4-FFF2-40B4-BE49-F238E27FC236}">
                  <a16:creationId xmlns:a16="http://schemas.microsoft.com/office/drawing/2014/main" id="{41936CE8-2204-4DFC-88BF-ADA358B12A85}"/>
                </a:ext>
              </a:extLst>
            </p:cNvPr>
            <p:cNvSpPr/>
            <p:nvPr/>
          </p:nvSpPr>
          <p:spPr>
            <a:xfrm>
              <a:off x="9031847" y="2355861"/>
              <a:ext cx="248913" cy="135099"/>
            </a:xfrm>
            <a:custGeom>
              <a:avLst/>
              <a:gdLst/>
              <a:ahLst/>
              <a:cxnLst/>
              <a:rect l="l" t="t" r="r" b="b"/>
              <a:pathLst>
                <a:path w="2830" h="1536" extrusionOk="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40;p62">
              <a:extLst>
                <a:ext uri="{FF2B5EF4-FFF2-40B4-BE49-F238E27FC236}">
                  <a16:creationId xmlns:a16="http://schemas.microsoft.com/office/drawing/2014/main" id="{04BE0FEF-E1B8-4634-A65F-188A03F0964A}"/>
                </a:ext>
              </a:extLst>
            </p:cNvPr>
            <p:cNvSpPr/>
            <p:nvPr/>
          </p:nvSpPr>
          <p:spPr>
            <a:xfrm>
              <a:off x="9580956" y="2161654"/>
              <a:ext cx="269846" cy="153921"/>
            </a:xfrm>
            <a:custGeom>
              <a:avLst/>
              <a:gdLst/>
              <a:ahLst/>
              <a:cxnLst/>
              <a:rect l="l" t="t" r="r" b="b"/>
              <a:pathLst>
                <a:path w="3068" h="1750" extrusionOk="0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41;p62">
              <a:extLst>
                <a:ext uri="{FF2B5EF4-FFF2-40B4-BE49-F238E27FC236}">
                  <a16:creationId xmlns:a16="http://schemas.microsoft.com/office/drawing/2014/main" id="{8C29162B-1143-406C-9167-3EDE8BF48300}"/>
                </a:ext>
              </a:extLst>
            </p:cNvPr>
            <p:cNvSpPr/>
            <p:nvPr/>
          </p:nvSpPr>
          <p:spPr>
            <a:xfrm>
              <a:off x="9075209" y="2351199"/>
              <a:ext cx="423943" cy="237654"/>
            </a:xfrm>
            <a:custGeom>
              <a:avLst/>
              <a:gdLst/>
              <a:ahLst/>
              <a:cxnLst/>
              <a:rect l="l" t="t" r="r" b="b"/>
              <a:pathLst>
                <a:path w="4820" h="2702" extrusionOk="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42;p62">
              <a:extLst>
                <a:ext uri="{FF2B5EF4-FFF2-40B4-BE49-F238E27FC236}">
                  <a16:creationId xmlns:a16="http://schemas.microsoft.com/office/drawing/2014/main" id="{B56024CB-408A-4A33-8A89-931B3926A8EF}"/>
                </a:ext>
              </a:extLst>
            </p:cNvPr>
            <p:cNvSpPr/>
            <p:nvPr/>
          </p:nvSpPr>
          <p:spPr>
            <a:xfrm>
              <a:off x="9386661" y="2078184"/>
              <a:ext cx="422360" cy="218568"/>
            </a:xfrm>
            <a:custGeom>
              <a:avLst/>
              <a:gdLst/>
              <a:ahLst/>
              <a:cxnLst/>
              <a:rect l="l" t="t" r="r" b="b"/>
              <a:pathLst>
                <a:path w="4802" h="2485" extrusionOk="0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466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602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/>
              <a:t>7</a:t>
            </a:r>
            <a:r>
              <a:rPr lang="en-US" sz="1600" b="1" dirty="0">
                <a:solidFill>
                  <a:schemeClr val="dk1"/>
                </a:solidFill>
              </a:rPr>
              <a:t>.   </a:t>
            </a:r>
            <a:r>
              <a:rPr lang="en-US" sz="1600" b="1" dirty="0"/>
              <a:t>Menstrual Cycle Tracker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588335" y="2222569"/>
            <a:ext cx="3558536" cy="2866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For female users, our application will have an additional feature where she can keep a track of the menstruation cycle by storing information like –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Starting of the cycle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Ending of the cycle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Duration of each cycle to come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Daily log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lata" panose="020B0604020202020204" charset="0"/>
              </a:rPr>
              <a:t>Advantage: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Easiest way to keep track of women’s menstrual cycle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  <a:latin typeface="Alata" panose="020B0604020202020204" charset="0"/>
              </a:rPr>
              <a:t>User can use it for future reference when required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sz="1200" dirty="0">
              <a:solidFill>
                <a:schemeClr val="dk1"/>
              </a:solidFill>
              <a:latin typeface="Alata" panose="020B0604020202020204" charset="0"/>
            </a:endParaRP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701182"/>
            <a:ext cx="3930034" cy="84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Features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2095;p57">
            <a:extLst>
              <a:ext uri="{FF2B5EF4-FFF2-40B4-BE49-F238E27FC236}">
                <a16:creationId xmlns:a16="http://schemas.microsoft.com/office/drawing/2014/main" id="{2B4E0D77-C00C-4814-96F9-7580F280540D}"/>
              </a:ext>
            </a:extLst>
          </p:cNvPr>
          <p:cNvGrpSpPr/>
          <p:nvPr/>
        </p:nvGrpSpPr>
        <p:grpSpPr>
          <a:xfrm>
            <a:off x="4838550" y="1124550"/>
            <a:ext cx="3343821" cy="3218721"/>
            <a:chOff x="1100801" y="1385725"/>
            <a:chExt cx="3343821" cy="3218721"/>
          </a:xfrm>
        </p:grpSpPr>
        <p:sp>
          <p:nvSpPr>
            <p:cNvPr id="327" name="Google Shape;2096;p57">
              <a:extLst>
                <a:ext uri="{FF2B5EF4-FFF2-40B4-BE49-F238E27FC236}">
                  <a16:creationId xmlns:a16="http://schemas.microsoft.com/office/drawing/2014/main" id="{A5980F09-E938-4ACA-BA60-AB0644141576}"/>
                </a:ext>
              </a:extLst>
            </p:cNvPr>
            <p:cNvSpPr/>
            <p:nvPr/>
          </p:nvSpPr>
          <p:spPr>
            <a:xfrm>
              <a:off x="3892199" y="3039957"/>
              <a:ext cx="329305" cy="1069291"/>
            </a:xfrm>
            <a:custGeom>
              <a:avLst/>
              <a:gdLst/>
              <a:ahLst/>
              <a:cxnLst/>
              <a:rect l="l" t="t" r="r" b="b"/>
              <a:pathLst>
                <a:path w="3464" h="11248" extrusionOk="0">
                  <a:moveTo>
                    <a:pt x="1460" y="1173"/>
                  </a:moveTo>
                  <a:cubicBezTo>
                    <a:pt x="2605" y="0"/>
                    <a:pt x="3464" y="1488"/>
                    <a:pt x="3349" y="2948"/>
                  </a:cubicBezTo>
                  <a:cubicBezTo>
                    <a:pt x="3235" y="4350"/>
                    <a:pt x="2004" y="9215"/>
                    <a:pt x="2233" y="11247"/>
                  </a:cubicBezTo>
                  <a:lnTo>
                    <a:pt x="1775" y="11247"/>
                  </a:lnTo>
                  <a:cubicBezTo>
                    <a:pt x="630" y="8643"/>
                    <a:pt x="1" y="2662"/>
                    <a:pt x="1460" y="11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097;p57">
              <a:extLst>
                <a:ext uri="{FF2B5EF4-FFF2-40B4-BE49-F238E27FC236}">
                  <a16:creationId xmlns:a16="http://schemas.microsoft.com/office/drawing/2014/main" id="{5319C5A0-627D-44B7-AD03-10EC25E22574}"/>
                </a:ext>
              </a:extLst>
            </p:cNvPr>
            <p:cNvSpPr/>
            <p:nvPr/>
          </p:nvSpPr>
          <p:spPr>
            <a:xfrm>
              <a:off x="3971103" y="3170482"/>
              <a:ext cx="147066" cy="938767"/>
            </a:xfrm>
            <a:custGeom>
              <a:avLst/>
              <a:gdLst/>
              <a:ahLst/>
              <a:cxnLst/>
              <a:rect l="l" t="t" r="r" b="b"/>
              <a:pathLst>
                <a:path w="1547" h="9875" extrusionOk="0">
                  <a:moveTo>
                    <a:pt x="1117" y="9874"/>
                  </a:moveTo>
                  <a:cubicBezTo>
                    <a:pt x="1" y="5753"/>
                    <a:pt x="1403" y="87"/>
                    <a:pt x="1432" y="58"/>
                  </a:cubicBezTo>
                  <a:cubicBezTo>
                    <a:pt x="1432" y="29"/>
                    <a:pt x="1460" y="1"/>
                    <a:pt x="1489" y="1"/>
                  </a:cubicBezTo>
                  <a:cubicBezTo>
                    <a:pt x="1546" y="1"/>
                    <a:pt x="1546" y="58"/>
                    <a:pt x="1546" y="87"/>
                  </a:cubicBezTo>
                  <a:cubicBezTo>
                    <a:pt x="1546" y="87"/>
                    <a:pt x="115" y="5811"/>
                    <a:pt x="1260" y="9874"/>
                  </a:cubicBezTo>
                  <a:close/>
                </a:path>
              </a:pathLst>
            </a:custGeom>
            <a:solidFill>
              <a:srgbClr val="94B9C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098;p57">
              <a:extLst>
                <a:ext uri="{FF2B5EF4-FFF2-40B4-BE49-F238E27FC236}">
                  <a16:creationId xmlns:a16="http://schemas.microsoft.com/office/drawing/2014/main" id="{E17F877B-AAC8-49D3-9F94-37A5352E4662}"/>
                </a:ext>
              </a:extLst>
            </p:cNvPr>
            <p:cNvSpPr/>
            <p:nvPr/>
          </p:nvSpPr>
          <p:spPr>
            <a:xfrm>
              <a:off x="4071777" y="3333709"/>
              <a:ext cx="372845" cy="775540"/>
            </a:xfrm>
            <a:custGeom>
              <a:avLst/>
              <a:gdLst/>
              <a:ahLst/>
              <a:cxnLst/>
              <a:rect l="l" t="t" r="r" b="b"/>
              <a:pathLst>
                <a:path w="3922" h="8158" extrusionOk="0">
                  <a:moveTo>
                    <a:pt x="2405" y="659"/>
                  </a:moveTo>
                  <a:cubicBezTo>
                    <a:pt x="3607" y="1"/>
                    <a:pt x="3922" y="1403"/>
                    <a:pt x="3435" y="2548"/>
                  </a:cubicBezTo>
                  <a:cubicBezTo>
                    <a:pt x="3063" y="3521"/>
                    <a:pt x="1346" y="6354"/>
                    <a:pt x="688" y="8157"/>
                  </a:cubicBezTo>
                  <a:lnTo>
                    <a:pt x="58" y="8157"/>
                  </a:lnTo>
                  <a:cubicBezTo>
                    <a:pt x="1" y="5639"/>
                    <a:pt x="974" y="1403"/>
                    <a:pt x="2405" y="6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099;p57">
              <a:extLst>
                <a:ext uri="{FF2B5EF4-FFF2-40B4-BE49-F238E27FC236}">
                  <a16:creationId xmlns:a16="http://schemas.microsoft.com/office/drawing/2014/main" id="{224BABAB-F2C2-4939-B18C-7F60DEC3BE28}"/>
                </a:ext>
              </a:extLst>
            </p:cNvPr>
            <p:cNvSpPr/>
            <p:nvPr/>
          </p:nvSpPr>
          <p:spPr>
            <a:xfrm>
              <a:off x="4098966" y="3431721"/>
              <a:ext cx="263996" cy="677528"/>
            </a:xfrm>
            <a:custGeom>
              <a:avLst/>
              <a:gdLst/>
              <a:ahLst/>
              <a:cxnLst/>
              <a:rect l="l" t="t" r="r" b="b"/>
              <a:pathLst>
                <a:path w="2777" h="7127" extrusionOk="0">
                  <a:moveTo>
                    <a:pt x="1" y="7126"/>
                  </a:moveTo>
                  <a:cubicBezTo>
                    <a:pt x="402" y="3721"/>
                    <a:pt x="2662" y="29"/>
                    <a:pt x="2662" y="29"/>
                  </a:cubicBezTo>
                  <a:cubicBezTo>
                    <a:pt x="2691" y="0"/>
                    <a:pt x="2720" y="0"/>
                    <a:pt x="2748" y="0"/>
                  </a:cubicBezTo>
                  <a:cubicBezTo>
                    <a:pt x="2777" y="29"/>
                    <a:pt x="2777" y="57"/>
                    <a:pt x="2748" y="86"/>
                  </a:cubicBezTo>
                  <a:cubicBezTo>
                    <a:pt x="2748" y="86"/>
                    <a:pt x="487" y="3778"/>
                    <a:pt x="87" y="7126"/>
                  </a:cubicBezTo>
                  <a:close/>
                </a:path>
              </a:pathLst>
            </a:custGeom>
            <a:solidFill>
              <a:srgbClr val="7CA8B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100;p57">
              <a:extLst>
                <a:ext uri="{FF2B5EF4-FFF2-40B4-BE49-F238E27FC236}">
                  <a16:creationId xmlns:a16="http://schemas.microsoft.com/office/drawing/2014/main" id="{9DBE54F4-6EEE-4969-BDE2-4D45925D3605}"/>
                </a:ext>
              </a:extLst>
            </p:cNvPr>
            <p:cNvSpPr/>
            <p:nvPr/>
          </p:nvSpPr>
          <p:spPr>
            <a:xfrm>
              <a:off x="3685432" y="3499693"/>
              <a:ext cx="378264" cy="609557"/>
            </a:xfrm>
            <a:custGeom>
              <a:avLst/>
              <a:gdLst/>
              <a:ahLst/>
              <a:cxnLst/>
              <a:rect l="l" t="t" r="r" b="b"/>
              <a:pathLst>
                <a:path w="3979" h="6412" extrusionOk="0">
                  <a:moveTo>
                    <a:pt x="1374" y="516"/>
                  </a:moveTo>
                  <a:cubicBezTo>
                    <a:pt x="201" y="1"/>
                    <a:pt x="1" y="1317"/>
                    <a:pt x="516" y="2376"/>
                  </a:cubicBezTo>
                  <a:cubicBezTo>
                    <a:pt x="888" y="3092"/>
                    <a:pt x="2147" y="4866"/>
                    <a:pt x="3006" y="6411"/>
                  </a:cubicBezTo>
                  <a:lnTo>
                    <a:pt x="3979" y="6411"/>
                  </a:lnTo>
                  <a:cubicBezTo>
                    <a:pt x="3635" y="4093"/>
                    <a:pt x="2576" y="1031"/>
                    <a:pt x="1374" y="5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101;p57">
              <a:extLst>
                <a:ext uri="{FF2B5EF4-FFF2-40B4-BE49-F238E27FC236}">
                  <a16:creationId xmlns:a16="http://schemas.microsoft.com/office/drawing/2014/main" id="{3D0AF29A-8F9A-48F2-A8FA-B107C4EBB4F4}"/>
                </a:ext>
              </a:extLst>
            </p:cNvPr>
            <p:cNvSpPr/>
            <p:nvPr/>
          </p:nvSpPr>
          <p:spPr>
            <a:xfrm>
              <a:off x="3758918" y="3586773"/>
              <a:ext cx="272171" cy="525234"/>
            </a:xfrm>
            <a:custGeom>
              <a:avLst/>
              <a:gdLst/>
              <a:ahLst/>
              <a:cxnLst/>
              <a:rect l="l" t="t" r="r" b="b"/>
              <a:pathLst>
                <a:path w="2863" h="5525" extrusionOk="0">
                  <a:moveTo>
                    <a:pt x="2862" y="5495"/>
                  </a:moveTo>
                  <a:cubicBezTo>
                    <a:pt x="2204" y="3549"/>
                    <a:pt x="1288" y="1689"/>
                    <a:pt x="115" y="29"/>
                  </a:cubicBezTo>
                  <a:cubicBezTo>
                    <a:pt x="86" y="1"/>
                    <a:pt x="58" y="1"/>
                    <a:pt x="29" y="29"/>
                  </a:cubicBezTo>
                  <a:cubicBezTo>
                    <a:pt x="0" y="29"/>
                    <a:pt x="0" y="58"/>
                    <a:pt x="29" y="86"/>
                  </a:cubicBezTo>
                  <a:cubicBezTo>
                    <a:pt x="1202" y="1746"/>
                    <a:pt x="2118" y="3578"/>
                    <a:pt x="2748" y="5524"/>
                  </a:cubicBezTo>
                  <a:close/>
                </a:path>
              </a:pathLst>
            </a:custGeom>
            <a:solidFill>
              <a:srgbClr val="1E3F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102;p57">
              <a:extLst>
                <a:ext uri="{FF2B5EF4-FFF2-40B4-BE49-F238E27FC236}">
                  <a16:creationId xmlns:a16="http://schemas.microsoft.com/office/drawing/2014/main" id="{62BDE1C8-EAF1-4478-A271-743B2B1E747C}"/>
                </a:ext>
              </a:extLst>
            </p:cNvPr>
            <p:cNvSpPr/>
            <p:nvPr/>
          </p:nvSpPr>
          <p:spPr>
            <a:xfrm>
              <a:off x="3862349" y="4022077"/>
              <a:ext cx="361912" cy="114363"/>
            </a:xfrm>
            <a:custGeom>
              <a:avLst/>
              <a:gdLst/>
              <a:ahLst/>
              <a:cxnLst/>
              <a:rect l="l" t="t" r="r" b="b"/>
              <a:pathLst>
                <a:path w="3807" h="1203" extrusionOk="0">
                  <a:moveTo>
                    <a:pt x="172" y="1"/>
                  </a:moveTo>
                  <a:cubicBezTo>
                    <a:pt x="86" y="1"/>
                    <a:pt x="0" y="86"/>
                    <a:pt x="0" y="172"/>
                  </a:cubicBezTo>
                  <a:lnTo>
                    <a:pt x="0" y="1031"/>
                  </a:lnTo>
                  <a:cubicBezTo>
                    <a:pt x="0" y="1117"/>
                    <a:pt x="86" y="1203"/>
                    <a:pt x="172" y="1203"/>
                  </a:cubicBezTo>
                  <a:lnTo>
                    <a:pt x="3606" y="1203"/>
                  </a:lnTo>
                  <a:cubicBezTo>
                    <a:pt x="3721" y="1203"/>
                    <a:pt x="3806" y="1117"/>
                    <a:pt x="3806" y="1031"/>
                  </a:cubicBezTo>
                  <a:lnTo>
                    <a:pt x="3806" y="172"/>
                  </a:lnTo>
                  <a:cubicBezTo>
                    <a:pt x="3806" y="86"/>
                    <a:pt x="3721" y="1"/>
                    <a:pt x="3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103;p57">
              <a:extLst>
                <a:ext uri="{FF2B5EF4-FFF2-40B4-BE49-F238E27FC236}">
                  <a16:creationId xmlns:a16="http://schemas.microsoft.com/office/drawing/2014/main" id="{C93ED8B4-A7DC-47BE-AEB6-46379E0DA5B5}"/>
                </a:ext>
              </a:extLst>
            </p:cNvPr>
            <p:cNvSpPr/>
            <p:nvPr/>
          </p:nvSpPr>
          <p:spPr>
            <a:xfrm>
              <a:off x="3881362" y="4087387"/>
              <a:ext cx="323886" cy="225874"/>
            </a:xfrm>
            <a:custGeom>
              <a:avLst/>
              <a:gdLst/>
              <a:ahLst/>
              <a:cxnLst/>
              <a:rect l="l" t="t" r="r" b="b"/>
              <a:pathLst>
                <a:path w="3407" h="2376" extrusionOk="0">
                  <a:moveTo>
                    <a:pt x="2834" y="0"/>
                  </a:moveTo>
                  <a:lnTo>
                    <a:pt x="573" y="0"/>
                  </a:lnTo>
                  <a:lnTo>
                    <a:pt x="0" y="516"/>
                  </a:lnTo>
                  <a:lnTo>
                    <a:pt x="458" y="2376"/>
                  </a:lnTo>
                  <a:lnTo>
                    <a:pt x="1689" y="2376"/>
                  </a:lnTo>
                  <a:lnTo>
                    <a:pt x="2948" y="2376"/>
                  </a:lnTo>
                  <a:lnTo>
                    <a:pt x="3406" y="5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104;p57">
              <a:extLst>
                <a:ext uri="{FF2B5EF4-FFF2-40B4-BE49-F238E27FC236}">
                  <a16:creationId xmlns:a16="http://schemas.microsoft.com/office/drawing/2014/main" id="{071AB143-4C92-4188-B4F2-C23ACA52CB2F}"/>
                </a:ext>
              </a:extLst>
            </p:cNvPr>
            <p:cNvSpPr/>
            <p:nvPr/>
          </p:nvSpPr>
          <p:spPr>
            <a:xfrm>
              <a:off x="3881362" y="4136346"/>
              <a:ext cx="323886" cy="98012"/>
            </a:xfrm>
            <a:custGeom>
              <a:avLst/>
              <a:gdLst/>
              <a:ahLst/>
              <a:cxnLst/>
              <a:rect l="l" t="t" r="r" b="b"/>
              <a:pathLst>
                <a:path w="3407" h="1031" extrusionOk="0">
                  <a:moveTo>
                    <a:pt x="0" y="1"/>
                  </a:moveTo>
                  <a:lnTo>
                    <a:pt x="86" y="401"/>
                  </a:lnTo>
                  <a:lnTo>
                    <a:pt x="3148" y="1031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105;p57">
              <a:extLst>
                <a:ext uri="{FF2B5EF4-FFF2-40B4-BE49-F238E27FC236}">
                  <a16:creationId xmlns:a16="http://schemas.microsoft.com/office/drawing/2014/main" id="{929A6D25-38FF-4548-9674-866312F5AE5D}"/>
                </a:ext>
              </a:extLst>
            </p:cNvPr>
            <p:cNvSpPr/>
            <p:nvPr/>
          </p:nvSpPr>
          <p:spPr>
            <a:xfrm>
              <a:off x="1367459" y="2933769"/>
              <a:ext cx="100769" cy="122539"/>
            </a:xfrm>
            <a:custGeom>
              <a:avLst/>
              <a:gdLst/>
              <a:ahLst/>
              <a:cxnLst/>
              <a:rect l="l" t="t" r="r" b="b"/>
              <a:pathLst>
                <a:path w="1060" h="1289" extrusionOk="0">
                  <a:moveTo>
                    <a:pt x="1002" y="945"/>
                  </a:moveTo>
                  <a:lnTo>
                    <a:pt x="229" y="115"/>
                  </a:lnTo>
                  <a:cubicBezTo>
                    <a:pt x="229" y="115"/>
                    <a:pt x="115" y="1"/>
                    <a:pt x="57" y="115"/>
                  </a:cubicBezTo>
                  <a:cubicBezTo>
                    <a:pt x="0" y="201"/>
                    <a:pt x="115" y="402"/>
                    <a:pt x="172" y="487"/>
                  </a:cubicBezTo>
                  <a:lnTo>
                    <a:pt x="573" y="1289"/>
                  </a:lnTo>
                  <a:lnTo>
                    <a:pt x="1059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106;p57">
              <a:extLst>
                <a:ext uri="{FF2B5EF4-FFF2-40B4-BE49-F238E27FC236}">
                  <a16:creationId xmlns:a16="http://schemas.microsoft.com/office/drawing/2014/main" id="{C9CC1347-EE58-4306-B3BC-F7106AB03237}"/>
                </a:ext>
              </a:extLst>
            </p:cNvPr>
            <p:cNvSpPr/>
            <p:nvPr/>
          </p:nvSpPr>
          <p:spPr>
            <a:xfrm>
              <a:off x="1318501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317" y="745"/>
                  </a:moveTo>
                  <a:lnTo>
                    <a:pt x="229" y="58"/>
                  </a:lnTo>
                  <a:cubicBezTo>
                    <a:pt x="229" y="58"/>
                    <a:pt x="86" y="1"/>
                    <a:pt x="57" y="115"/>
                  </a:cubicBezTo>
                  <a:cubicBezTo>
                    <a:pt x="0" y="230"/>
                    <a:pt x="200" y="401"/>
                    <a:pt x="286" y="487"/>
                  </a:cubicBezTo>
                  <a:cubicBezTo>
                    <a:pt x="372" y="602"/>
                    <a:pt x="944" y="1231"/>
                    <a:pt x="944" y="1231"/>
                  </a:cubicBezTo>
                  <a:lnTo>
                    <a:pt x="146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107;p57">
              <a:extLst>
                <a:ext uri="{FF2B5EF4-FFF2-40B4-BE49-F238E27FC236}">
                  <a16:creationId xmlns:a16="http://schemas.microsoft.com/office/drawing/2014/main" id="{4BB97FF6-26F8-4F46-A84E-9BA69832D759}"/>
                </a:ext>
              </a:extLst>
            </p:cNvPr>
            <p:cNvSpPr/>
            <p:nvPr/>
          </p:nvSpPr>
          <p:spPr>
            <a:xfrm>
              <a:off x="4058183" y="2933769"/>
              <a:ext cx="103526" cy="122539"/>
            </a:xfrm>
            <a:custGeom>
              <a:avLst/>
              <a:gdLst/>
              <a:ahLst/>
              <a:cxnLst/>
              <a:rect l="l" t="t" r="r" b="b"/>
              <a:pathLst>
                <a:path w="1089" h="1289" extrusionOk="0">
                  <a:moveTo>
                    <a:pt x="58" y="945"/>
                  </a:moveTo>
                  <a:lnTo>
                    <a:pt x="831" y="115"/>
                  </a:lnTo>
                  <a:cubicBezTo>
                    <a:pt x="831" y="115"/>
                    <a:pt x="945" y="1"/>
                    <a:pt x="1002" y="115"/>
                  </a:cubicBezTo>
                  <a:cubicBezTo>
                    <a:pt x="1088" y="201"/>
                    <a:pt x="945" y="402"/>
                    <a:pt x="916" y="487"/>
                  </a:cubicBezTo>
                  <a:lnTo>
                    <a:pt x="516" y="1289"/>
                  </a:lnTo>
                  <a:lnTo>
                    <a:pt x="1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108;p57">
              <a:extLst>
                <a:ext uri="{FF2B5EF4-FFF2-40B4-BE49-F238E27FC236}">
                  <a16:creationId xmlns:a16="http://schemas.microsoft.com/office/drawing/2014/main" id="{84CB34DF-E350-4B39-94EE-AA5EE938F07A}"/>
                </a:ext>
              </a:extLst>
            </p:cNvPr>
            <p:cNvSpPr/>
            <p:nvPr/>
          </p:nvSpPr>
          <p:spPr>
            <a:xfrm>
              <a:off x="4069115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43" y="745"/>
                  </a:moveTo>
                  <a:lnTo>
                    <a:pt x="1231" y="58"/>
                  </a:lnTo>
                  <a:cubicBezTo>
                    <a:pt x="1231" y="58"/>
                    <a:pt x="1374" y="1"/>
                    <a:pt x="1402" y="115"/>
                  </a:cubicBezTo>
                  <a:cubicBezTo>
                    <a:pt x="1460" y="230"/>
                    <a:pt x="1288" y="401"/>
                    <a:pt x="1202" y="487"/>
                  </a:cubicBezTo>
                  <a:cubicBezTo>
                    <a:pt x="1116" y="602"/>
                    <a:pt x="515" y="1231"/>
                    <a:pt x="515" y="1231"/>
                  </a:cubicBezTo>
                  <a:lnTo>
                    <a:pt x="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109;p57">
              <a:extLst>
                <a:ext uri="{FF2B5EF4-FFF2-40B4-BE49-F238E27FC236}">
                  <a16:creationId xmlns:a16="http://schemas.microsoft.com/office/drawing/2014/main" id="{422DC917-7B9C-40EA-9178-021E33E2C30B}"/>
                </a:ext>
              </a:extLst>
            </p:cNvPr>
            <p:cNvSpPr/>
            <p:nvPr/>
          </p:nvSpPr>
          <p:spPr>
            <a:xfrm>
              <a:off x="2186350" y="1385725"/>
              <a:ext cx="1311517" cy="1662402"/>
            </a:xfrm>
            <a:custGeom>
              <a:avLst/>
              <a:gdLst/>
              <a:ahLst/>
              <a:cxnLst/>
              <a:rect l="l" t="t" r="r" b="b"/>
              <a:pathLst>
                <a:path w="13796" h="17487" extrusionOk="0">
                  <a:moveTo>
                    <a:pt x="4580" y="3464"/>
                  </a:moveTo>
                  <a:cubicBezTo>
                    <a:pt x="7442" y="1"/>
                    <a:pt x="11191" y="3893"/>
                    <a:pt x="9187" y="8415"/>
                  </a:cubicBezTo>
                  <a:cubicBezTo>
                    <a:pt x="8987" y="8758"/>
                    <a:pt x="13795" y="13480"/>
                    <a:pt x="8815" y="16142"/>
                  </a:cubicBezTo>
                  <a:cubicBezTo>
                    <a:pt x="6268" y="17487"/>
                    <a:pt x="2490" y="14797"/>
                    <a:pt x="2490" y="14797"/>
                  </a:cubicBezTo>
                  <a:cubicBezTo>
                    <a:pt x="1" y="11076"/>
                    <a:pt x="3206" y="8930"/>
                    <a:pt x="3206" y="8415"/>
                  </a:cubicBezTo>
                  <a:cubicBezTo>
                    <a:pt x="3120" y="7671"/>
                    <a:pt x="2920" y="6955"/>
                    <a:pt x="2576" y="6297"/>
                  </a:cubicBezTo>
                  <a:cubicBezTo>
                    <a:pt x="1918" y="4780"/>
                    <a:pt x="3091" y="3034"/>
                    <a:pt x="4580" y="346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110;p57">
              <a:extLst>
                <a:ext uri="{FF2B5EF4-FFF2-40B4-BE49-F238E27FC236}">
                  <a16:creationId xmlns:a16="http://schemas.microsoft.com/office/drawing/2014/main" id="{9DEF37EA-7DFB-4C99-9D06-F928C216B13C}"/>
                </a:ext>
              </a:extLst>
            </p:cNvPr>
            <p:cNvSpPr/>
            <p:nvPr/>
          </p:nvSpPr>
          <p:spPr>
            <a:xfrm>
              <a:off x="1296731" y="2539343"/>
              <a:ext cx="1267882" cy="974036"/>
            </a:xfrm>
            <a:custGeom>
              <a:avLst/>
              <a:gdLst/>
              <a:ahLst/>
              <a:cxnLst/>
              <a:rect l="l" t="t" r="r" b="b"/>
              <a:pathLst>
                <a:path w="13337" h="10246" extrusionOk="0">
                  <a:moveTo>
                    <a:pt x="11820" y="5552"/>
                  </a:moveTo>
                  <a:cubicBezTo>
                    <a:pt x="11820" y="5552"/>
                    <a:pt x="8386" y="10246"/>
                    <a:pt x="7727" y="10103"/>
                  </a:cubicBezTo>
                  <a:cubicBezTo>
                    <a:pt x="7069" y="9988"/>
                    <a:pt x="315" y="5152"/>
                    <a:pt x="143" y="5037"/>
                  </a:cubicBezTo>
                  <a:cubicBezTo>
                    <a:pt x="0" y="4923"/>
                    <a:pt x="57" y="4694"/>
                    <a:pt x="229" y="4722"/>
                  </a:cubicBezTo>
                  <a:cubicBezTo>
                    <a:pt x="601" y="4865"/>
                    <a:pt x="973" y="5037"/>
                    <a:pt x="1317" y="5237"/>
                  </a:cubicBezTo>
                  <a:cubicBezTo>
                    <a:pt x="1374" y="5295"/>
                    <a:pt x="1374" y="5237"/>
                    <a:pt x="1374" y="5237"/>
                  </a:cubicBezTo>
                  <a:cubicBezTo>
                    <a:pt x="1231" y="4751"/>
                    <a:pt x="1603" y="4264"/>
                    <a:pt x="2089" y="4264"/>
                  </a:cubicBezTo>
                  <a:cubicBezTo>
                    <a:pt x="2261" y="4264"/>
                    <a:pt x="2404" y="4322"/>
                    <a:pt x="2404" y="4436"/>
                  </a:cubicBezTo>
                  <a:cubicBezTo>
                    <a:pt x="2404" y="4522"/>
                    <a:pt x="2261" y="4551"/>
                    <a:pt x="2261" y="4551"/>
                  </a:cubicBezTo>
                  <a:cubicBezTo>
                    <a:pt x="1918" y="4551"/>
                    <a:pt x="1717" y="4951"/>
                    <a:pt x="1918" y="5237"/>
                  </a:cubicBezTo>
                  <a:cubicBezTo>
                    <a:pt x="2089" y="5495"/>
                    <a:pt x="2461" y="5552"/>
                    <a:pt x="2719" y="5352"/>
                  </a:cubicBezTo>
                  <a:cubicBezTo>
                    <a:pt x="2919" y="5180"/>
                    <a:pt x="2919" y="4865"/>
                    <a:pt x="2719" y="4694"/>
                  </a:cubicBezTo>
                  <a:cubicBezTo>
                    <a:pt x="2633" y="4608"/>
                    <a:pt x="2547" y="4493"/>
                    <a:pt x="2662" y="4408"/>
                  </a:cubicBezTo>
                  <a:cubicBezTo>
                    <a:pt x="2690" y="4350"/>
                    <a:pt x="2776" y="4350"/>
                    <a:pt x="2833" y="4408"/>
                  </a:cubicBezTo>
                  <a:cubicBezTo>
                    <a:pt x="3721" y="5009"/>
                    <a:pt x="3291" y="5724"/>
                    <a:pt x="3291" y="5724"/>
                  </a:cubicBezTo>
                  <a:cubicBezTo>
                    <a:pt x="3234" y="5867"/>
                    <a:pt x="3263" y="6010"/>
                    <a:pt x="3406" y="6096"/>
                  </a:cubicBezTo>
                  <a:cubicBezTo>
                    <a:pt x="3606" y="6239"/>
                    <a:pt x="7155" y="7985"/>
                    <a:pt x="7412" y="8014"/>
                  </a:cubicBezTo>
                  <a:cubicBezTo>
                    <a:pt x="7584" y="8014"/>
                    <a:pt x="9330" y="4579"/>
                    <a:pt x="10332" y="2490"/>
                  </a:cubicBezTo>
                  <a:cubicBezTo>
                    <a:pt x="10847" y="1488"/>
                    <a:pt x="11534" y="315"/>
                    <a:pt x="12507" y="0"/>
                  </a:cubicBezTo>
                  <a:cubicBezTo>
                    <a:pt x="12507" y="0"/>
                    <a:pt x="13337" y="1746"/>
                    <a:pt x="11820" y="5552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111;p57">
              <a:extLst>
                <a:ext uri="{FF2B5EF4-FFF2-40B4-BE49-F238E27FC236}">
                  <a16:creationId xmlns:a16="http://schemas.microsoft.com/office/drawing/2014/main" id="{520E7894-7407-471E-BC17-B936077149B3}"/>
                </a:ext>
              </a:extLst>
            </p:cNvPr>
            <p:cNvSpPr/>
            <p:nvPr/>
          </p:nvSpPr>
          <p:spPr>
            <a:xfrm>
              <a:off x="2972634" y="2536586"/>
              <a:ext cx="1265220" cy="976793"/>
            </a:xfrm>
            <a:custGeom>
              <a:avLst/>
              <a:gdLst/>
              <a:ahLst/>
              <a:cxnLst/>
              <a:rect l="l" t="t" r="r" b="b"/>
              <a:pathLst>
                <a:path w="13309" h="10275" extrusionOk="0">
                  <a:moveTo>
                    <a:pt x="1517" y="5581"/>
                  </a:moveTo>
                  <a:cubicBezTo>
                    <a:pt x="1517" y="5581"/>
                    <a:pt x="4923" y="10275"/>
                    <a:pt x="5581" y="10132"/>
                  </a:cubicBezTo>
                  <a:cubicBezTo>
                    <a:pt x="6211" y="9989"/>
                    <a:pt x="12994" y="5181"/>
                    <a:pt x="13165" y="5038"/>
                  </a:cubicBezTo>
                  <a:cubicBezTo>
                    <a:pt x="13308" y="4923"/>
                    <a:pt x="13251" y="4723"/>
                    <a:pt x="13080" y="4751"/>
                  </a:cubicBezTo>
                  <a:cubicBezTo>
                    <a:pt x="12707" y="4894"/>
                    <a:pt x="12335" y="5066"/>
                    <a:pt x="11992" y="5266"/>
                  </a:cubicBezTo>
                  <a:cubicBezTo>
                    <a:pt x="11935" y="5324"/>
                    <a:pt x="11935" y="5266"/>
                    <a:pt x="11935" y="5266"/>
                  </a:cubicBezTo>
                  <a:cubicBezTo>
                    <a:pt x="12078" y="4780"/>
                    <a:pt x="11706" y="4293"/>
                    <a:pt x="11219" y="4293"/>
                  </a:cubicBezTo>
                  <a:cubicBezTo>
                    <a:pt x="11048" y="4293"/>
                    <a:pt x="10904" y="4351"/>
                    <a:pt x="10904" y="4437"/>
                  </a:cubicBezTo>
                  <a:cubicBezTo>
                    <a:pt x="10904" y="4551"/>
                    <a:pt x="11048" y="4580"/>
                    <a:pt x="11048" y="4580"/>
                  </a:cubicBezTo>
                  <a:cubicBezTo>
                    <a:pt x="11391" y="4580"/>
                    <a:pt x="11591" y="4952"/>
                    <a:pt x="11391" y="5238"/>
                  </a:cubicBezTo>
                  <a:cubicBezTo>
                    <a:pt x="11219" y="5524"/>
                    <a:pt x="10847" y="5581"/>
                    <a:pt x="10590" y="5381"/>
                  </a:cubicBezTo>
                  <a:cubicBezTo>
                    <a:pt x="10389" y="5209"/>
                    <a:pt x="10389" y="4894"/>
                    <a:pt x="10590" y="4723"/>
                  </a:cubicBezTo>
                  <a:cubicBezTo>
                    <a:pt x="10676" y="4637"/>
                    <a:pt x="10761" y="4522"/>
                    <a:pt x="10676" y="4437"/>
                  </a:cubicBezTo>
                  <a:cubicBezTo>
                    <a:pt x="10618" y="4379"/>
                    <a:pt x="10532" y="4379"/>
                    <a:pt x="10475" y="4437"/>
                  </a:cubicBezTo>
                  <a:cubicBezTo>
                    <a:pt x="9588" y="5038"/>
                    <a:pt x="10046" y="5753"/>
                    <a:pt x="10046" y="5753"/>
                  </a:cubicBezTo>
                  <a:cubicBezTo>
                    <a:pt x="10103" y="5896"/>
                    <a:pt x="10046" y="6039"/>
                    <a:pt x="9931" y="6125"/>
                  </a:cubicBezTo>
                  <a:cubicBezTo>
                    <a:pt x="9702" y="6268"/>
                    <a:pt x="6154" y="8014"/>
                    <a:pt x="5925" y="8014"/>
                  </a:cubicBezTo>
                  <a:cubicBezTo>
                    <a:pt x="5724" y="8014"/>
                    <a:pt x="3979" y="4580"/>
                    <a:pt x="2977" y="2519"/>
                  </a:cubicBezTo>
                  <a:cubicBezTo>
                    <a:pt x="2490" y="1517"/>
                    <a:pt x="1775" y="315"/>
                    <a:pt x="830" y="29"/>
                  </a:cubicBezTo>
                  <a:cubicBezTo>
                    <a:pt x="830" y="1"/>
                    <a:pt x="1" y="1775"/>
                    <a:pt x="1517" y="5581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112;p57">
              <a:extLst>
                <a:ext uri="{FF2B5EF4-FFF2-40B4-BE49-F238E27FC236}">
                  <a16:creationId xmlns:a16="http://schemas.microsoft.com/office/drawing/2014/main" id="{883B489A-3361-4BE1-9C60-555C272CB9B8}"/>
                </a:ext>
              </a:extLst>
            </p:cNvPr>
            <p:cNvSpPr/>
            <p:nvPr/>
          </p:nvSpPr>
          <p:spPr>
            <a:xfrm>
              <a:off x="1745628" y="3790783"/>
              <a:ext cx="2045989" cy="506221"/>
            </a:xfrm>
            <a:custGeom>
              <a:avLst/>
              <a:gdLst/>
              <a:ahLst/>
              <a:cxnLst/>
              <a:rect l="l" t="t" r="r" b="b"/>
              <a:pathLst>
                <a:path w="21522" h="5325" extrusionOk="0">
                  <a:moveTo>
                    <a:pt x="15827" y="1"/>
                  </a:moveTo>
                  <a:lnTo>
                    <a:pt x="21522" y="316"/>
                  </a:lnTo>
                  <a:cubicBezTo>
                    <a:pt x="21522" y="316"/>
                    <a:pt x="21064" y="2004"/>
                    <a:pt x="20978" y="2205"/>
                  </a:cubicBezTo>
                  <a:cubicBezTo>
                    <a:pt x="20921" y="2376"/>
                    <a:pt x="10761" y="5324"/>
                    <a:pt x="10761" y="5324"/>
                  </a:cubicBezTo>
                  <a:cubicBezTo>
                    <a:pt x="10761" y="5324"/>
                    <a:pt x="601" y="2376"/>
                    <a:pt x="544" y="2205"/>
                  </a:cubicBezTo>
                  <a:cubicBezTo>
                    <a:pt x="458" y="2004"/>
                    <a:pt x="0" y="316"/>
                    <a:pt x="0" y="316"/>
                  </a:cubicBezTo>
                  <a:lnTo>
                    <a:pt x="56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113;p57">
              <a:extLst>
                <a:ext uri="{FF2B5EF4-FFF2-40B4-BE49-F238E27FC236}">
                  <a16:creationId xmlns:a16="http://schemas.microsoft.com/office/drawing/2014/main" id="{6851137D-D409-4B32-920A-672CA544CDAE}"/>
                </a:ext>
              </a:extLst>
            </p:cNvPr>
            <p:cNvSpPr/>
            <p:nvPr/>
          </p:nvSpPr>
          <p:spPr>
            <a:xfrm>
              <a:off x="3214765" y="4269627"/>
              <a:ext cx="514302" cy="332062"/>
            </a:xfrm>
            <a:custGeom>
              <a:avLst/>
              <a:gdLst/>
              <a:ahLst/>
              <a:cxnLst/>
              <a:rect l="l" t="t" r="r" b="b"/>
              <a:pathLst>
                <a:path w="5410" h="3493" extrusionOk="0">
                  <a:moveTo>
                    <a:pt x="258" y="402"/>
                  </a:moveTo>
                  <a:cubicBezTo>
                    <a:pt x="258" y="402"/>
                    <a:pt x="573" y="87"/>
                    <a:pt x="773" y="30"/>
                  </a:cubicBezTo>
                  <a:cubicBezTo>
                    <a:pt x="974" y="1"/>
                    <a:pt x="3979" y="945"/>
                    <a:pt x="4379" y="1060"/>
                  </a:cubicBezTo>
                  <a:cubicBezTo>
                    <a:pt x="5152" y="1317"/>
                    <a:pt x="5410" y="3493"/>
                    <a:pt x="3607" y="3264"/>
                  </a:cubicBezTo>
                  <a:cubicBezTo>
                    <a:pt x="2805" y="3178"/>
                    <a:pt x="802" y="2892"/>
                    <a:pt x="459" y="2806"/>
                  </a:cubicBezTo>
                  <a:cubicBezTo>
                    <a:pt x="115" y="2720"/>
                    <a:pt x="1" y="2176"/>
                    <a:pt x="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114;p57">
              <a:extLst>
                <a:ext uri="{FF2B5EF4-FFF2-40B4-BE49-F238E27FC236}">
                  <a16:creationId xmlns:a16="http://schemas.microsoft.com/office/drawing/2014/main" id="{9E4CCB47-B504-453E-B876-1A6C29DEC2B5}"/>
                </a:ext>
              </a:extLst>
            </p:cNvPr>
            <p:cNvSpPr/>
            <p:nvPr/>
          </p:nvSpPr>
          <p:spPr>
            <a:xfrm>
              <a:off x="2371347" y="2503979"/>
              <a:ext cx="797310" cy="1373974"/>
            </a:xfrm>
            <a:custGeom>
              <a:avLst/>
              <a:gdLst/>
              <a:ahLst/>
              <a:cxnLst/>
              <a:rect l="l" t="t" r="r" b="b"/>
              <a:pathLst>
                <a:path w="8387" h="14453" extrusionOk="0">
                  <a:moveTo>
                    <a:pt x="5381" y="0"/>
                  </a:moveTo>
                  <a:lnTo>
                    <a:pt x="7155" y="344"/>
                  </a:lnTo>
                  <a:lnTo>
                    <a:pt x="7528" y="2977"/>
                  </a:lnTo>
                  <a:cubicBezTo>
                    <a:pt x="7699" y="3520"/>
                    <a:pt x="7871" y="4121"/>
                    <a:pt x="7985" y="4694"/>
                  </a:cubicBezTo>
                  <a:cubicBezTo>
                    <a:pt x="8014" y="5152"/>
                    <a:pt x="7470" y="6296"/>
                    <a:pt x="7299" y="6754"/>
                  </a:cubicBezTo>
                  <a:cubicBezTo>
                    <a:pt x="7127" y="7241"/>
                    <a:pt x="7127" y="9788"/>
                    <a:pt x="7155" y="9988"/>
                  </a:cubicBezTo>
                  <a:cubicBezTo>
                    <a:pt x="7184" y="10160"/>
                    <a:pt x="8386" y="13566"/>
                    <a:pt x="8386" y="13566"/>
                  </a:cubicBezTo>
                  <a:cubicBezTo>
                    <a:pt x="8386" y="13566"/>
                    <a:pt x="7499" y="14453"/>
                    <a:pt x="4208" y="14453"/>
                  </a:cubicBezTo>
                  <a:cubicBezTo>
                    <a:pt x="917" y="14453"/>
                    <a:pt x="1" y="13537"/>
                    <a:pt x="1" y="13537"/>
                  </a:cubicBezTo>
                  <a:cubicBezTo>
                    <a:pt x="1" y="13537"/>
                    <a:pt x="1203" y="10160"/>
                    <a:pt x="1231" y="9960"/>
                  </a:cubicBezTo>
                  <a:cubicBezTo>
                    <a:pt x="1260" y="9788"/>
                    <a:pt x="1260" y="7212"/>
                    <a:pt x="1060" y="6754"/>
                  </a:cubicBezTo>
                  <a:cubicBezTo>
                    <a:pt x="888" y="6268"/>
                    <a:pt x="344" y="5152"/>
                    <a:pt x="401" y="4694"/>
                  </a:cubicBezTo>
                  <a:cubicBezTo>
                    <a:pt x="516" y="4093"/>
                    <a:pt x="659" y="3520"/>
                    <a:pt x="859" y="2948"/>
                  </a:cubicBezTo>
                  <a:lnTo>
                    <a:pt x="1231" y="315"/>
                  </a:lnTo>
                  <a:lnTo>
                    <a:pt x="3006" y="0"/>
                  </a:lnTo>
                  <a:lnTo>
                    <a:pt x="4179" y="11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115;p57">
              <a:extLst>
                <a:ext uri="{FF2B5EF4-FFF2-40B4-BE49-F238E27FC236}">
                  <a16:creationId xmlns:a16="http://schemas.microsoft.com/office/drawing/2014/main" id="{8F50D698-9E4B-4479-BCB2-1A29180926F8}"/>
                </a:ext>
              </a:extLst>
            </p:cNvPr>
            <p:cNvSpPr/>
            <p:nvPr/>
          </p:nvSpPr>
          <p:spPr>
            <a:xfrm>
              <a:off x="1533348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3349" y="1117"/>
                  </a:moveTo>
                  <a:cubicBezTo>
                    <a:pt x="3349" y="1117"/>
                    <a:pt x="17974" y="6068"/>
                    <a:pt x="18317" y="6211"/>
                  </a:cubicBezTo>
                  <a:cubicBezTo>
                    <a:pt x="18689" y="6354"/>
                    <a:pt x="18947" y="7985"/>
                    <a:pt x="17688" y="7842"/>
                  </a:cubicBezTo>
                  <a:cubicBezTo>
                    <a:pt x="17173" y="7756"/>
                    <a:pt x="4151" y="5381"/>
                    <a:pt x="2920" y="5095"/>
                  </a:cubicBezTo>
                  <a:cubicBezTo>
                    <a:pt x="1" y="4408"/>
                    <a:pt x="144" y="0"/>
                    <a:pt x="3349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116;p57">
              <a:extLst>
                <a:ext uri="{FF2B5EF4-FFF2-40B4-BE49-F238E27FC236}">
                  <a16:creationId xmlns:a16="http://schemas.microsoft.com/office/drawing/2014/main" id="{3776A444-A072-4E2F-9855-11CAD9667B4C}"/>
                </a:ext>
              </a:extLst>
            </p:cNvPr>
            <p:cNvSpPr/>
            <p:nvPr/>
          </p:nvSpPr>
          <p:spPr>
            <a:xfrm>
              <a:off x="2638005" y="4190818"/>
              <a:ext cx="674771" cy="288427"/>
            </a:xfrm>
            <a:custGeom>
              <a:avLst/>
              <a:gdLst/>
              <a:ahLst/>
              <a:cxnLst/>
              <a:rect l="l" t="t" r="r" b="b"/>
              <a:pathLst>
                <a:path w="7098" h="3034" extrusionOk="0">
                  <a:moveTo>
                    <a:pt x="2748" y="0"/>
                  </a:moveTo>
                  <a:cubicBezTo>
                    <a:pt x="4923" y="744"/>
                    <a:pt x="6583" y="1317"/>
                    <a:pt x="6697" y="1374"/>
                  </a:cubicBezTo>
                  <a:cubicBezTo>
                    <a:pt x="6898" y="1431"/>
                    <a:pt x="7098" y="2118"/>
                    <a:pt x="6926" y="2576"/>
                  </a:cubicBezTo>
                  <a:cubicBezTo>
                    <a:pt x="6812" y="2690"/>
                    <a:pt x="6669" y="2833"/>
                    <a:pt x="6497" y="2976"/>
                  </a:cubicBezTo>
                  <a:cubicBezTo>
                    <a:pt x="6354" y="3005"/>
                    <a:pt x="6211" y="3034"/>
                    <a:pt x="6068" y="3005"/>
                  </a:cubicBezTo>
                  <a:cubicBezTo>
                    <a:pt x="5839" y="2976"/>
                    <a:pt x="3063" y="2461"/>
                    <a:pt x="0" y="1918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117;p57">
              <a:extLst>
                <a:ext uri="{FF2B5EF4-FFF2-40B4-BE49-F238E27FC236}">
                  <a16:creationId xmlns:a16="http://schemas.microsoft.com/office/drawing/2014/main" id="{64E09D87-BBC2-4A76-AED9-2A9CBBF6FE5A}"/>
                </a:ext>
              </a:extLst>
            </p:cNvPr>
            <p:cNvSpPr/>
            <p:nvPr/>
          </p:nvSpPr>
          <p:spPr>
            <a:xfrm>
              <a:off x="3119510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1031" y="2032"/>
                  </a:lnTo>
                  <a:cubicBezTo>
                    <a:pt x="2262" y="2204"/>
                    <a:pt x="1976" y="515"/>
                    <a:pt x="1661" y="401"/>
                  </a:cubicBezTo>
                  <a:cubicBezTo>
                    <a:pt x="1575" y="344"/>
                    <a:pt x="1146" y="229"/>
                    <a:pt x="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118;p57">
              <a:extLst>
                <a:ext uri="{FF2B5EF4-FFF2-40B4-BE49-F238E27FC236}">
                  <a16:creationId xmlns:a16="http://schemas.microsoft.com/office/drawing/2014/main" id="{B6A917B6-1E06-4BFF-8F85-4E763C8742D8}"/>
                </a:ext>
              </a:extLst>
            </p:cNvPr>
            <p:cNvSpPr/>
            <p:nvPr/>
          </p:nvSpPr>
          <p:spPr>
            <a:xfrm>
              <a:off x="3119510" y="4283317"/>
              <a:ext cx="89931" cy="185092"/>
            </a:xfrm>
            <a:custGeom>
              <a:avLst/>
              <a:gdLst/>
              <a:ahLst/>
              <a:cxnLst/>
              <a:rect l="l" t="t" r="r" b="b"/>
              <a:pathLst>
                <a:path w="946" h="1947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488" y="1946"/>
                  </a:lnTo>
                  <a:cubicBezTo>
                    <a:pt x="802" y="1402"/>
                    <a:pt x="945" y="773"/>
                    <a:pt x="945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119;p57">
              <a:extLst>
                <a:ext uri="{FF2B5EF4-FFF2-40B4-BE49-F238E27FC236}">
                  <a16:creationId xmlns:a16="http://schemas.microsoft.com/office/drawing/2014/main" id="{AF38F6A3-9881-4BC9-9582-952030F2138F}"/>
                </a:ext>
              </a:extLst>
            </p:cNvPr>
            <p:cNvSpPr/>
            <p:nvPr/>
          </p:nvSpPr>
          <p:spPr>
            <a:xfrm>
              <a:off x="3310020" y="4334937"/>
              <a:ext cx="272171" cy="187848"/>
            </a:xfrm>
            <a:custGeom>
              <a:avLst/>
              <a:gdLst/>
              <a:ahLst/>
              <a:cxnLst/>
              <a:rect l="l" t="t" r="r" b="b"/>
              <a:pathLst>
                <a:path w="2863" h="1976" extrusionOk="0">
                  <a:moveTo>
                    <a:pt x="143" y="58"/>
                  </a:moveTo>
                  <a:cubicBezTo>
                    <a:pt x="143" y="29"/>
                    <a:pt x="143" y="29"/>
                    <a:pt x="172" y="1"/>
                  </a:cubicBezTo>
                  <a:cubicBezTo>
                    <a:pt x="201" y="1"/>
                    <a:pt x="201" y="29"/>
                    <a:pt x="229" y="29"/>
                  </a:cubicBezTo>
                  <a:lnTo>
                    <a:pt x="458" y="917"/>
                  </a:lnTo>
                  <a:lnTo>
                    <a:pt x="859" y="459"/>
                  </a:lnTo>
                  <a:lnTo>
                    <a:pt x="773" y="230"/>
                  </a:lnTo>
                  <a:cubicBezTo>
                    <a:pt x="773" y="201"/>
                    <a:pt x="802" y="173"/>
                    <a:pt x="802" y="173"/>
                  </a:cubicBezTo>
                  <a:cubicBezTo>
                    <a:pt x="830" y="173"/>
                    <a:pt x="859" y="173"/>
                    <a:pt x="859" y="201"/>
                  </a:cubicBezTo>
                  <a:lnTo>
                    <a:pt x="916" y="373"/>
                  </a:lnTo>
                  <a:lnTo>
                    <a:pt x="973" y="316"/>
                  </a:lnTo>
                  <a:cubicBezTo>
                    <a:pt x="973" y="258"/>
                    <a:pt x="1059" y="316"/>
                    <a:pt x="1031" y="344"/>
                  </a:cubicBezTo>
                  <a:lnTo>
                    <a:pt x="945" y="459"/>
                  </a:lnTo>
                  <a:lnTo>
                    <a:pt x="1088" y="1060"/>
                  </a:lnTo>
                  <a:lnTo>
                    <a:pt x="1489" y="573"/>
                  </a:lnTo>
                  <a:lnTo>
                    <a:pt x="1431" y="402"/>
                  </a:lnTo>
                  <a:cubicBezTo>
                    <a:pt x="1403" y="344"/>
                    <a:pt x="1489" y="316"/>
                    <a:pt x="1489" y="373"/>
                  </a:cubicBezTo>
                  <a:lnTo>
                    <a:pt x="1546" y="516"/>
                  </a:lnTo>
                  <a:lnTo>
                    <a:pt x="1603" y="402"/>
                  </a:lnTo>
                  <a:cubicBezTo>
                    <a:pt x="1632" y="402"/>
                    <a:pt x="1660" y="402"/>
                    <a:pt x="1660" y="402"/>
                  </a:cubicBezTo>
                  <a:cubicBezTo>
                    <a:pt x="1689" y="430"/>
                    <a:pt x="1689" y="459"/>
                    <a:pt x="1660" y="459"/>
                  </a:cubicBezTo>
                  <a:lnTo>
                    <a:pt x="1546" y="602"/>
                  </a:lnTo>
                  <a:lnTo>
                    <a:pt x="1717" y="1174"/>
                  </a:lnTo>
                  <a:lnTo>
                    <a:pt x="2090" y="716"/>
                  </a:lnTo>
                  <a:lnTo>
                    <a:pt x="2061" y="545"/>
                  </a:lnTo>
                  <a:cubicBezTo>
                    <a:pt x="2061" y="545"/>
                    <a:pt x="2061" y="516"/>
                    <a:pt x="2090" y="516"/>
                  </a:cubicBezTo>
                  <a:cubicBezTo>
                    <a:pt x="2090" y="516"/>
                    <a:pt x="2118" y="516"/>
                    <a:pt x="2118" y="545"/>
                  </a:cubicBezTo>
                  <a:lnTo>
                    <a:pt x="2147" y="630"/>
                  </a:lnTo>
                  <a:lnTo>
                    <a:pt x="2261" y="516"/>
                  </a:lnTo>
                  <a:cubicBezTo>
                    <a:pt x="2290" y="459"/>
                    <a:pt x="2347" y="516"/>
                    <a:pt x="2318" y="545"/>
                  </a:cubicBezTo>
                  <a:lnTo>
                    <a:pt x="2175" y="716"/>
                  </a:lnTo>
                  <a:lnTo>
                    <a:pt x="2347" y="1317"/>
                  </a:lnTo>
                  <a:lnTo>
                    <a:pt x="2776" y="774"/>
                  </a:lnTo>
                  <a:cubicBezTo>
                    <a:pt x="2776" y="745"/>
                    <a:pt x="2862" y="802"/>
                    <a:pt x="2834" y="831"/>
                  </a:cubicBezTo>
                  <a:lnTo>
                    <a:pt x="2376" y="1403"/>
                  </a:lnTo>
                  <a:lnTo>
                    <a:pt x="2519" y="1918"/>
                  </a:lnTo>
                  <a:cubicBezTo>
                    <a:pt x="2519" y="1947"/>
                    <a:pt x="2519" y="1976"/>
                    <a:pt x="2490" y="1976"/>
                  </a:cubicBezTo>
                  <a:cubicBezTo>
                    <a:pt x="2462" y="1976"/>
                    <a:pt x="2433" y="1976"/>
                    <a:pt x="2433" y="1947"/>
                  </a:cubicBezTo>
                  <a:lnTo>
                    <a:pt x="2318" y="1489"/>
                  </a:lnTo>
                  <a:lnTo>
                    <a:pt x="2061" y="1804"/>
                  </a:lnTo>
                  <a:cubicBezTo>
                    <a:pt x="2061" y="1804"/>
                    <a:pt x="2032" y="1804"/>
                    <a:pt x="2004" y="1804"/>
                  </a:cubicBezTo>
                  <a:cubicBezTo>
                    <a:pt x="2004" y="1775"/>
                    <a:pt x="2004" y="1747"/>
                    <a:pt x="2004" y="1747"/>
                  </a:cubicBezTo>
                  <a:lnTo>
                    <a:pt x="2290" y="1375"/>
                  </a:lnTo>
                  <a:lnTo>
                    <a:pt x="2118" y="802"/>
                  </a:lnTo>
                  <a:lnTo>
                    <a:pt x="1746" y="1260"/>
                  </a:lnTo>
                  <a:lnTo>
                    <a:pt x="1889" y="1747"/>
                  </a:lnTo>
                  <a:cubicBezTo>
                    <a:pt x="1889" y="1775"/>
                    <a:pt x="1889" y="1804"/>
                    <a:pt x="1861" y="1804"/>
                  </a:cubicBezTo>
                  <a:cubicBezTo>
                    <a:pt x="1832" y="1804"/>
                    <a:pt x="1803" y="1804"/>
                    <a:pt x="1803" y="1775"/>
                  </a:cubicBezTo>
                  <a:lnTo>
                    <a:pt x="1689" y="1346"/>
                  </a:lnTo>
                  <a:lnTo>
                    <a:pt x="1431" y="1689"/>
                  </a:lnTo>
                  <a:cubicBezTo>
                    <a:pt x="1403" y="1689"/>
                    <a:pt x="1374" y="1689"/>
                    <a:pt x="1374" y="1689"/>
                  </a:cubicBezTo>
                  <a:cubicBezTo>
                    <a:pt x="1345" y="1661"/>
                    <a:pt x="1345" y="1632"/>
                    <a:pt x="1374" y="1632"/>
                  </a:cubicBezTo>
                  <a:lnTo>
                    <a:pt x="1660" y="1260"/>
                  </a:lnTo>
                  <a:lnTo>
                    <a:pt x="1517" y="659"/>
                  </a:lnTo>
                  <a:lnTo>
                    <a:pt x="1116" y="1146"/>
                  </a:lnTo>
                  <a:lnTo>
                    <a:pt x="1231" y="1604"/>
                  </a:lnTo>
                  <a:cubicBezTo>
                    <a:pt x="1231" y="1604"/>
                    <a:pt x="1202" y="1632"/>
                    <a:pt x="1202" y="1632"/>
                  </a:cubicBezTo>
                  <a:cubicBezTo>
                    <a:pt x="1174" y="1661"/>
                    <a:pt x="1145" y="1632"/>
                    <a:pt x="1145" y="1632"/>
                  </a:cubicBezTo>
                  <a:lnTo>
                    <a:pt x="1031" y="1231"/>
                  </a:lnTo>
                  <a:lnTo>
                    <a:pt x="744" y="1604"/>
                  </a:lnTo>
                  <a:cubicBezTo>
                    <a:pt x="744" y="1604"/>
                    <a:pt x="716" y="1604"/>
                    <a:pt x="687" y="1604"/>
                  </a:cubicBezTo>
                  <a:cubicBezTo>
                    <a:pt x="687" y="1575"/>
                    <a:pt x="687" y="1546"/>
                    <a:pt x="687" y="1546"/>
                  </a:cubicBezTo>
                  <a:lnTo>
                    <a:pt x="1031" y="1146"/>
                  </a:lnTo>
                  <a:lnTo>
                    <a:pt x="859" y="545"/>
                  </a:lnTo>
                  <a:lnTo>
                    <a:pt x="487" y="1031"/>
                  </a:lnTo>
                  <a:lnTo>
                    <a:pt x="601" y="1432"/>
                  </a:lnTo>
                  <a:cubicBezTo>
                    <a:pt x="601" y="1460"/>
                    <a:pt x="601" y="1489"/>
                    <a:pt x="573" y="1489"/>
                  </a:cubicBezTo>
                  <a:cubicBezTo>
                    <a:pt x="544" y="1489"/>
                    <a:pt x="515" y="1489"/>
                    <a:pt x="515" y="1460"/>
                  </a:cubicBezTo>
                  <a:lnTo>
                    <a:pt x="430" y="1117"/>
                  </a:lnTo>
                  <a:lnTo>
                    <a:pt x="115" y="1489"/>
                  </a:lnTo>
                  <a:cubicBezTo>
                    <a:pt x="86" y="1546"/>
                    <a:pt x="0" y="1489"/>
                    <a:pt x="58" y="1460"/>
                  </a:cubicBezTo>
                  <a:lnTo>
                    <a:pt x="401" y="10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120;p57">
              <a:extLst>
                <a:ext uri="{FF2B5EF4-FFF2-40B4-BE49-F238E27FC236}">
                  <a16:creationId xmlns:a16="http://schemas.microsoft.com/office/drawing/2014/main" id="{8CCA29EC-B83E-4159-975C-D206FF673925}"/>
                </a:ext>
              </a:extLst>
            </p:cNvPr>
            <p:cNvSpPr/>
            <p:nvPr/>
          </p:nvSpPr>
          <p:spPr>
            <a:xfrm>
              <a:off x="3214765" y="4272384"/>
              <a:ext cx="511640" cy="332062"/>
            </a:xfrm>
            <a:custGeom>
              <a:avLst/>
              <a:gdLst/>
              <a:ahLst/>
              <a:cxnLst/>
              <a:rect l="l" t="t" r="r" b="b"/>
              <a:pathLst>
                <a:path w="5382" h="3493" extrusionOk="0">
                  <a:moveTo>
                    <a:pt x="4007" y="1060"/>
                  </a:moveTo>
                  <a:cubicBezTo>
                    <a:pt x="4694" y="1288"/>
                    <a:pt x="4923" y="3235"/>
                    <a:pt x="3292" y="3034"/>
                  </a:cubicBezTo>
                  <a:cubicBezTo>
                    <a:pt x="2576" y="2948"/>
                    <a:pt x="802" y="2691"/>
                    <a:pt x="487" y="2634"/>
                  </a:cubicBezTo>
                  <a:cubicBezTo>
                    <a:pt x="258" y="2576"/>
                    <a:pt x="144" y="2290"/>
                    <a:pt x="115" y="2147"/>
                  </a:cubicBezTo>
                  <a:lnTo>
                    <a:pt x="1" y="2147"/>
                  </a:lnTo>
                  <a:cubicBezTo>
                    <a:pt x="1" y="2147"/>
                    <a:pt x="115" y="2691"/>
                    <a:pt x="459" y="2777"/>
                  </a:cubicBezTo>
                  <a:cubicBezTo>
                    <a:pt x="802" y="2891"/>
                    <a:pt x="2805" y="3149"/>
                    <a:pt x="3578" y="3263"/>
                  </a:cubicBezTo>
                  <a:cubicBezTo>
                    <a:pt x="5381" y="3492"/>
                    <a:pt x="5123" y="1317"/>
                    <a:pt x="4379" y="1060"/>
                  </a:cubicBezTo>
                  <a:cubicBezTo>
                    <a:pt x="3950" y="916"/>
                    <a:pt x="945" y="1"/>
                    <a:pt x="745" y="29"/>
                  </a:cubicBezTo>
                  <a:cubicBezTo>
                    <a:pt x="544" y="58"/>
                    <a:pt x="258" y="401"/>
                    <a:pt x="258" y="401"/>
                  </a:cubicBezTo>
                  <a:lnTo>
                    <a:pt x="344" y="430"/>
                  </a:lnTo>
                  <a:cubicBezTo>
                    <a:pt x="459" y="315"/>
                    <a:pt x="602" y="230"/>
                    <a:pt x="745" y="172"/>
                  </a:cubicBezTo>
                  <a:cubicBezTo>
                    <a:pt x="945" y="115"/>
                    <a:pt x="3664" y="945"/>
                    <a:pt x="4007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121;p57">
              <a:extLst>
                <a:ext uri="{FF2B5EF4-FFF2-40B4-BE49-F238E27FC236}">
                  <a16:creationId xmlns:a16="http://schemas.microsoft.com/office/drawing/2014/main" id="{12E8F01D-5D5B-416E-A844-D24BA525EF6B}"/>
                </a:ext>
              </a:extLst>
            </p:cNvPr>
            <p:cNvSpPr/>
            <p:nvPr/>
          </p:nvSpPr>
          <p:spPr>
            <a:xfrm>
              <a:off x="1810938" y="4269627"/>
              <a:ext cx="511545" cy="332062"/>
            </a:xfrm>
            <a:custGeom>
              <a:avLst/>
              <a:gdLst/>
              <a:ahLst/>
              <a:cxnLst/>
              <a:rect l="l" t="t" r="r" b="b"/>
              <a:pathLst>
                <a:path w="5381" h="3493" extrusionOk="0">
                  <a:moveTo>
                    <a:pt x="5123" y="402"/>
                  </a:moveTo>
                  <a:cubicBezTo>
                    <a:pt x="5123" y="402"/>
                    <a:pt x="4808" y="87"/>
                    <a:pt x="4636" y="30"/>
                  </a:cubicBezTo>
                  <a:cubicBezTo>
                    <a:pt x="4436" y="1"/>
                    <a:pt x="1402" y="945"/>
                    <a:pt x="1002" y="1060"/>
                  </a:cubicBezTo>
                  <a:cubicBezTo>
                    <a:pt x="229" y="1317"/>
                    <a:pt x="0" y="3493"/>
                    <a:pt x="1775" y="3264"/>
                  </a:cubicBezTo>
                  <a:cubicBezTo>
                    <a:pt x="2576" y="3178"/>
                    <a:pt x="4579" y="2892"/>
                    <a:pt x="4923" y="2806"/>
                  </a:cubicBezTo>
                  <a:cubicBezTo>
                    <a:pt x="5266" y="2720"/>
                    <a:pt x="5381" y="2176"/>
                    <a:pt x="538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122;p57">
              <a:extLst>
                <a:ext uri="{FF2B5EF4-FFF2-40B4-BE49-F238E27FC236}">
                  <a16:creationId xmlns:a16="http://schemas.microsoft.com/office/drawing/2014/main" id="{E4A7CB28-4D8D-4092-8B23-70FEA7FBF83F}"/>
                </a:ext>
              </a:extLst>
            </p:cNvPr>
            <p:cNvSpPr/>
            <p:nvPr/>
          </p:nvSpPr>
          <p:spPr>
            <a:xfrm>
              <a:off x="2202701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15598" y="1117"/>
                  </a:moveTo>
                  <a:cubicBezTo>
                    <a:pt x="15598" y="1117"/>
                    <a:pt x="973" y="6068"/>
                    <a:pt x="630" y="6211"/>
                  </a:cubicBezTo>
                  <a:cubicBezTo>
                    <a:pt x="258" y="6354"/>
                    <a:pt x="0" y="7985"/>
                    <a:pt x="1260" y="7842"/>
                  </a:cubicBezTo>
                  <a:cubicBezTo>
                    <a:pt x="1775" y="7756"/>
                    <a:pt x="14796" y="5381"/>
                    <a:pt x="16056" y="5095"/>
                  </a:cubicBezTo>
                  <a:cubicBezTo>
                    <a:pt x="18946" y="4408"/>
                    <a:pt x="18803" y="0"/>
                    <a:pt x="15598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123;p57">
              <a:extLst>
                <a:ext uri="{FF2B5EF4-FFF2-40B4-BE49-F238E27FC236}">
                  <a16:creationId xmlns:a16="http://schemas.microsoft.com/office/drawing/2014/main" id="{496B09DE-09F4-4C5E-98E6-E0965C3461D7}"/>
                </a:ext>
              </a:extLst>
            </p:cNvPr>
            <p:cNvSpPr/>
            <p:nvPr/>
          </p:nvSpPr>
          <p:spPr>
            <a:xfrm>
              <a:off x="2202701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1775" y="0"/>
                  </a:moveTo>
                  <a:cubicBezTo>
                    <a:pt x="1803" y="630"/>
                    <a:pt x="1975" y="1288"/>
                    <a:pt x="2261" y="1860"/>
                  </a:cubicBezTo>
                  <a:lnTo>
                    <a:pt x="1231" y="2032"/>
                  </a:lnTo>
                  <a:cubicBezTo>
                    <a:pt x="0" y="2204"/>
                    <a:pt x="286" y="515"/>
                    <a:pt x="601" y="401"/>
                  </a:cubicBezTo>
                  <a:cubicBezTo>
                    <a:pt x="687" y="344"/>
                    <a:pt x="1116" y="229"/>
                    <a:pt x="1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124;p57">
              <a:extLst>
                <a:ext uri="{FF2B5EF4-FFF2-40B4-BE49-F238E27FC236}">
                  <a16:creationId xmlns:a16="http://schemas.microsoft.com/office/drawing/2014/main" id="{AE2CDB22-39D5-416C-AAF9-67AEE68A9B1B}"/>
                </a:ext>
              </a:extLst>
            </p:cNvPr>
            <p:cNvSpPr/>
            <p:nvPr/>
          </p:nvSpPr>
          <p:spPr>
            <a:xfrm>
              <a:off x="2325145" y="4283317"/>
              <a:ext cx="92593" cy="185092"/>
            </a:xfrm>
            <a:custGeom>
              <a:avLst/>
              <a:gdLst/>
              <a:ahLst/>
              <a:cxnLst/>
              <a:rect l="l" t="t" r="r" b="b"/>
              <a:pathLst>
                <a:path w="974" h="1947" extrusionOk="0">
                  <a:moveTo>
                    <a:pt x="487" y="0"/>
                  </a:moveTo>
                  <a:cubicBezTo>
                    <a:pt x="515" y="630"/>
                    <a:pt x="687" y="1288"/>
                    <a:pt x="973" y="1860"/>
                  </a:cubicBezTo>
                  <a:lnTo>
                    <a:pt x="487" y="1946"/>
                  </a:lnTo>
                  <a:cubicBezTo>
                    <a:pt x="172" y="1402"/>
                    <a:pt x="0" y="773"/>
                    <a:pt x="29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125;p57">
              <a:extLst>
                <a:ext uri="{FF2B5EF4-FFF2-40B4-BE49-F238E27FC236}">
                  <a16:creationId xmlns:a16="http://schemas.microsoft.com/office/drawing/2014/main" id="{CCA7E2B1-96B7-4A25-B234-5C267CB4FF7C}"/>
                </a:ext>
              </a:extLst>
            </p:cNvPr>
            <p:cNvSpPr/>
            <p:nvPr/>
          </p:nvSpPr>
          <p:spPr>
            <a:xfrm>
              <a:off x="1955057" y="4334937"/>
              <a:ext cx="269509" cy="190605"/>
            </a:xfrm>
            <a:custGeom>
              <a:avLst/>
              <a:gdLst/>
              <a:ahLst/>
              <a:cxnLst/>
              <a:rect l="l" t="t" r="r" b="b"/>
              <a:pathLst>
                <a:path w="2835" h="2005" extrusionOk="0">
                  <a:moveTo>
                    <a:pt x="2720" y="58"/>
                  </a:moveTo>
                  <a:cubicBezTo>
                    <a:pt x="2748" y="29"/>
                    <a:pt x="2720" y="29"/>
                    <a:pt x="2720" y="1"/>
                  </a:cubicBezTo>
                  <a:cubicBezTo>
                    <a:pt x="2691" y="1"/>
                    <a:pt x="2663" y="29"/>
                    <a:pt x="2663" y="29"/>
                  </a:cubicBezTo>
                  <a:lnTo>
                    <a:pt x="2405" y="917"/>
                  </a:lnTo>
                  <a:lnTo>
                    <a:pt x="2033" y="459"/>
                  </a:lnTo>
                  <a:lnTo>
                    <a:pt x="2090" y="230"/>
                  </a:lnTo>
                  <a:cubicBezTo>
                    <a:pt x="2090" y="201"/>
                    <a:pt x="2090" y="173"/>
                    <a:pt x="2062" y="173"/>
                  </a:cubicBezTo>
                  <a:cubicBezTo>
                    <a:pt x="2062" y="173"/>
                    <a:pt x="2033" y="173"/>
                    <a:pt x="2033" y="201"/>
                  </a:cubicBezTo>
                  <a:lnTo>
                    <a:pt x="1976" y="373"/>
                  </a:lnTo>
                  <a:lnTo>
                    <a:pt x="1918" y="316"/>
                  </a:lnTo>
                  <a:cubicBezTo>
                    <a:pt x="1890" y="287"/>
                    <a:pt x="1861" y="287"/>
                    <a:pt x="1861" y="316"/>
                  </a:cubicBezTo>
                  <a:cubicBezTo>
                    <a:pt x="1861" y="316"/>
                    <a:pt x="1861" y="344"/>
                    <a:pt x="1861" y="373"/>
                  </a:cubicBezTo>
                  <a:lnTo>
                    <a:pt x="1947" y="487"/>
                  </a:lnTo>
                  <a:lnTo>
                    <a:pt x="1804" y="1060"/>
                  </a:lnTo>
                  <a:lnTo>
                    <a:pt x="1403" y="602"/>
                  </a:lnTo>
                  <a:lnTo>
                    <a:pt x="1461" y="402"/>
                  </a:lnTo>
                  <a:cubicBezTo>
                    <a:pt x="1489" y="344"/>
                    <a:pt x="1403" y="344"/>
                    <a:pt x="1403" y="373"/>
                  </a:cubicBezTo>
                  <a:lnTo>
                    <a:pt x="1346" y="516"/>
                  </a:lnTo>
                  <a:lnTo>
                    <a:pt x="1260" y="402"/>
                  </a:lnTo>
                  <a:cubicBezTo>
                    <a:pt x="1232" y="373"/>
                    <a:pt x="1174" y="430"/>
                    <a:pt x="1203" y="459"/>
                  </a:cubicBezTo>
                  <a:lnTo>
                    <a:pt x="1317" y="602"/>
                  </a:lnTo>
                  <a:lnTo>
                    <a:pt x="1174" y="1203"/>
                  </a:lnTo>
                  <a:lnTo>
                    <a:pt x="774" y="716"/>
                  </a:lnTo>
                  <a:lnTo>
                    <a:pt x="831" y="545"/>
                  </a:lnTo>
                  <a:cubicBezTo>
                    <a:pt x="860" y="516"/>
                    <a:pt x="745" y="487"/>
                    <a:pt x="745" y="545"/>
                  </a:cubicBezTo>
                  <a:lnTo>
                    <a:pt x="716" y="630"/>
                  </a:lnTo>
                  <a:lnTo>
                    <a:pt x="631" y="516"/>
                  </a:lnTo>
                  <a:cubicBezTo>
                    <a:pt x="573" y="459"/>
                    <a:pt x="516" y="516"/>
                    <a:pt x="573" y="573"/>
                  </a:cubicBezTo>
                  <a:lnTo>
                    <a:pt x="688" y="745"/>
                  </a:lnTo>
                  <a:lnTo>
                    <a:pt x="545" y="1317"/>
                  </a:lnTo>
                  <a:lnTo>
                    <a:pt x="87" y="774"/>
                  </a:lnTo>
                  <a:cubicBezTo>
                    <a:pt x="58" y="745"/>
                    <a:pt x="1" y="802"/>
                    <a:pt x="30" y="831"/>
                  </a:cubicBezTo>
                  <a:lnTo>
                    <a:pt x="487" y="1403"/>
                  </a:lnTo>
                  <a:lnTo>
                    <a:pt x="344" y="1918"/>
                  </a:lnTo>
                  <a:cubicBezTo>
                    <a:pt x="344" y="1947"/>
                    <a:pt x="344" y="1976"/>
                    <a:pt x="373" y="1976"/>
                  </a:cubicBezTo>
                  <a:cubicBezTo>
                    <a:pt x="402" y="2004"/>
                    <a:pt x="459" y="2004"/>
                    <a:pt x="459" y="1947"/>
                  </a:cubicBezTo>
                  <a:lnTo>
                    <a:pt x="573" y="1489"/>
                  </a:lnTo>
                  <a:lnTo>
                    <a:pt x="831" y="1804"/>
                  </a:lnTo>
                  <a:cubicBezTo>
                    <a:pt x="831" y="1804"/>
                    <a:pt x="860" y="1804"/>
                    <a:pt x="888" y="1804"/>
                  </a:cubicBezTo>
                  <a:cubicBezTo>
                    <a:pt x="888" y="1775"/>
                    <a:pt x="888" y="1747"/>
                    <a:pt x="888" y="1747"/>
                  </a:cubicBezTo>
                  <a:lnTo>
                    <a:pt x="602" y="1375"/>
                  </a:lnTo>
                  <a:lnTo>
                    <a:pt x="774" y="802"/>
                  </a:lnTo>
                  <a:lnTo>
                    <a:pt x="1146" y="1260"/>
                  </a:lnTo>
                  <a:lnTo>
                    <a:pt x="1003" y="1747"/>
                  </a:lnTo>
                  <a:cubicBezTo>
                    <a:pt x="1003" y="1775"/>
                    <a:pt x="1003" y="1804"/>
                    <a:pt x="1031" y="1804"/>
                  </a:cubicBezTo>
                  <a:cubicBezTo>
                    <a:pt x="1060" y="1804"/>
                    <a:pt x="1060" y="1804"/>
                    <a:pt x="1088" y="1775"/>
                  </a:cubicBezTo>
                  <a:lnTo>
                    <a:pt x="1203" y="1346"/>
                  </a:lnTo>
                  <a:lnTo>
                    <a:pt x="1461" y="1689"/>
                  </a:lnTo>
                  <a:cubicBezTo>
                    <a:pt x="1489" y="1689"/>
                    <a:pt x="1518" y="1689"/>
                    <a:pt x="1518" y="1689"/>
                  </a:cubicBezTo>
                  <a:cubicBezTo>
                    <a:pt x="1546" y="1661"/>
                    <a:pt x="1546" y="1632"/>
                    <a:pt x="1518" y="1632"/>
                  </a:cubicBezTo>
                  <a:lnTo>
                    <a:pt x="1203" y="1260"/>
                  </a:lnTo>
                  <a:lnTo>
                    <a:pt x="1375" y="659"/>
                  </a:lnTo>
                  <a:lnTo>
                    <a:pt x="1747" y="1146"/>
                  </a:lnTo>
                  <a:lnTo>
                    <a:pt x="1632" y="1575"/>
                  </a:lnTo>
                  <a:cubicBezTo>
                    <a:pt x="1632" y="1604"/>
                    <a:pt x="1632" y="1632"/>
                    <a:pt x="1661" y="1632"/>
                  </a:cubicBezTo>
                  <a:cubicBezTo>
                    <a:pt x="1689" y="1632"/>
                    <a:pt x="1718" y="1632"/>
                    <a:pt x="1718" y="1604"/>
                  </a:cubicBezTo>
                  <a:lnTo>
                    <a:pt x="1833" y="1203"/>
                  </a:lnTo>
                  <a:lnTo>
                    <a:pt x="2119" y="1575"/>
                  </a:lnTo>
                  <a:cubicBezTo>
                    <a:pt x="2119" y="1575"/>
                    <a:pt x="2147" y="1575"/>
                    <a:pt x="2176" y="1575"/>
                  </a:cubicBezTo>
                  <a:cubicBezTo>
                    <a:pt x="2176" y="1546"/>
                    <a:pt x="2176" y="1518"/>
                    <a:pt x="2176" y="1518"/>
                  </a:cubicBezTo>
                  <a:lnTo>
                    <a:pt x="1833" y="1117"/>
                  </a:lnTo>
                  <a:lnTo>
                    <a:pt x="2004" y="516"/>
                  </a:lnTo>
                  <a:lnTo>
                    <a:pt x="2376" y="1003"/>
                  </a:lnTo>
                  <a:lnTo>
                    <a:pt x="2262" y="1403"/>
                  </a:lnTo>
                  <a:cubicBezTo>
                    <a:pt x="2262" y="1432"/>
                    <a:pt x="2262" y="1460"/>
                    <a:pt x="2290" y="1460"/>
                  </a:cubicBezTo>
                  <a:cubicBezTo>
                    <a:pt x="2319" y="1460"/>
                    <a:pt x="2348" y="1460"/>
                    <a:pt x="2348" y="1432"/>
                  </a:cubicBezTo>
                  <a:lnTo>
                    <a:pt x="2434" y="1060"/>
                  </a:lnTo>
                  <a:lnTo>
                    <a:pt x="2748" y="1460"/>
                  </a:lnTo>
                  <a:cubicBezTo>
                    <a:pt x="2777" y="1489"/>
                    <a:pt x="2806" y="1489"/>
                    <a:pt x="2806" y="1460"/>
                  </a:cubicBezTo>
                  <a:cubicBezTo>
                    <a:pt x="2834" y="1460"/>
                    <a:pt x="2834" y="1432"/>
                    <a:pt x="2806" y="1403"/>
                  </a:cubicBezTo>
                  <a:lnTo>
                    <a:pt x="2462" y="9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126;p57">
              <a:extLst>
                <a:ext uri="{FF2B5EF4-FFF2-40B4-BE49-F238E27FC236}">
                  <a16:creationId xmlns:a16="http://schemas.microsoft.com/office/drawing/2014/main" id="{77B9F392-A4AF-44AB-8870-4BD0BFDD66F2}"/>
                </a:ext>
              </a:extLst>
            </p:cNvPr>
            <p:cNvSpPr/>
            <p:nvPr/>
          </p:nvSpPr>
          <p:spPr>
            <a:xfrm>
              <a:off x="1810938" y="4272384"/>
              <a:ext cx="508788" cy="332062"/>
            </a:xfrm>
            <a:custGeom>
              <a:avLst/>
              <a:gdLst/>
              <a:ahLst/>
              <a:cxnLst/>
              <a:rect l="l" t="t" r="r" b="b"/>
              <a:pathLst>
                <a:path w="5352" h="3493" extrusionOk="0">
                  <a:moveTo>
                    <a:pt x="1374" y="1060"/>
                  </a:moveTo>
                  <a:cubicBezTo>
                    <a:pt x="687" y="1288"/>
                    <a:pt x="458" y="3235"/>
                    <a:pt x="2089" y="3034"/>
                  </a:cubicBezTo>
                  <a:cubicBezTo>
                    <a:pt x="2805" y="2948"/>
                    <a:pt x="4579" y="2691"/>
                    <a:pt x="4894" y="2634"/>
                  </a:cubicBezTo>
                  <a:cubicBezTo>
                    <a:pt x="5123" y="2576"/>
                    <a:pt x="5237" y="2290"/>
                    <a:pt x="5266" y="2147"/>
                  </a:cubicBezTo>
                  <a:lnTo>
                    <a:pt x="5352" y="2147"/>
                  </a:lnTo>
                  <a:cubicBezTo>
                    <a:pt x="5352" y="2147"/>
                    <a:pt x="5266" y="2691"/>
                    <a:pt x="4923" y="2777"/>
                  </a:cubicBezTo>
                  <a:cubicBezTo>
                    <a:pt x="4579" y="2891"/>
                    <a:pt x="2576" y="3149"/>
                    <a:pt x="1775" y="3263"/>
                  </a:cubicBezTo>
                  <a:cubicBezTo>
                    <a:pt x="0" y="3492"/>
                    <a:pt x="229" y="1317"/>
                    <a:pt x="1002" y="1060"/>
                  </a:cubicBezTo>
                  <a:cubicBezTo>
                    <a:pt x="1402" y="916"/>
                    <a:pt x="4407" y="1"/>
                    <a:pt x="4608" y="29"/>
                  </a:cubicBezTo>
                  <a:cubicBezTo>
                    <a:pt x="4808" y="58"/>
                    <a:pt x="5123" y="401"/>
                    <a:pt x="5123" y="401"/>
                  </a:cubicBezTo>
                  <a:lnTo>
                    <a:pt x="5009" y="430"/>
                  </a:lnTo>
                  <a:cubicBezTo>
                    <a:pt x="4894" y="315"/>
                    <a:pt x="4751" y="230"/>
                    <a:pt x="4608" y="172"/>
                  </a:cubicBezTo>
                  <a:cubicBezTo>
                    <a:pt x="4436" y="115"/>
                    <a:pt x="1746" y="945"/>
                    <a:pt x="1374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127;p57">
              <a:extLst>
                <a:ext uri="{FF2B5EF4-FFF2-40B4-BE49-F238E27FC236}">
                  <a16:creationId xmlns:a16="http://schemas.microsoft.com/office/drawing/2014/main" id="{E4A397C9-D20B-4E82-A99A-86D47ED29CB0}"/>
                </a:ext>
              </a:extLst>
            </p:cNvPr>
            <p:cNvSpPr/>
            <p:nvPr/>
          </p:nvSpPr>
          <p:spPr>
            <a:xfrm>
              <a:off x="2374104" y="4147278"/>
              <a:ext cx="394615" cy="133376"/>
            </a:xfrm>
            <a:custGeom>
              <a:avLst/>
              <a:gdLst/>
              <a:ahLst/>
              <a:cxnLst/>
              <a:rect l="l" t="t" r="r" b="b"/>
              <a:pathLst>
                <a:path w="4151" h="1403" fill="none" extrusionOk="0">
                  <a:moveTo>
                    <a:pt x="4150" y="0"/>
                  </a:moveTo>
                  <a:lnTo>
                    <a:pt x="0" y="1402"/>
                  </a:lnTo>
                </a:path>
              </a:pathLst>
            </a:custGeom>
            <a:noFill/>
            <a:ln w="12875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128;p57">
              <a:extLst>
                <a:ext uri="{FF2B5EF4-FFF2-40B4-BE49-F238E27FC236}">
                  <a16:creationId xmlns:a16="http://schemas.microsoft.com/office/drawing/2014/main" id="{62D874A2-A966-42E9-A90C-DECC7E57C40B}"/>
                </a:ext>
              </a:extLst>
            </p:cNvPr>
            <p:cNvSpPr/>
            <p:nvPr/>
          </p:nvSpPr>
          <p:spPr>
            <a:xfrm>
              <a:off x="2657018" y="2308049"/>
              <a:ext cx="223213" cy="342899"/>
            </a:xfrm>
            <a:custGeom>
              <a:avLst/>
              <a:gdLst/>
              <a:ahLst/>
              <a:cxnLst/>
              <a:rect l="l" t="t" r="r" b="b"/>
              <a:pathLst>
                <a:path w="2348" h="3607" extrusionOk="0">
                  <a:moveTo>
                    <a:pt x="1174" y="29"/>
                  </a:moveTo>
                  <a:lnTo>
                    <a:pt x="1174" y="29"/>
                  </a:lnTo>
                  <a:cubicBezTo>
                    <a:pt x="1804" y="1"/>
                    <a:pt x="2347" y="516"/>
                    <a:pt x="2347" y="1145"/>
                  </a:cubicBezTo>
                  <a:lnTo>
                    <a:pt x="2347" y="2490"/>
                  </a:lnTo>
                  <a:cubicBezTo>
                    <a:pt x="2347" y="3120"/>
                    <a:pt x="1804" y="3607"/>
                    <a:pt x="1174" y="3607"/>
                  </a:cubicBezTo>
                  <a:lnTo>
                    <a:pt x="1174" y="3607"/>
                  </a:lnTo>
                  <a:cubicBezTo>
                    <a:pt x="516" y="3607"/>
                    <a:pt x="1" y="3091"/>
                    <a:pt x="1" y="2462"/>
                  </a:cubicBezTo>
                  <a:lnTo>
                    <a:pt x="1" y="1145"/>
                  </a:lnTo>
                  <a:cubicBezTo>
                    <a:pt x="1" y="516"/>
                    <a:pt x="544" y="1"/>
                    <a:pt x="1174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129;p57">
              <a:extLst>
                <a:ext uri="{FF2B5EF4-FFF2-40B4-BE49-F238E27FC236}">
                  <a16:creationId xmlns:a16="http://schemas.microsoft.com/office/drawing/2014/main" id="{8AAC202B-C7CA-4620-B2B9-DAB11E6E0F04}"/>
                </a:ext>
              </a:extLst>
            </p:cNvPr>
            <p:cNvSpPr/>
            <p:nvPr/>
          </p:nvSpPr>
          <p:spPr>
            <a:xfrm>
              <a:off x="2904662" y="2084931"/>
              <a:ext cx="204105" cy="166079"/>
            </a:xfrm>
            <a:custGeom>
              <a:avLst/>
              <a:gdLst/>
              <a:ahLst/>
              <a:cxnLst/>
              <a:rect l="l" t="t" r="r" b="b"/>
              <a:pathLst>
                <a:path w="2147" h="1747" extrusionOk="0">
                  <a:moveTo>
                    <a:pt x="1259" y="29"/>
                  </a:moveTo>
                  <a:lnTo>
                    <a:pt x="1317" y="29"/>
                  </a:lnTo>
                  <a:lnTo>
                    <a:pt x="1317" y="29"/>
                  </a:lnTo>
                  <a:cubicBezTo>
                    <a:pt x="2147" y="201"/>
                    <a:pt x="2147" y="1374"/>
                    <a:pt x="1317" y="1575"/>
                  </a:cubicBezTo>
                  <a:cubicBezTo>
                    <a:pt x="487" y="1747"/>
                    <a:pt x="0" y="688"/>
                    <a:pt x="658" y="172"/>
                  </a:cubicBezTo>
                  <a:cubicBezTo>
                    <a:pt x="630" y="401"/>
                    <a:pt x="658" y="688"/>
                    <a:pt x="973" y="716"/>
                  </a:cubicBezTo>
                  <a:lnTo>
                    <a:pt x="973" y="258"/>
                  </a:lnTo>
                  <a:cubicBezTo>
                    <a:pt x="973" y="115"/>
                    <a:pt x="1116" y="1"/>
                    <a:pt x="1259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130;p57">
              <a:extLst>
                <a:ext uri="{FF2B5EF4-FFF2-40B4-BE49-F238E27FC236}">
                  <a16:creationId xmlns:a16="http://schemas.microsoft.com/office/drawing/2014/main" id="{9D9E16E7-1011-428E-962E-32F368694F1C}"/>
                </a:ext>
              </a:extLst>
            </p:cNvPr>
            <p:cNvSpPr/>
            <p:nvPr/>
          </p:nvSpPr>
          <p:spPr>
            <a:xfrm>
              <a:off x="2423062" y="2082269"/>
              <a:ext cx="206861" cy="168740"/>
            </a:xfrm>
            <a:custGeom>
              <a:avLst/>
              <a:gdLst/>
              <a:ahLst/>
              <a:cxnLst/>
              <a:rect l="l" t="t" r="r" b="b"/>
              <a:pathLst>
                <a:path w="2176" h="1775" extrusionOk="0">
                  <a:moveTo>
                    <a:pt x="916" y="0"/>
                  </a:moveTo>
                  <a:lnTo>
                    <a:pt x="859" y="0"/>
                  </a:lnTo>
                  <a:lnTo>
                    <a:pt x="859" y="0"/>
                  </a:lnTo>
                  <a:cubicBezTo>
                    <a:pt x="29" y="172"/>
                    <a:pt x="0" y="1345"/>
                    <a:pt x="830" y="1546"/>
                  </a:cubicBezTo>
                  <a:cubicBezTo>
                    <a:pt x="1632" y="1775"/>
                    <a:pt x="2176" y="716"/>
                    <a:pt x="1517" y="172"/>
                  </a:cubicBezTo>
                  <a:cubicBezTo>
                    <a:pt x="1546" y="401"/>
                    <a:pt x="1489" y="687"/>
                    <a:pt x="1202" y="716"/>
                  </a:cubicBezTo>
                  <a:lnTo>
                    <a:pt x="1202" y="258"/>
                  </a:lnTo>
                  <a:cubicBezTo>
                    <a:pt x="1202" y="115"/>
                    <a:pt x="1059" y="0"/>
                    <a:pt x="916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131;p57">
              <a:extLst>
                <a:ext uri="{FF2B5EF4-FFF2-40B4-BE49-F238E27FC236}">
                  <a16:creationId xmlns:a16="http://schemas.microsoft.com/office/drawing/2014/main" id="{9861BD3E-E0BD-4D25-9B4C-4E44DFFF8A99}"/>
                </a:ext>
              </a:extLst>
            </p:cNvPr>
            <p:cNvSpPr/>
            <p:nvPr/>
          </p:nvSpPr>
          <p:spPr>
            <a:xfrm>
              <a:off x="2510142" y="1712179"/>
              <a:ext cx="514302" cy="751013"/>
            </a:xfrm>
            <a:custGeom>
              <a:avLst/>
              <a:gdLst/>
              <a:ahLst/>
              <a:cxnLst/>
              <a:rect l="l" t="t" r="r" b="b"/>
              <a:pathLst>
                <a:path w="5410" h="7900" extrusionOk="0">
                  <a:moveTo>
                    <a:pt x="2690" y="7900"/>
                  </a:moveTo>
                  <a:cubicBezTo>
                    <a:pt x="1231" y="7900"/>
                    <a:pt x="0" y="6068"/>
                    <a:pt x="0" y="4637"/>
                  </a:cubicBezTo>
                  <a:lnTo>
                    <a:pt x="0" y="2720"/>
                  </a:lnTo>
                  <a:cubicBezTo>
                    <a:pt x="0" y="1232"/>
                    <a:pt x="1202" y="1"/>
                    <a:pt x="2690" y="1"/>
                  </a:cubicBezTo>
                  <a:lnTo>
                    <a:pt x="2690" y="1"/>
                  </a:lnTo>
                  <a:cubicBezTo>
                    <a:pt x="4179" y="1"/>
                    <a:pt x="5409" y="1232"/>
                    <a:pt x="5409" y="2720"/>
                  </a:cubicBezTo>
                  <a:lnTo>
                    <a:pt x="5409" y="4580"/>
                  </a:lnTo>
                  <a:cubicBezTo>
                    <a:pt x="5409" y="6183"/>
                    <a:pt x="4322" y="7900"/>
                    <a:pt x="2690" y="7900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132;p57">
              <a:extLst>
                <a:ext uri="{FF2B5EF4-FFF2-40B4-BE49-F238E27FC236}">
                  <a16:creationId xmlns:a16="http://schemas.microsoft.com/office/drawing/2014/main" id="{6FC95EC7-EF4A-427D-A2BB-670D59011355}"/>
                </a:ext>
              </a:extLst>
            </p:cNvPr>
            <p:cNvSpPr/>
            <p:nvPr/>
          </p:nvSpPr>
          <p:spPr>
            <a:xfrm>
              <a:off x="2877379" y="2207375"/>
              <a:ext cx="73580" cy="87175"/>
            </a:xfrm>
            <a:custGeom>
              <a:avLst/>
              <a:gdLst/>
              <a:ahLst/>
              <a:cxnLst/>
              <a:rect l="l" t="t" r="r" b="b"/>
              <a:pathLst>
                <a:path w="774" h="917" extrusionOk="0">
                  <a:moveTo>
                    <a:pt x="373" y="29"/>
                  </a:moveTo>
                  <a:cubicBezTo>
                    <a:pt x="144" y="29"/>
                    <a:pt x="1" y="201"/>
                    <a:pt x="1" y="401"/>
                  </a:cubicBezTo>
                  <a:cubicBezTo>
                    <a:pt x="1" y="916"/>
                    <a:pt x="745" y="916"/>
                    <a:pt x="745" y="401"/>
                  </a:cubicBezTo>
                  <a:cubicBezTo>
                    <a:pt x="774" y="201"/>
                    <a:pt x="573" y="1"/>
                    <a:pt x="373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133;p57">
              <a:extLst>
                <a:ext uri="{FF2B5EF4-FFF2-40B4-BE49-F238E27FC236}">
                  <a16:creationId xmlns:a16="http://schemas.microsoft.com/office/drawing/2014/main" id="{CD6E8F6F-D6CE-4FBB-862B-6B84C4CAA48F}"/>
                </a:ext>
              </a:extLst>
            </p:cNvPr>
            <p:cNvSpPr/>
            <p:nvPr/>
          </p:nvSpPr>
          <p:spPr>
            <a:xfrm>
              <a:off x="2569938" y="2215550"/>
              <a:ext cx="84513" cy="84418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87" y="0"/>
                  </a:moveTo>
                  <a:cubicBezTo>
                    <a:pt x="144" y="0"/>
                    <a:pt x="1" y="430"/>
                    <a:pt x="230" y="659"/>
                  </a:cubicBezTo>
                  <a:cubicBezTo>
                    <a:pt x="487" y="888"/>
                    <a:pt x="888" y="687"/>
                    <a:pt x="888" y="373"/>
                  </a:cubicBezTo>
                  <a:cubicBezTo>
                    <a:pt x="859" y="144"/>
                    <a:pt x="688" y="0"/>
                    <a:pt x="487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134;p57">
              <a:extLst>
                <a:ext uri="{FF2B5EF4-FFF2-40B4-BE49-F238E27FC236}">
                  <a16:creationId xmlns:a16="http://schemas.microsoft.com/office/drawing/2014/main" id="{C18E241B-2E38-44EE-BE18-583ABDFF3E27}"/>
                </a:ext>
              </a:extLst>
            </p:cNvPr>
            <p:cNvSpPr/>
            <p:nvPr/>
          </p:nvSpPr>
          <p:spPr>
            <a:xfrm>
              <a:off x="2597222" y="2049566"/>
              <a:ext cx="106188" cy="40878"/>
            </a:xfrm>
            <a:custGeom>
              <a:avLst/>
              <a:gdLst/>
              <a:ahLst/>
              <a:cxnLst/>
              <a:rect l="l" t="t" r="r" b="b"/>
              <a:pathLst>
                <a:path w="1117" h="430" extrusionOk="0">
                  <a:moveTo>
                    <a:pt x="973" y="144"/>
                  </a:moveTo>
                  <a:cubicBezTo>
                    <a:pt x="1116" y="172"/>
                    <a:pt x="1030" y="430"/>
                    <a:pt x="859" y="344"/>
                  </a:cubicBezTo>
                  <a:cubicBezTo>
                    <a:pt x="658" y="258"/>
                    <a:pt x="401" y="258"/>
                    <a:pt x="200" y="373"/>
                  </a:cubicBezTo>
                  <a:cubicBezTo>
                    <a:pt x="143" y="430"/>
                    <a:pt x="86" y="401"/>
                    <a:pt x="57" y="344"/>
                  </a:cubicBezTo>
                  <a:cubicBezTo>
                    <a:pt x="0" y="287"/>
                    <a:pt x="29" y="230"/>
                    <a:pt x="86" y="201"/>
                  </a:cubicBezTo>
                  <a:cubicBezTo>
                    <a:pt x="344" y="29"/>
                    <a:pt x="687" y="1"/>
                    <a:pt x="973" y="14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135;p57">
              <a:extLst>
                <a:ext uri="{FF2B5EF4-FFF2-40B4-BE49-F238E27FC236}">
                  <a16:creationId xmlns:a16="http://schemas.microsoft.com/office/drawing/2014/main" id="{5B8E1256-F29F-450D-8131-D51FEEA04E61}"/>
                </a:ext>
              </a:extLst>
            </p:cNvPr>
            <p:cNvSpPr/>
            <p:nvPr/>
          </p:nvSpPr>
          <p:spPr>
            <a:xfrm>
              <a:off x="2847528" y="2052323"/>
              <a:ext cx="103431" cy="40878"/>
            </a:xfrm>
            <a:custGeom>
              <a:avLst/>
              <a:gdLst/>
              <a:ahLst/>
              <a:cxnLst/>
              <a:rect l="l" t="t" r="r" b="b"/>
              <a:pathLst>
                <a:path w="1088" h="430" extrusionOk="0">
                  <a:moveTo>
                    <a:pt x="1002" y="143"/>
                  </a:moveTo>
                  <a:cubicBezTo>
                    <a:pt x="1059" y="172"/>
                    <a:pt x="1088" y="258"/>
                    <a:pt x="1059" y="315"/>
                  </a:cubicBezTo>
                  <a:cubicBezTo>
                    <a:pt x="1030" y="372"/>
                    <a:pt x="944" y="372"/>
                    <a:pt x="887" y="344"/>
                  </a:cubicBezTo>
                  <a:cubicBezTo>
                    <a:pt x="687" y="258"/>
                    <a:pt x="429" y="258"/>
                    <a:pt x="229" y="344"/>
                  </a:cubicBezTo>
                  <a:cubicBezTo>
                    <a:pt x="86" y="430"/>
                    <a:pt x="0" y="229"/>
                    <a:pt x="115" y="143"/>
                  </a:cubicBezTo>
                  <a:cubicBezTo>
                    <a:pt x="401" y="0"/>
                    <a:pt x="716" y="0"/>
                    <a:pt x="1002" y="143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136;p57">
              <a:extLst>
                <a:ext uri="{FF2B5EF4-FFF2-40B4-BE49-F238E27FC236}">
                  <a16:creationId xmlns:a16="http://schemas.microsoft.com/office/drawing/2014/main" id="{A6E18FB9-88A7-46CD-9DBD-242B735D3FA0}"/>
                </a:ext>
              </a:extLst>
            </p:cNvPr>
            <p:cNvSpPr/>
            <p:nvPr/>
          </p:nvSpPr>
          <p:spPr>
            <a:xfrm>
              <a:off x="2708733" y="2264509"/>
              <a:ext cx="133376" cy="81756"/>
            </a:xfrm>
            <a:custGeom>
              <a:avLst/>
              <a:gdLst/>
              <a:ahLst/>
              <a:cxnLst/>
              <a:rect l="l" t="t" r="r" b="b"/>
              <a:pathLst>
                <a:path w="1403" h="860" extrusionOk="0">
                  <a:moveTo>
                    <a:pt x="0" y="115"/>
                  </a:moveTo>
                  <a:cubicBezTo>
                    <a:pt x="172" y="859"/>
                    <a:pt x="1231" y="859"/>
                    <a:pt x="1403" y="115"/>
                  </a:cubicBezTo>
                  <a:lnTo>
                    <a:pt x="1403" y="115"/>
                  </a:lnTo>
                  <a:cubicBezTo>
                    <a:pt x="1403" y="58"/>
                    <a:pt x="1346" y="1"/>
                    <a:pt x="1288" y="1"/>
                  </a:cubicBezTo>
                  <a:lnTo>
                    <a:pt x="144" y="1"/>
                  </a:lnTo>
                  <a:cubicBezTo>
                    <a:pt x="58" y="1"/>
                    <a:pt x="29" y="58"/>
                    <a:pt x="29" y="115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137;p57">
              <a:extLst>
                <a:ext uri="{FF2B5EF4-FFF2-40B4-BE49-F238E27FC236}">
                  <a16:creationId xmlns:a16="http://schemas.microsoft.com/office/drawing/2014/main" id="{4D5502EF-46F1-4DF1-81BB-E25B93C5DCD0}"/>
                </a:ext>
              </a:extLst>
            </p:cNvPr>
            <p:cNvSpPr/>
            <p:nvPr/>
          </p:nvSpPr>
          <p:spPr>
            <a:xfrm>
              <a:off x="2733260" y="2305292"/>
              <a:ext cx="76242" cy="35459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0" y="230"/>
                  </a:moveTo>
                  <a:cubicBezTo>
                    <a:pt x="143" y="316"/>
                    <a:pt x="286" y="373"/>
                    <a:pt x="458" y="373"/>
                  </a:cubicBezTo>
                  <a:cubicBezTo>
                    <a:pt x="572" y="373"/>
                    <a:pt x="687" y="344"/>
                    <a:pt x="801" y="287"/>
                  </a:cubicBezTo>
                  <a:cubicBezTo>
                    <a:pt x="744" y="115"/>
                    <a:pt x="572" y="30"/>
                    <a:pt x="401" y="30"/>
                  </a:cubicBezTo>
                  <a:cubicBezTo>
                    <a:pt x="258" y="1"/>
                    <a:pt x="86" y="87"/>
                    <a:pt x="0" y="230"/>
                  </a:cubicBezTo>
                  <a:close/>
                </a:path>
              </a:pathLst>
            </a:custGeom>
            <a:solidFill>
              <a:srgbClr val="BA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138;p57">
              <a:extLst>
                <a:ext uri="{FF2B5EF4-FFF2-40B4-BE49-F238E27FC236}">
                  <a16:creationId xmlns:a16="http://schemas.microsoft.com/office/drawing/2014/main" id="{743EC440-741D-49F3-86AE-ED36FD071130}"/>
                </a:ext>
              </a:extLst>
            </p:cNvPr>
            <p:cNvSpPr/>
            <p:nvPr/>
          </p:nvSpPr>
          <p:spPr>
            <a:xfrm>
              <a:off x="2722328" y="2264509"/>
              <a:ext cx="106188" cy="30041"/>
            </a:xfrm>
            <a:custGeom>
              <a:avLst/>
              <a:gdLst/>
              <a:ahLst/>
              <a:cxnLst/>
              <a:rect l="l" t="t" r="r" b="b"/>
              <a:pathLst>
                <a:path w="1117" h="316" extrusionOk="0">
                  <a:moveTo>
                    <a:pt x="1117" y="1"/>
                  </a:moveTo>
                  <a:lnTo>
                    <a:pt x="29" y="1"/>
                  </a:lnTo>
                  <a:cubicBezTo>
                    <a:pt x="1" y="115"/>
                    <a:pt x="58" y="230"/>
                    <a:pt x="144" y="258"/>
                  </a:cubicBezTo>
                  <a:cubicBezTo>
                    <a:pt x="458" y="315"/>
                    <a:pt x="773" y="287"/>
                    <a:pt x="1088" y="230"/>
                  </a:cubicBezTo>
                  <a:cubicBezTo>
                    <a:pt x="1117" y="144"/>
                    <a:pt x="1117" y="86"/>
                    <a:pt x="1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139;p57">
              <a:extLst>
                <a:ext uri="{FF2B5EF4-FFF2-40B4-BE49-F238E27FC236}">
                  <a16:creationId xmlns:a16="http://schemas.microsoft.com/office/drawing/2014/main" id="{D09A93D6-46CA-449B-9D7A-A7CB12A7B488}"/>
                </a:ext>
              </a:extLst>
            </p:cNvPr>
            <p:cNvSpPr/>
            <p:nvPr/>
          </p:nvSpPr>
          <p:spPr>
            <a:xfrm>
              <a:off x="2746854" y="2161173"/>
              <a:ext cx="46297" cy="68067"/>
            </a:xfrm>
            <a:custGeom>
              <a:avLst/>
              <a:gdLst/>
              <a:ahLst/>
              <a:cxnLst/>
              <a:rect l="l" t="t" r="r" b="b"/>
              <a:pathLst>
                <a:path w="487" h="716" extrusionOk="0">
                  <a:moveTo>
                    <a:pt x="344" y="200"/>
                  </a:moveTo>
                  <a:cubicBezTo>
                    <a:pt x="401" y="315"/>
                    <a:pt x="458" y="458"/>
                    <a:pt x="487" y="630"/>
                  </a:cubicBezTo>
                  <a:cubicBezTo>
                    <a:pt x="487" y="687"/>
                    <a:pt x="172" y="716"/>
                    <a:pt x="86" y="630"/>
                  </a:cubicBezTo>
                  <a:cubicBezTo>
                    <a:pt x="0" y="515"/>
                    <a:pt x="86" y="344"/>
                    <a:pt x="172" y="200"/>
                  </a:cubicBezTo>
                  <a:cubicBezTo>
                    <a:pt x="229" y="29"/>
                    <a:pt x="286" y="0"/>
                    <a:pt x="344" y="200"/>
                  </a:cubicBezTo>
                  <a:close/>
                </a:path>
              </a:pathLst>
            </a:custGeom>
            <a:solidFill>
              <a:srgbClr val="F2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140;p57">
              <a:extLst>
                <a:ext uri="{FF2B5EF4-FFF2-40B4-BE49-F238E27FC236}">
                  <a16:creationId xmlns:a16="http://schemas.microsoft.com/office/drawing/2014/main" id="{D4253DA9-E86E-467C-8A65-B814F7666491}"/>
                </a:ext>
              </a:extLst>
            </p:cNvPr>
            <p:cNvSpPr/>
            <p:nvPr/>
          </p:nvSpPr>
          <p:spPr>
            <a:xfrm>
              <a:off x="2852947" y="2123052"/>
              <a:ext cx="95255" cy="51810"/>
            </a:xfrm>
            <a:custGeom>
              <a:avLst/>
              <a:gdLst/>
              <a:ahLst/>
              <a:cxnLst/>
              <a:rect l="l" t="t" r="r" b="b"/>
              <a:pathLst>
                <a:path w="1002" h="545" extrusionOk="0">
                  <a:moveTo>
                    <a:pt x="687" y="430"/>
                  </a:moveTo>
                  <a:cubicBezTo>
                    <a:pt x="687" y="287"/>
                    <a:pt x="573" y="201"/>
                    <a:pt x="458" y="201"/>
                  </a:cubicBezTo>
                  <a:cubicBezTo>
                    <a:pt x="372" y="201"/>
                    <a:pt x="315" y="229"/>
                    <a:pt x="286" y="258"/>
                  </a:cubicBezTo>
                  <a:cubicBezTo>
                    <a:pt x="229" y="315"/>
                    <a:pt x="201" y="372"/>
                    <a:pt x="201" y="430"/>
                  </a:cubicBezTo>
                  <a:cubicBezTo>
                    <a:pt x="229" y="544"/>
                    <a:pt x="0" y="544"/>
                    <a:pt x="29" y="430"/>
                  </a:cubicBezTo>
                  <a:cubicBezTo>
                    <a:pt x="29" y="201"/>
                    <a:pt x="201" y="0"/>
                    <a:pt x="458" y="0"/>
                  </a:cubicBezTo>
                  <a:cubicBezTo>
                    <a:pt x="573" y="0"/>
                    <a:pt x="659" y="58"/>
                    <a:pt x="744" y="115"/>
                  </a:cubicBezTo>
                  <a:cubicBezTo>
                    <a:pt x="802" y="172"/>
                    <a:pt x="830" y="229"/>
                    <a:pt x="859" y="258"/>
                  </a:cubicBezTo>
                  <a:cubicBezTo>
                    <a:pt x="859" y="287"/>
                    <a:pt x="887" y="287"/>
                    <a:pt x="916" y="258"/>
                  </a:cubicBezTo>
                  <a:cubicBezTo>
                    <a:pt x="916" y="258"/>
                    <a:pt x="916" y="258"/>
                    <a:pt x="945" y="258"/>
                  </a:cubicBezTo>
                  <a:cubicBezTo>
                    <a:pt x="945" y="287"/>
                    <a:pt x="945" y="287"/>
                    <a:pt x="945" y="315"/>
                  </a:cubicBezTo>
                  <a:cubicBezTo>
                    <a:pt x="916" y="315"/>
                    <a:pt x="887" y="344"/>
                    <a:pt x="859" y="344"/>
                  </a:cubicBezTo>
                  <a:lnTo>
                    <a:pt x="859" y="344"/>
                  </a:lnTo>
                  <a:cubicBezTo>
                    <a:pt x="887" y="344"/>
                    <a:pt x="916" y="344"/>
                    <a:pt x="945" y="344"/>
                  </a:cubicBezTo>
                  <a:cubicBezTo>
                    <a:pt x="973" y="315"/>
                    <a:pt x="973" y="315"/>
                    <a:pt x="1002" y="344"/>
                  </a:cubicBezTo>
                  <a:cubicBezTo>
                    <a:pt x="1002" y="344"/>
                    <a:pt x="1002" y="344"/>
                    <a:pt x="1002" y="372"/>
                  </a:cubicBezTo>
                  <a:cubicBezTo>
                    <a:pt x="945" y="372"/>
                    <a:pt x="916" y="372"/>
                    <a:pt x="887" y="372"/>
                  </a:cubicBezTo>
                  <a:lnTo>
                    <a:pt x="887" y="372"/>
                  </a:lnTo>
                  <a:cubicBezTo>
                    <a:pt x="916" y="401"/>
                    <a:pt x="945" y="401"/>
                    <a:pt x="973" y="372"/>
                  </a:cubicBezTo>
                  <a:cubicBezTo>
                    <a:pt x="1002" y="372"/>
                    <a:pt x="1002" y="401"/>
                    <a:pt x="1002" y="401"/>
                  </a:cubicBezTo>
                  <a:cubicBezTo>
                    <a:pt x="1002" y="430"/>
                    <a:pt x="1002" y="430"/>
                    <a:pt x="973" y="430"/>
                  </a:cubicBezTo>
                  <a:cubicBezTo>
                    <a:pt x="945" y="430"/>
                    <a:pt x="916" y="430"/>
                    <a:pt x="887" y="430"/>
                  </a:cubicBezTo>
                  <a:cubicBezTo>
                    <a:pt x="887" y="487"/>
                    <a:pt x="859" y="516"/>
                    <a:pt x="802" y="516"/>
                  </a:cubicBezTo>
                  <a:cubicBezTo>
                    <a:pt x="744" y="516"/>
                    <a:pt x="687" y="487"/>
                    <a:pt x="687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141;p57">
              <a:extLst>
                <a:ext uri="{FF2B5EF4-FFF2-40B4-BE49-F238E27FC236}">
                  <a16:creationId xmlns:a16="http://schemas.microsoft.com/office/drawing/2014/main" id="{F10EB6C6-7322-4579-871E-536E2C5A98F3}"/>
                </a:ext>
              </a:extLst>
            </p:cNvPr>
            <p:cNvSpPr/>
            <p:nvPr/>
          </p:nvSpPr>
          <p:spPr>
            <a:xfrm>
              <a:off x="2599884" y="2123052"/>
              <a:ext cx="95350" cy="51810"/>
            </a:xfrm>
            <a:custGeom>
              <a:avLst/>
              <a:gdLst/>
              <a:ahLst/>
              <a:cxnLst/>
              <a:rect l="l" t="t" r="r" b="b"/>
              <a:pathLst>
                <a:path w="1003" h="545" extrusionOk="0">
                  <a:moveTo>
                    <a:pt x="316" y="430"/>
                  </a:moveTo>
                  <a:cubicBezTo>
                    <a:pt x="316" y="372"/>
                    <a:pt x="344" y="315"/>
                    <a:pt x="401" y="258"/>
                  </a:cubicBezTo>
                  <a:cubicBezTo>
                    <a:pt x="430" y="229"/>
                    <a:pt x="487" y="201"/>
                    <a:pt x="544" y="201"/>
                  </a:cubicBezTo>
                  <a:cubicBezTo>
                    <a:pt x="630" y="201"/>
                    <a:pt x="688" y="201"/>
                    <a:pt x="716" y="258"/>
                  </a:cubicBezTo>
                  <a:cubicBezTo>
                    <a:pt x="773" y="315"/>
                    <a:pt x="802" y="372"/>
                    <a:pt x="802" y="430"/>
                  </a:cubicBezTo>
                  <a:cubicBezTo>
                    <a:pt x="773" y="544"/>
                    <a:pt x="1002" y="544"/>
                    <a:pt x="974" y="430"/>
                  </a:cubicBezTo>
                  <a:cubicBezTo>
                    <a:pt x="974" y="315"/>
                    <a:pt x="945" y="201"/>
                    <a:pt x="859" y="144"/>
                  </a:cubicBezTo>
                  <a:cubicBezTo>
                    <a:pt x="773" y="58"/>
                    <a:pt x="659" y="0"/>
                    <a:pt x="544" y="0"/>
                  </a:cubicBezTo>
                  <a:cubicBezTo>
                    <a:pt x="430" y="0"/>
                    <a:pt x="344" y="58"/>
                    <a:pt x="258" y="115"/>
                  </a:cubicBezTo>
                  <a:cubicBezTo>
                    <a:pt x="201" y="172"/>
                    <a:pt x="172" y="201"/>
                    <a:pt x="172" y="258"/>
                  </a:cubicBezTo>
                  <a:cubicBezTo>
                    <a:pt x="144" y="287"/>
                    <a:pt x="115" y="287"/>
                    <a:pt x="115" y="258"/>
                  </a:cubicBezTo>
                  <a:cubicBezTo>
                    <a:pt x="87" y="258"/>
                    <a:pt x="87" y="258"/>
                    <a:pt x="58" y="258"/>
                  </a:cubicBezTo>
                  <a:cubicBezTo>
                    <a:pt x="58" y="287"/>
                    <a:pt x="58" y="287"/>
                    <a:pt x="58" y="315"/>
                  </a:cubicBezTo>
                  <a:cubicBezTo>
                    <a:pt x="87" y="315"/>
                    <a:pt x="115" y="344"/>
                    <a:pt x="144" y="344"/>
                  </a:cubicBezTo>
                  <a:lnTo>
                    <a:pt x="144" y="344"/>
                  </a:lnTo>
                  <a:cubicBezTo>
                    <a:pt x="115" y="344"/>
                    <a:pt x="87" y="344"/>
                    <a:pt x="58" y="344"/>
                  </a:cubicBezTo>
                  <a:lnTo>
                    <a:pt x="29" y="344"/>
                  </a:lnTo>
                  <a:cubicBezTo>
                    <a:pt x="1" y="344"/>
                    <a:pt x="1" y="344"/>
                    <a:pt x="29" y="372"/>
                  </a:cubicBezTo>
                  <a:cubicBezTo>
                    <a:pt x="58" y="372"/>
                    <a:pt x="87" y="372"/>
                    <a:pt x="115" y="372"/>
                  </a:cubicBezTo>
                  <a:lnTo>
                    <a:pt x="115" y="372"/>
                  </a:lnTo>
                  <a:cubicBezTo>
                    <a:pt x="87" y="401"/>
                    <a:pt x="58" y="401"/>
                    <a:pt x="29" y="372"/>
                  </a:cubicBezTo>
                  <a:cubicBezTo>
                    <a:pt x="1" y="372"/>
                    <a:pt x="1" y="401"/>
                    <a:pt x="1" y="401"/>
                  </a:cubicBezTo>
                  <a:cubicBezTo>
                    <a:pt x="1" y="430"/>
                    <a:pt x="1" y="430"/>
                    <a:pt x="29" y="430"/>
                  </a:cubicBezTo>
                  <a:cubicBezTo>
                    <a:pt x="58" y="430"/>
                    <a:pt x="87" y="430"/>
                    <a:pt x="115" y="430"/>
                  </a:cubicBezTo>
                  <a:cubicBezTo>
                    <a:pt x="115" y="487"/>
                    <a:pt x="144" y="516"/>
                    <a:pt x="201" y="516"/>
                  </a:cubicBezTo>
                  <a:cubicBezTo>
                    <a:pt x="258" y="544"/>
                    <a:pt x="316" y="487"/>
                    <a:pt x="316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142;p57">
              <a:extLst>
                <a:ext uri="{FF2B5EF4-FFF2-40B4-BE49-F238E27FC236}">
                  <a16:creationId xmlns:a16="http://schemas.microsoft.com/office/drawing/2014/main" id="{C9842C00-ED80-4A42-B382-7918E553666A}"/>
                </a:ext>
              </a:extLst>
            </p:cNvPr>
            <p:cNvSpPr/>
            <p:nvPr/>
          </p:nvSpPr>
          <p:spPr>
            <a:xfrm>
              <a:off x="2439414" y="1646965"/>
              <a:ext cx="612219" cy="478937"/>
            </a:xfrm>
            <a:custGeom>
              <a:avLst/>
              <a:gdLst/>
              <a:ahLst/>
              <a:cxnLst/>
              <a:rect l="l" t="t" r="r" b="b"/>
              <a:pathLst>
                <a:path w="6440" h="5038" extrusionOk="0">
                  <a:moveTo>
                    <a:pt x="744" y="4579"/>
                  </a:moveTo>
                  <a:lnTo>
                    <a:pt x="744" y="5037"/>
                  </a:lnTo>
                  <a:cubicBezTo>
                    <a:pt x="1059" y="4894"/>
                    <a:pt x="1259" y="4551"/>
                    <a:pt x="1202" y="4178"/>
                  </a:cubicBezTo>
                  <a:cubicBezTo>
                    <a:pt x="1202" y="4178"/>
                    <a:pt x="2662" y="3921"/>
                    <a:pt x="3120" y="2547"/>
                  </a:cubicBezTo>
                  <a:cubicBezTo>
                    <a:pt x="3120" y="2547"/>
                    <a:pt x="4064" y="2891"/>
                    <a:pt x="4751" y="2604"/>
                  </a:cubicBezTo>
                  <a:cubicBezTo>
                    <a:pt x="4751" y="2604"/>
                    <a:pt x="5066" y="3778"/>
                    <a:pt x="5781" y="4007"/>
                  </a:cubicBezTo>
                  <a:cubicBezTo>
                    <a:pt x="5781" y="4007"/>
                    <a:pt x="5810" y="4865"/>
                    <a:pt x="6153" y="4951"/>
                  </a:cubicBezTo>
                  <a:lnTo>
                    <a:pt x="6153" y="4551"/>
                  </a:lnTo>
                  <a:lnTo>
                    <a:pt x="6439" y="3949"/>
                  </a:lnTo>
                  <a:lnTo>
                    <a:pt x="6211" y="1946"/>
                  </a:lnTo>
                  <a:cubicBezTo>
                    <a:pt x="5838" y="1374"/>
                    <a:pt x="5409" y="830"/>
                    <a:pt x="4980" y="315"/>
                  </a:cubicBezTo>
                  <a:cubicBezTo>
                    <a:pt x="4780" y="229"/>
                    <a:pt x="3177" y="0"/>
                    <a:pt x="3177" y="0"/>
                  </a:cubicBezTo>
                  <a:lnTo>
                    <a:pt x="1288" y="1059"/>
                  </a:lnTo>
                  <a:cubicBezTo>
                    <a:pt x="1288" y="1059"/>
                    <a:pt x="630" y="1946"/>
                    <a:pt x="630" y="2146"/>
                  </a:cubicBezTo>
                  <a:cubicBezTo>
                    <a:pt x="630" y="2347"/>
                    <a:pt x="0" y="3606"/>
                    <a:pt x="744" y="4579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143;p57">
              <a:extLst>
                <a:ext uri="{FF2B5EF4-FFF2-40B4-BE49-F238E27FC236}">
                  <a16:creationId xmlns:a16="http://schemas.microsoft.com/office/drawing/2014/main" id="{CB993BCC-9304-4D4B-A56A-D531E3765BBE}"/>
                </a:ext>
              </a:extLst>
            </p:cNvPr>
            <p:cNvSpPr/>
            <p:nvPr/>
          </p:nvSpPr>
          <p:spPr>
            <a:xfrm>
              <a:off x="1995935" y="3295683"/>
              <a:ext cx="1542715" cy="16351"/>
            </a:xfrm>
            <a:custGeom>
              <a:avLst/>
              <a:gdLst/>
              <a:ahLst/>
              <a:cxnLst/>
              <a:rect l="l" t="t" r="r" b="b"/>
              <a:pathLst>
                <a:path w="16228" h="172" fill="none" extrusionOk="0">
                  <a:moveTo>
                    <a:pt x="0" y="0"/>
                  </a:moveTo>
                  <a:lnTo>
                    <a:pt x="487" y="172"/>
                  </a:lnTo>
                  <a:moveTo>
                    <a:pt x="16227" y="0"/>
                  </a:moveTo>
                  <a:lnTo>
                    <a:pt x="15798" y="143"/>
                  </a:lnTo>
                </a:path>
              </a:pathLst>
            </a:custGeom>
            <a:noFill/>
            <a:ln w="6450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144;p57">
              <a:extLst>
                <a:ext uri="{FF2B5EF4-FFF2-40B4-BE49-F238E27FC236}">
                  <a16:creationId xmlns:a16="http://schemas.microsoft.com/office/drawing/2014/main" id="{4BED1ED0-9C8E-422A-A9F0-CB0DD43099E9}"/>
                </a:ext>
              </a:extLst>
            </p:cNvPr>
            <p:cNvSpPr/>
            <p:nvPr/>
          </p:nvSpPr>
          <p:spPr>
            <a:xfrm>
              <a:off x="2501967" y="2811420"/>
              <a:ext cx="541490" cy="323791"/>
            </a:xfrm>
            <a:custGeom>
              <a:avLst/>
              <a:gdLst/>
              <a:ahLst/>
              <a:cxnLst/>
              <a:rect l="l" t="t" r="r" b="b"/>
              <a:pathLst>
                <a:path w="5696" h="3406" extrusionOk="0">
                  <a:moveTo>
                    <a:pt x="1031" y="458"/>
                  </a:moveTo>
                  <a:lnTo>
                    <a:pt x="1031" y="458"/>
                  </a:lnTo>
                  <a:cubicBezTo>
                    <a:pt x="1431" y="29"/>
                    <a:pt x="2090" y="29"/>
                    <a:pt x="2519" y="429"/>
                  </a:cubicBezTo>
                  <a:lnTo>
                    <a:pt x="2834" y="744"/>
                  </a:lnTo>
                  <a:lnTo>
                    <a:pt x="3149" y="429"/>
                  </a:lnTo>
                  <a:cubicBezTo>
                    <a:pt x="3549" y="0"/>
                    <a:pt x="4207" y="0"/>
                    <a:pt x="4637" y="401"/>
                  </a:cubicBezTo>
                  <a:lnTo>
                    <a:pt x="4637" y="401"/>
                  </a:lnTo>
                  <a:cubicBezTo>
                    <a:pt x="5696" y="1431"/>
                    <a:pt x="4150" y="2662"/>
                    <a:pt x="2891" y="3406"/>
                  </a:cubicBezTo>
                  <a:cubicBezTo>
                    <a:pt x="1689" y="2891"/>
                    <a:pt x="0" y="1517"/>
                    <a:pt x="1031" y="4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145;p57">
              <a:extLst>
                <a:ext uri="{FF2B5EF4-FFF2-40B4-BE49-F238E27FC236}">
                  <a16:creationId xmlns:a16="http://schemas.microsoft.com/office/drawing/2014/main" id="{B97190DE-926B-406E-8634-B97F8E431E3B}"/>
                </a:ext>
              </a:extLst>
            </p:cNvPr>
            <p:cNvSpPr/>
            <p:nvPr/>
          </p:nvSpPr>
          <p:spPr>
            <a:xfrm>
              <a:off x="1680318" y="2468614"/>
              <a:ext cx="424465" cy="546909"/>
            </a:xfrm>
            <a:custGeom>
              <a:avLst/>
              <a:gdLst/>
              <a:ahLst/>
              <a:cxnLst/>
              <a:rect l="l" t="t" r="r" b="b"/>
              <a:pathLst>
                <a:path w="4465" h="5753" extrusionOk="0">
                  <a:moveTo>
                    <a:pt x="3721" y="0"/>
                  </a:moveTo>
                  <a:lnTo>
                    <a:pt x="4379" y="458"/>
                  </a:lnTo>
                  <a:lnTo>
                    <a:pt x="4179" y="773"/>
                  </a:lnTo>
                  <a:cubicBezTo>
                    <a:pt x="4436" y="1002"/>
                    <a:pt x="4465" y="1374"/>
                    <a:pt x="4265" y="1660"/>
                  </a:cubicBezTo>
                  <a:lnTo>
                    <a:pt x="4064" y="2003"/>
                  </a:lnTo>
                  <a:lnTo>
                    <a:pt x="3750" y="2461"/>
                  </a:lnTo>
                  <a:lnTo>
                    <a:pt x="3750" y="2461"/>
                  </a:lnTo>
                  <a:lnTo>
                    <a:pt x="3721" y="2519"/>
                  </a:lnTo>
                  <a:lnTo>
                    <a:pt x="3721" y="2519"/>
                  </a:lnTo>
                  <a:cubicBezTo>
                    <a:pt x="3664" y="2576"/>
                    <a:pt x="3635" y="2604"/>
                    <a:pt x="3578" y="2662"/>
                  </a:cubicBezTo>
                  <a:cubicBezTo>
                    <a:pt x="3463" y="2690"/>
                    <a:pt x="3406" y="2719"/>
                    <a:pt x="3377" y="2747"/>
                  </a:cubicBezTo>
                  <a:cubicBezTo>
                    <a:pt x="3349" y="2805"/>
                    <a:pt x="3349" y="2862"/>
                    <a:pt x="3349" y="2919"/>
                  </a:cubicBezTo>
                  <a:cubicBezTo>
                    <a:pt x="3349" y="3034"/>
                    <a:pt x="3320" y="3148"/>
                    <a:pt x="3234" y="3234"/>
                  </a:cubicBezTo>
                  <a:lnTo>
                    <a:pt x="3177" y="3320"/>
                  </a:lnTo>
                  <a:lnTo>
                    <a:pt x="1861" y="5323"/>
                  </a:lnTo>
                  <a:lnTo>
                    <a:pt x="1803" y="5409"/>
                  </a:lnTo>
                  <a:cubicBezTo>
                    <a:pt x="1632" y="5695"/>
                    <a:pt x="1260" y="5753"/>
                    <a:pt x="1002" y="5581"/>
                  </a:cubicBezTo>
                  <a:lnTo>
                    <a:pt x="344" y="5123"/>
                  </a:lnTo>
                  <a:cubicBezTo>
                    <a:pt x="58" y="4951"/>
                    <a:pt x="0" y="4579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46"/>
                  </a:cubicBezTo>
                  <a:cubicBezTo>
                    <a:pt x="1947" y="1889"/>
                    <a:pt x="1975" y="1860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32" y="1488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572"/>
                  </a:lnTo>
                  <a:cubicBezTo>
                    <a:pt x="2834" y="286"/>
                    <a:pt x="3206" y="172"/>
                    <a:pt x="3521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146;p57">
              <a:extLst>
                <a:ext uri="{FF2B5EF4-FFF2-40B4-BE49-F238E27FC236}">
                  <a16:creationId xmlns:a16="http://schemas.microsoft.com/office/drawing/2014/main" id="{6DD38105-4A8C-4635-86AE-CF523E7EA197}"/>
                </a:ext>
              </a:extLst>
            </p:cNvPr>
            <p:cNvSpPr/>
            <p:nvPr/>
          </p:nvSpPr>
          <p:spPr>
            <a:xfrm>
              <a:off x="1680318" y="2468614"/>
              <a:ext cx="386439" cy="522382"/>
            </a:xfrm>
            <a:custGeom>
              <a:avLst/>
              <a:gdLst/>
              <a:ahLst/>
              <a:cxnLst/>
              <a:rect l="l" t="t" r="r" b="b"/>
              <a:pathLst>
                <a:path w="4065" h="5495" extrusionOk="0">
                  <a:moveTo>
                    <a:pt x="3721" y="0"/>
                  </a:moveTo>
                  <a:lnTo>
                    <a:pt x="3978" y="172"/>
                  </a:lnTo>
                  <a:lnTo>
                    <a:pt x="3750" y="515"/>
                  </a:lnTo>
                  <a:cubicBezTo>
                    <a:pt x="4007" y="744"/>
                    <a:pt x="4064" y="1116"/>
                    <a:pt x="3864" y="1402"/>
                  </a:cubicBezTo>
                  <a:lnTo>
                    <a:pt x="3635" y="1746"/>
                  </a:lnTo>
                  <a:lnTo>
                    <a:pt x="3349" y="2204"/>
                  </a:lnTo>
                  <a:lnTo>
                    <a:pt x="3349" y="2204"/>
                  </a:lnTo>
                  <a:lnTo>
                    <a:pt x="3292" y="2261"/>
                  </a:lnTo>
                  <a:lnTo>
                    <a:pt x="3292" y="2261"/>
                  </a:lnTo>
                  <a:cubicBezTo>
                    <a:pt x="3263" y="2290"/>
                    <a:pt x="3206" y="2347"/>
                    <a:pt x="3149" y="2375"/>
                  </a:cubicBezTo>
                  <a:cubicBezTo>
                    <a:pt x="3063" y="2433"/>
                    <a:pt x="2977" y="2433"/>
                    <a:pt x="2948" y="2461"/>
                  </a:cubicBezTo>
                  <a:cubicBezTo>
                    <a:pt x="2920" y="2519"/>
                    <a:pt x="2920" y="2576"/>
                    <a:pt x="2948" y="2633"/>
                  </a:cubicBezTo>
                  <a:cubicBezTo>
                    <a:pt x="2948" y="2747"/>
                    <a:pt x="2891" y="2862"/>
                    <a:pt x="2834" y="2948"/>
                  </a:cubicBezTo>
                  <a:lnTo>
                    <a:pt x="2776" y="3062"/>
                  </a:lnTo>
                  <a:lnTo>
                    <a:pt x="1460" y="5037"/>
                  </a:lnTo>
                  <a:lnTo>
                    <a:pt x="1403" y="5152"/>
                  </a:lnTo>
                  <a:cubicBezTo>
                    <a:pt x="1202" y="5409"/>
                    <a:pt x="859" y="5495"/>
                    <a:pt x="573" y="5295"/>
                  </a:cubicBezTo>
                  <a:lnTo>
                    <a:pt x="344" y="5152"/>
                  </a:lnTo>
                  <a:cubicBezTo>
                    <a:pt x="58" y="4951"/>
                    <a:pt x="0" y="4608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75"/>
                  </a:cubicBezTo>
                  <a:cubicBezTo>
                    <a:pt x="1947" y="1889"/>
                    <a:pt x="1975" y="1889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61" y="1517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601"/>
                  </a:lnTo>
                  <a:cubicBezTo>
                    <a:pt x="2834" y="286"/>
                    <a:pt x="3206" y="200"/>
                    <a:pt x="3521" y="3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147;p57">
              <a:extLst>
                <a:ext uri="{FF2B5EF4-FFF2-40B4-BE49-F238E27FC236}">
                  <a16:creationId xmlns:a16="http://schemas.microsoft.com/office/drawing/2014/main" id="{0235283D-9F94-4B9E-B637-88980F8789F7}"/>
                </a:ext>
              </a:extLst>
            </p:cNvPr>
            <p:cNvSpPr/>
            <p:nvPr/>
          </p:nvSpPr>
          <p:spPr>
            <a:xfrm>
              <a:off x="2017705" y="2433250"/>
              <a:ext cx="108849" cy="95255"/>
            </a:xfrm>
            <a:custGeom>
              <a:avLst/>
              <a:gdLst/>
              <a:ahLst/>
              <a:cxnLst/>
              <a:rect l="l" t="t" r="r" b="b"/>
              <a:pathLst>
                <a:path w="1145" h="1002" extrusionOk="0">
                  <a:moveTo>
                    <a:pt x="744" y="229"/>
                  </a:moveTo>
                  <a:lnTo>
                    <a:pt x="458" y="57"/>
                  </a:lnTo>
                  <a:cubicBezTo>
                    <a:pt x="372" y="0"/>
                    <a:pt x="258" y="29"/>
                    <a:pt x="201" y="114"/>
                  </a:cubicBezTo>
                  <a:lnTo>
                    <a:pt x="0" y="429"/>
                  </a:lnTo>
                  <a:lnTo>
                    <a:pt x="429" y="715"/>
                  </a:lnTo>
                  <a:lnTo>
                    <a:pt x="859" y="1002"/>
                  </a:lnTo>
                  <a:lnTo>
                    <a:pt x="1059" y="687"/>
                  </a:lnTo>
                  <a:cubicBezTo>
                    <a:pt x="1145" y="601"/>
                    <a:pt x="1116" y="487"/>
                    <a:pt x="1030" y="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148;p57">
              <a:extLst>
                <a:ext uri="{FF2B5EF4-FFF2-40B4-BE49-F238E27FC236}">
                  <a16:creationId xmlns:a16="http://schemas.microsoft.com/office/drawing/2014/main" id="{F7392C3C-2A39-4A5B-A32A-3E72E802AB05}"/>
                </a:ext>
              </a:extLst>
            </p:cNvPr>
            <p:cNvSpPr/>
            <p:nvPr/>
          </p:nvSpPr>
          <p:spPr>
            <a:xfrm>
              <a:off x="1887085" y="2525749"/>
              <a:ext cx="198686" cy="165983"/>
            </a:xfrm>
            <a:custGeom>
              <a:avLst/>
              <a:gdLst/>
              <a:ahLst/>
              <a:cxnLst/>
              <a:rect l="l" t="t" r="r" b="b"/>
              <a:pathLst>
                <a:path w="2090" h="1746" extrusionOk="0">
                  <a:moveTo>
                    <a:pt x="458" y="0"/>
                  </a:moveTo>
                  <a:lnTo>
                    <a:pt x="0" y="687"/>
                  </a:lnTo>
                  <a:lnTo>
                    <a:pt x="1632" y="1746"/>
                  </a:lnTo>
                  <a:lnTo>
                    <a:pt x="2090" y="1088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149;p57">
              <a:extLst>
                <a:ext uri="{FF2B5EF4-FFF2-40B4-BE49-F238E27FC236}">
                  <a16:creationId xmlns:a16="http://schemas.microsoft.com/office/drawing/2014/main" id="{F1B7D776-EC09-4634-AA2B-C0729B9E36B3}"/>
                </a:ext>
              </a:extLst>
            </p:cNvPr>
            <p:cNvSpPr/>
            <p:nvPr/>
          </p:nvSpPr>
          <p:spPr>
            <a:xfrm>
              <a:off x="1201475" y="2457682"/>
              <a:ext cx="307535" cy="157903"/>
            </a:xfrm>
            <a:custGeom>
              <a:avLst/>
              <a:gdLst/>
              <a:ahLst/>
              <a:cxnLst/>
              <a:rect l="l" t="t" r="r" b="b"/>
              <a:pathLst>
                <a:path w="3235" h="1661" extrusionOk="0">
                  <a:moveTo>
                    <a:pt x="3063" y="1"/>
                  </a:moveTo>
                  <a:lnTo>
                    <a:pt x="0" y="1174"/>
                  </a:lnTo>
                  <a:lnTo>
                    <a:pt x="201" y="1660"/>
                  </a:lnTo>
                  <a:lnTo>
                    <a:pt x="3234" y="487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150;p57">
              <a:extLst>
                <a:ext uri="{FF2B5EF4-FFF2-40B4-BE49-F238E27FC236}">
                  <a16:creationId xmlns:a16="http://schemas.microsoft.com/office/drawing/2014/main" id="{35699799-E85E-469F-8095-9E4A03A6DBF1}"/>
                </a:ext>
              </a:extLst>
            </p:cNvPr>
            <p:cNvSpPr/>
            <p:nvPr/>
          </p:nvSpPr>
          <p:spPr>
            <a:xfrm>
              <a:off x="1201475" y="2457682"/>
              <a:ext cx="299360" cy="130714"/>
            </a:xfrm>
            <a:custGeom>
              <a:avLst/>
              <a:gdLst/>
              <a:ahLst/>
              <a:cxnLst/>
              <a:rect l="l" t="t" r="r" b="b"/>
              <a:pathLst>
                <a:path w="3149" h="1375" extrusionOk="0">
                  <a:moveTo>
                    <a:pt x="3063" y="1"/>
                  </a:moveTo>
                  <a:lnTo>
                    <a:pt x="0" y="1174"/>
                  </a:lnTo>
                  <a:lnTo>
                    <a:pt x="86" y="1374"/>
                  </a:lnTo>
                  <a:lnTo>
                    <a:pt x="3149" y="201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151;p57">
              <a:extLst>
                <a:ext uri="{FF2B5EF4-FFF2-40B4-BE49-F238E27FC236}">
                  <a16:creationId xmlns:a16="http://schemas.microsoft.com/office/drawing/2014/main" id="{212EBFEB-1595-4F59-BA07-F4DCE75DEB31}"/>
                </a:ext>
              </a:extLst>
            </p:cNvPr>
            <p:cNvSpPr/>
            <p:nvPr/>
          </p:nvSpPr>
          <p:spPr>
            <a:xfrm>
              <a:off x="1100801" y="2340656"/>
              <a:ext cx="506126" cy="394615"/>
            </a:xfrm>
            <a:custGeom>
              <a:avLst/>
              <a:gdLst/>
              <a:ahLst/>
              <a:cxnLst/>
              <a:rect l="l" t="t" r="r" b="b"/>
              <a:pathLst>
                <a:path w="5324" h="4151" extrusionOk="0">
                  <a:moveTo>
                    <a:pt x="916" y="3750"/>
                  </a:moveTo>
                  <a:cubicBezTo>
                    <a:pt x="745" y="3779"/>
                    <a:pt x="544" y="3693"/>
                    <a:pt x="487" y="3521"/>
                  </a:cubicBezTo>
                  <a:lnTo>
                    <a:pt x="58" y="2462"/>
                  </a:lnTo>
                  <a:cubicBezTo>
                    <a:pt x="1" y="2290"/>
                    <a:pt x="86" y="2090"/>
                    <a:pt x="229" y="2004"/>
                  </a:cubicBezTo>
                  <a:lnTo>
                    <a:pt x="229" y="1976"/>
                  </a:lnTo>
                  <a:cubicBezTo>
                    <a:pt x="344" y="1689"/>
                    <a:pt x="487" y="1403"/>
                    <a:pt x="659" y="1146"/>
                  </a:cubicBezTo>
                  <a:lnTo>
                    <a:pt x="659" y="1146"/>
                  </a:lnTo>
                  <a:cubicBezTo>
                    <a:pt x="830" y="1060"/>
                    <a:pt x="1031" y="1146"/>
                    <a:pt x="1088" y="1317"/>
                  </a:cubicBezTo>
                  <a:lnTo>
                    <a:pt x="2004" y="3693"/>
                  </a:lnTo>
                  <a:cubicBezTo>
                    <a:pt x="2061" y="3865"/>
                    <a:pt x="1975" y="4065"/>
                    <a:pt x="1804" y="4151"/>
                  </a:cubicBezTo>
                  <a:lnTo>
                    <a:pt x="1804" y="4151"/>
                  </a:lnTo>
                  <a:cubicBezTo>
                    <a:pt x="1517" y="4065"/>
                    <a:pt x="1231" y="3922"/>
                    <a:pt x="945" y="3807"/>
                  </a:cubicBezTo>
                  <a:lnTo>
                    <a:pt x="945" y="3750"/>
                  </a:lnTo>
                  <a:close/>
                  <a:moveTo>
                    <a:pt x="3521" y="1"/>
                  </a:moveTo>
                  <a:lnTo>
                    <a:pt x="3521" y="1"/>
                  </a:lnTo>
                  <a:cubicBezTo>
                    <a:pt x="3320" y="87"/>
                    <a:pt x="3234" y="259"/>
                    <a:pt x="3320" y="459"/>
                  </a:cubicBezTo>
                  <a:lnTo>
                    <a:pt x="4236" y="2834"/>
                  </a:lnTo>
                  <a:cubicBezTo>
                    <a:pt x="4293" y="3006"/>
                    <a:pt x="4494" y="3092"/>
                    <a:pt x="4665" y="3035"/>
                  </a:cubicBezTo>
                  <a:lnTo>
                    <a:pt x="4665" y="3035"/>
                  </a:lnTo>
                  <a:cubicBezTo>
                    <a:pt x="4837" y="2949"/>
                    <a:pt x="4923" y="2777"/>
                    <a:pt x="4894" y="2605"/>
                  </a:cubicBezTo>
                  <a:cubicBezTo>
                    <a:pt x="5066" y="2548"/>
                    <a:pt x="5152" y="2348"/>
                    <a:pt x="5095" y="2176"/>
                  </a:cubicBezTo>
                  <a:lnTo>
                    <a:pt x="5095" y="2147"/>
                  </a:lnTo>
                  <a:cubicBezTo>
                    <a:pt x="5238" y="2062"/>
                    <a:pt x="5324" y="1861"/>
                    <a:pt x="5266" y="1689"/>
                  </a:cubicBezTo>
                  <a:lnTo>
                    <a:pt x="4837" y="602"/>
                  </a:lnTo>
                  <a:cubicBezTo>
                    <a:pt x="4780" y="430"/>
                    <a:pt x="4580" y="344"/>
                    <a:pt x="4408" y="402"/>
                  </a:cubicBezTo>
                  <a:lnTo>
                    <a:pt x="4408" y="373"/>
                  </a:lnTo>
                  <a:cubicBezTo>
                    <a:pt x="4122" y="201"/>
                    <a:pt x="3835" y="87"/>
                    <a:pt x="3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152;p57">
              <a:extLst>
                <a:ext uri="{FF2B5EF4-FFF2-40B4-BE49-F238E27FC236}">
                  <a16:creationId xmlns:a16="http://schemas.microsoft.com/office/drawing/2014/main" id="{E203A9DD-C570-48E5-B40B-83EB898CDF40}"/>
                </a:ext>
              </a:extLst>
            </p:cNvPr>
            <p:cNvSpPr/>
            <p:nvPr/>
          </p:nvSpPr>
          <p:spPr>
            <a:xfrm>
              <a:off x="1484389" y="2452263"/>
              <a:ext cx="119877" cy="179673"/>
            </a:xfrm>
            <a:custGeom>
              <a:avLst/>
              <a:gdLst/>
              <a:ahLst/>
              <a:cxnLst/>
              <a:rect l="l" t="t" r="r" b="b"/>
              <a:pathLst>
                <a:path w="1261" h="1890" extrusionOk="0">
                  <a:moveTo>
                    <a:pt x="1" y="1116"/>
                  </a:moveTo>
                  <a:lnTo>
                    <a:pt x="201" y="1660"/>
                  </a:lnTo>
                  <a:cubicBezTo>
                    <a:pt x="201" y="1689"/>
                    <a:pt x="230" y="1717"/>
                    <a:pt x="258" y="1746"/>
                  </a:cubicBezTo>
                  <a:cubicBezTo>
                    <a:pt x="344" y="1861"/>
                    <a:pt x="516" y="1889"/>
                    <a:pt x="630" y="1861"/>
                  </a:cubicBezTo>
                  <a:cubicBezTo>
                    <a:pt x="802" y="1775"/>
                    <a:pt x="888" y="1603"/>
                    <a:pt x="859" y="1431"/>
                  </a:cubicBezTo>
                  <a:cubicBezTo>
                    <a:pt x="1031" y="1374"/>
                    <a:pt x="1117" y="1174"/>
                    <a:pt x="1060" y="1002"/>
                  </a:cubicBezTo>
                  <a:lnTo>
                    <a:pt x="1060" y="973"/>
                  </a:lnTo>
                  <a:cubicBezTo>
                    <a:pt x="1174" y="888"/>
                    <a:pt x="1260" y="744"/>
                    <a:pt x="1260" y="601"/>
                  </a:cubicBezTo>
                  <a:cubicBezTo>
                    <a:pt x="1231" y="573"/>
                    <a:pt x="1231" y="544"/>
                    <a:pt x="1231" y="515"/>
                  </a:cubicBezTo>
                  <a:lnTo>
                    <a:pt x="1031" y="0"/>
                  </a:lnTo>
                  <a:cubicBezTo>
                    <a:pt x="1088" y="172"/>
                    <a:pt x="1003" y="372"/>
                    <a:pt x="859" y="458"/>
                  </a:cubicBezTo>
                  <a:lnTo>
                    <a:pt x="859" y="487"/>
                  </a:lnTo>
                  <a:cubicBezTo>
                    <a:pt x="1231" y="1031"/>
                    <a:pt x="430" y="1660"/>
                    <a:pt x="1" y="1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153;p57">
              <a:extLst>
                <a:ext uri="{FF2B5EF4-FFF2-40B4-BE49-F238E27FC236}">
                  <a16:creationId xmlns:a16="http://schemas.microsoft.com/office/drawing/2014/main" id="{E3474C86-6B51-42CC-A13A-C057CF76D647}"/>
                </a:ext>
              </a:extLst>
            </p:cNvPr>
            <p:cNvSpPr/>
            <p:nvPr/>
          </p:nvSpPr>
          <p:spPr>
            <a:xfrm>
              <a:off x="1127990" y="2626328"/>
              <a:ext cx="168835" cy="141647"/>
            </a:xfrm>
            <a:custGeom>
              <a:avLst/>
              <a:gdLst/>
              <a:ahLst/>
              <a:cxnLst/>
              <a:rect l="l" t="t" r="r" b="b"/>
              <a:pathLst>
                <a:path w="1776" h="1490" extrusionOk="0">
                  <a:moveTo>
                    <a:pt x="1718" y="688"/>
                  </a:moveTo>
                  <a:lnTo>
                    <a:pt x="1518" y="144"/>
                  </a:lnTo>
                  <a:cubicBezTo>
                    <a:pt x="1260" y="487"/>
                    <a:pt x="745" y="545"/>
                    <a:pt x="430" y="259"/>
                  </a:cubicBezTo>
                  <a:lnTo>
                    <a:pt x="430" y="201"/>
                  </a:lnTo>
                  <a:cubicBezTo>
                    <a:pt x="258" y="259"/>
                    <a:pt x="87" y="173"/>
                    <a:pt x="1" y="1"/>
                  </a:cubicBezTo>
                  <a:lnTo>
                    <a:pt x="201" y="516"/>
                  </a:lnTo>
                  <a:cubicBezTo>
                    <a:pt x="287" y="688"/>
                    <a:pt x="459" y="774"/>
                    <a:pt x="630" y="745"/>
                  </a:cubicBezTo>
                  <a:lnTo>
                    <a:pt x="630" y="774"/>
                  </a:lnTo>
                  <a:cubicBezTo>
                    <a:pt x="688" y="1489"/>
                    <a:pt x="1775" y="1403"/>
                    <a:pt x="1718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154;p57">
              <a:extLst>
                <a:ext uri="{FF2B5EF4-FFF2-40B4-BE49-F238E27FC236}">
                  <a16:creationId xmlns:a16="http://schemas.microsoft.com/office/drawing/2014/main" id="{CF6F1755-1BA7-4EA4-AEEA-5A32751EB532}"/>
                </a:ext>
              </a:extLst>
            </p:cNvPr>
            <p:cNvSpPr/>
            <p:nvPr/>
          </p:nvSpPr>
          <p:spPr>
            <a:xfrm>
              <a:off x="1100801" y="2531167"/>
              <a:ext cx="68067" cy="119782"/>
            </a:xfrm>
            <a:custGeom>
              <a:avLst/>
              <a:gdLst/>
              <a:ahLst/>
              <a:cxnLst/>
              <a:rect l="l" t="t" r="r" b="b"/>
              <a:pathLst>
                <a:path w="716" h="1260" extrusionOk="0">
                  <a:moveTo>
                    <a:pt x="229" y="0"/>
                  </a:moveTo>
                  <a:cubicBezTo>
                    <a:pt x="86" y="86"/>
                    <a:pt x="1" y="258"/>
                    <a:pt x="58" y="430"/>
                  </a:cubicBezTo>
                  <a:lnTo>
                    <a:pt x="287" y="1002"/>
                  </a:lnTo>
                  <a:cubicBezTo>
                    <a:pt x="344" y="1174"/>
                    <a:pt x="544" y="1260"/>
                    <a:pt x="716" y="1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155;p57">
              <a:extLst>
                <a:ext uri="{FF2B5EF4-FFF2-40B4-BE49-F238E27FC236}">
                  <a16:creationId xmlns:a16="http://schemas.microsoft.com/office/drawing/2014/main" id="{0EC4B989-1556-48E5-8F29-90C5B4DCBB35}"/>
                </a:ext>
              </a:extLst>
            </p:cNvPr>
            <p:cNvSpPr/>
            <p:nvPr/>
          </p:nvSpPr>
          <p:spPr>
            <a:xfrm>
              <a:off x="1517092" y="2370602"/>
              <a:ext cx="70823" cy="130714"/>
            </a:xfrm>
            <a:custGeom>
              <a:avLst/>
              <a:gdLst/>
              <a:ahLst/>
              <a:cxnLst/>
              <a:rect l="l" t="t" r="r" b="b"/>
              <a:pathLst>
                <a:path w="745" h="1375" extrusionOk="0">
                  <a:moveTo>
                    <a:pt x="0" y="1"/>
                  </a:moveTo>
                  <a:lnTo>
                    <a:pt x="515" y="1374"/>
                  </a:lnTo>
                  <a:cubicBezTo>
                    <a:pt x="515" y="1346"/>
                    <a:pt x="515" y="1346"/>
                    <a:pt x="515" y="1346"/>
                  </a:cubicBezTo>
                  <a:lnTo>
                    <a:pt x="515" y="1289"/>
                  </a:lnTo>
                  <a:cubicBezTo>
                    <a:pt x="687" y="1203"/>
                    <a:pt x="744" y="1031"/>
                    <a:pt x="687" y="859"/>
                  </a:cubicBezTo>
                  <a:lnTo>
                    <a:pt x="458" y="287"/>
                  </a:lnTo>
                  <a:cubicBezTo>
                    <a:pt x="401" y="115"/>
                    <a:pt x="229" y="29"/>
                    <a:pt x="29" y="87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156;p57">
              <a:extLst>
                <a:ext uri="{FF2B5EF4-FFF2-40B4-BE49-F238E27FC236}">
                  <a16:creationId xmlns:a16="http://schemas.microsoft.com/office/drawing/2014/main" id="{7C6433B7-258A-4557-8B41-AEDBEE125213}"/>
                </a:ext>
              </a:extLst>
            </p:cNvPr>
            <p:cNvSpPr/>
            <p:nvPr/>
          </p:nvSpPr>
          <p:spPr>
            <a:xfrm>
              <a:off x="4017400" y="2182943"/>
              <a:ext cx="46297" cy="160565"/>
            </a:xfrm>
            <a:custGeom>
              <a:avLst/>
              <a:gdLst/>
              <a:ahLst/>
              <a:cxnLst/>
              <a:rect l="l" t="t" r="r" b="b"/>
              <a:pathLst>
                <a:path w="487" h="1689" extrusionOk="0">
                  <a:moveTo>
                    <a:pt x="29" y="687"/>
                  </a:moveTo>
                  <a:cubicBezTo>
                    <a:pt x="58" y="458"/>
                    <a:pt x="143" y="29"/>
                    <a:pt x="315" y="0"/>
                  </a:cubicBezTo>
                  <a:cubicBezTo>
                    <a:pt x="401" y="0"/>
                    <a:pt x="487" y="0"/>
                    <a:pt x="401" y="200"/>
                  </a:cubicBezTo>
                  <a:cubicBezTo>
                    <a:pt x="258" y="515"/>
                    <a:pt x="172" y="887"/>
                    <a:pt x="172" y="1231"/>
                  </a:cubicBezTo>
                  <a:cubicBezTo>
                    <a:pt x="143" y="1689"/>
                    <a:pt x="0" y="944"/>
                    <a:pt x="29" y="6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157;p57">
              <a:extLst>
                <a:ext uri="{FF2B5EF4-FFF2-40B4-BE49-F238E27FC236}">
                  <a16:creationId xmlns:a16="http://schemas.microsoft.com/office/drawing/2014/main" id="{915EED81-68CF-4B2B-BAAC-C03D05321210}"/>
                </a:ext>
              </a:extLst>
            </p:cNvPr>
            <p:cNvSpPr/>
            <p:nvPr/>
          </p:nvSpPr>
          <p:spPr>
            <a:xfrm>
              <a:off x="3892199" y="2199199"/>
              <a:ext cx="133471" cy="84418"/>
            </a:xfrm>
            <a:custGeom>
              <a:avLst/>
              <a:gdLst/>
              <a:ahLst/>
              <a:cxnLst/>
              <a:rect l="l" t="t" r="r" b="b"/>
              <a:pathLst>
                <a:path w="1404" h="888" extrusionOk="0">
                  <a:moveTo>
                    <a:pt x="1403" y="688"/>
                  </a:moveTo>
                  <a:cubicBezTo>
                    <a:pt x="1346" y="287"/>
                    <a:pt x="1003" y="1"/>
                    <a:pt x="602" y="29"/>
                  </a:cubicBezTo>
                  <a:cubicBezTo>
                    <a:pt x="401" y="29"/>
                    <a:pt x="201" y="29"/>
                    <a:pt x="1" y="87"/>
                  </a:cubicBezTo>
                  <a:cubicBezTo>
                    <a:pt x="230" y="630"/>
                    <a:pt x="831" y="888"/>
                    <a:pt x="1403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158;p57">
              <a:extLst>
                <a:ext uri="{FF2B5EF4-FFF2-40B4-BE49-F238E27FC236}">
                  <a16:creationId xmlns:a16="http://schemas.microsoft.com/office/drawing/2014/main" id="{57294BE8-92B6-4C74-9090-BC9BBB5B74EC}"/>
                </a:ext>
              </a:extLst>
            </p:cNvPr>
            <p:cNvSpPr/>
            <p:nvPr/>
          </p:nvSpPr>
          <p:spPr>
            <a:xfrm>
              <a:off x="4025576" y="2199199"/>
              <a:ext cx="133376" cy="84418"/>
            </a:xfrm>
            <a:custGeom>
              <a:avLst/>
              <a:gdLst/>
              <a:ahLst/>
              <a:cxnLst/>
              <a:rect l="l" t="t" r="r" b="b"/>
              <a:pathLst>
                <a:path w="1403" h="888" extrusionOk="0">
                  <a:moveTo>
                    <a:pt x="0" y="688"/>
                  </a:moveTo>
                  <a:cubicBezTo>
                    <a:pt x="29" y="287"/>
                    <a:pt x="401" y="1"/>
                    <a:pt x="802" y="29"/>
                  </a:cubicBezTo>
                  <a:cubicBezTo>
                    <a:pt x="1002" y="29"/>
                    <a:pt x="1202" y="29"/>
                    <a:pt x="1403" y="87"/>
                  </a:cubicBezTo>
                  <a:cubicBezTo>
                    <a:pt x="1174" y="630"/>
                    <a:pt x="544" y="888"/>
                    <a:pt x="0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159;p57">
              <a:extLst>
                <a:ext uri="{FF2B5EF4-FFF2-40B4-BE49-F238E27FC236}">
                  <a16:creationId xmlns:a16="http://schemas.microsoft.com/office/drawing/2014/main" id="{BC37F800-4B7A-4288-8BD2-7DB9AA426ADD}"/>
                </a:ext>
              </a:extLst>
            </p:cNvPr>
            <p:cNvSpPr/>
            <p:nvPr/>
          </p:nvSpPr>
          <p:spPr>
            <a:xfrm>
              <a:off x="3786106" y="2253672"/>
              <a:ext cx="500707" cy="272171"/>
            </a:xfrm>
            <a:custGeom>
              <a:avLst/>
              <a:gdLst/>
              <a:ahLst/>
              <a:cxnLst/>
              <a:rect l="l" t="t" r="r" b="b"/>
              <a:pathLst>
                <a:path w="5267" h="2863" extrusionOk="0">
                  <a:moveTo>
                    <a:pt x="2147" y="2833"/>
                  </a:moveTo>
                  <a:cubicBezTo>
                    <a:pt x="2405" y="2862"/>
                    <a:pt x="2491" y="2719"/>
                    <a:pt x="2576" y="2719"/>
                  </a:cubicBezTo>
                  <a:cubicBezTo>
                    <a:pt x="2662" y="2719"/>
                    <a:pt x="2777" y="2862"/>
                    <a:pt x="2977" y="2833"/>
                  </a:cubicBezTo>
                  <a:cubicBezTo>
                    <a:pt x="4236" y="2690"/>
                    <a:pt x="5267" y="0"/>
                    <a:pt x="2405" y="86"/>
                  </a:cubicBezTo>
                  <a:cubicBezTo>
                    <a:pt x="1" y="143"/>
                    <a:pt x="831" y="2719"/>
                    <a:pt x="2147" y="28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160;p57">
              <a:extLst>
                <a:ext uri="{FF2B5EF4-FFF2-40B4-BE49-F238E27FC236}">
                  <a16:creationId xmlns:a16="http://schemas.microsoft.com/office/drawing/2014/main" id="{53E33AA1-7CE9-4A43-8191-FC42FD2C4338}"/>
                </a:ext>
              </a:extLst>
            </p:cNvPr>
            <p:cNvSpPr/>
            <p:nvPr/>
          </p:nvSpPr>
          <p:spPr>
            <a:xfrm>
              <a:off x="3881362" y="2264509"/>
              <a:ext cx="171497" cy="125296"/>
            </a:xfrm>
            <a:custGeom>
              <a:avLst/>
              <a:gdLst/>
              <a:ahLst/>
              <a:cxnLst/>
              <a:rect l="l" t="t" r="r" b="b"/>
              <a:pathLst>
                <a:path w="1804" h="1318" extrusionOk="0">
                  <a:moveTo>
                    <a:pt x="687" y="230"/>
                  </a:moveTo>
                  <a:cubicBezTo>
                    <a:pt x="258" y="459"/>
                    <a:pt x="0" y="831"/>
                    <a:pt x="115" y="1060"/>
                  </a:cubicBezTo>
                  <a:cubicBezTo>
                    <a:pt x="229" y="1317"/>
                    <a:pt x="687" y="1317"/>
                    <a:pt x="1117" y="1117"/>
                  </a:cubicBezTo>
                  <a:cubicBezTo>
                    <a:pt x="1546" y="888"/>
                    <a:pt x="1803" y="516"/>
                    <a:pt x="1689" y="287"/>
                  </a:cubicBezTo>
                  <a:cubicBezTo>
                    <a:pt x="1574" y="29"/>
                    <a:pt x="1117" y="1"/>
                    <a:pt x="687" y="2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161;p57">
              <a:extLst>
                <a:ext uri="{FF2B5EF4-FFF2-40B4-BE49-F238E27FC236}">
                  <a16:creationId xmlns:a16="http://schemas.microsoft.com/office/drawing/2014/main" id="{682775AB-DF77-4FBA-AF84-E9122B365D54}"/>
                </a:ext>
              </a:extLst>
            </p:cNvPr>
            <p:cNvSpPr/>
            <p:nvPr/>
          </p:nvSpPr>
          <p:spPr>
            <a:xfrm>
              <a:off x="3310020" y="2414142"/>
              <a:ext cx="511545" cy="326548"/>
            </a:xfrm>
            <a:custGeom>
              <a:avLst/>
              <a:gdLst/>
              <a:ahLst/>
              <a:cxnLst/>
              <a:rect l="l" t="t" r="r" b="b"/>
              <a:pathLst>
                <a:path w="5381" h="3435" extrusionOk="0">
                  <a:moveTo>
                    <a:pt x="830" y="945"/>
                  </a:moveTo>
                  <a:lnTo>
                    <a:pt x="830" y="945"/>
                  </a:lnTo>
                  <a:cubicBezTo>
                    <a:pt x="1116" y="487"/>
                    <a:pt x="1746" y="373"/>
                    <a:pt x="2204" y="688"/>
                  </a:cubicBezTo>
                  <a:lnTo>
                    <a:pt x="2576" y="916"/>
                  </a:lnTo>
                  <a:lnTo>
                    <a:pt x="2805" y="573"/>
                  </a:lnTo>
                  <a:cubicBezTo>
                    <a:pt x="3120" y="115"/>
                    <a:pt x="3749" y="1"/>
                    <a:pt x="4207" y="315"/>
                  </a:cubicBezTo>
                  <a:lnTo>
                    <a:pt x="4207" y="315"/>
                  </a:lnTo>
                  <a:cubicBezTo>
                    <a:pt x="5381" y="1117"/>
                    <a:pt x="4121" y="2548"/>
                    <a:pt x="3034" y="3435"/>
                  </a:cubicBezTo>
                  <a:cubicBezTo>
                    <a:pt x="1832" y="3149"/>
                    <a:pt x="0" y="2118"/>
                    <a:pt x="830" y="9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162;p57">
              <a:extLst>
                <a:ext uri="{FF2B5EF4-FFF2-40B4-BE49-F238E27FC236}">
                  <a16:creationId xmlns:a16="http://schemas.microsoft.com/office/drawing/2014/main" id="{78D5D07B-1685-45C3-BEA6-032913E1DCD3}"/>
                </a:ext>
              </a:extLst>
            </p:cNvPr>
            <p:cNvSpPr/>
            <p:nvPr/>
          </p:nvSpPr>
          <p:spPr>
            <a:xfrm>
              <a:off x="3386167" y="2476695"/>
              <a:ext cx="106188" cy="122539"/>
            </a:xfrm>
            <a:custGeom>
              <a:avLst/>
              <a:gdLst/>
              <a:ahLst/>
              <a:cxnLst/>
              <a:rect l="l" t="t" r="r" b="b"/>
              <a:pathLst>
                <a:path w="1117" h="1289" extrusionOk="0">
                  <a:moveTo>
                    <a:pt x="201" y="487"/>
                  </a:moveTo>
                  <a:cubicBezTo>
                    <a:pt x="1" y="774"/>
                    <a:pt x="1" y="1117"/>
                    <a:pt x="201" y="1203"/>
                  </a:cubicBezTo>
                  <a:cubicBezTo>
                    <a:pt x="401" y="1289"/>
                    <a:pt x="716" y="1117"/>
                    <a:pt x="916" y="831"/>
                  </a:cubicBezTo>
                  <a:cubicBezTo>
                    <a:pt x="1088" y="516"/>
                    <a:pt x="1117" y="201"/>
                    <a:pt x="916" y="115"/>
                  </a:cubicBezTo>
                  <a:cubicBezTo>
                    <a:pt x="716" y="1"/>
                    <a:pt x="401" y="173"/>
                    <a:pt x="201" y="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163;p57">
              <a:extLst>
                <a:ext uri="{FF2B5EF4-FFF2-40B4-BE49-F238E27FC236}">
                  <a16:creationId xmlns:a16="http://schemas.microsoft.com/office/drawing/2014/main" id="{ADB56AA7-4DA6-4AE1-8DC7-79F5CB79590B}"/>
                </a:ext>
              </a:extLst>
            </p:cNvPr>
            <p:cNvSpPr/>
            <p:nvPr/>
          </p:nvSpPr>
          <p:spPr>
            <a:xfrm>
              <a:off x="3573921" y="2452263"/>
              <a:ext cx="76242" cy="81661"/>
            </a:xfrm>
            <a:custGeom>
              <a:avLst/>
              <a:gdLst/>
              <a:ahLst/>
              <a:cxnLst/>
              <a:rect l="l" t="t" r="r" b="b"/>
              <a:pathLst>
                <a:path w="802" h="859" extrusionOk="0">
                  <a:moveTo>
                    <a:pt x="143" y="287"/>
                  </a:moveTo>
                  <a:cubicBezTo>
                    <a:pt x="0" y="487"/>
                    <a:pt x="0" y="716"/>
                    <a:pt x="115" y="773"/>
                  </a:cubicBezTo>
                  <a:cubicBezTo>
                    <a:pt x="258" y="859"/>
                    <a:pt x="487" y="773"/>
                    <a:pt x="659" y="573"/>
                  </a:cubicBezTo>
                  <a:cubicBezTo>
                    <a:pt x="802" y="372"/>
                    <a:pt x="802" y="143"/>
                    <a:pt x="687" y="58"/>
                  </a:cubicBezTo>
                  <a:cubicBezTo>
                    <a:pt x="544" y="0"/>
                    <a:pt x="315" y="86"/>
                    <a:pt x="143" y="2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047582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636</Words>
  <Application>Microsoft Office PowerPoint</Application>
  <PresentationFormat>On-screen Show (16:9)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Exo</vt:lpstr>
      <vt:lpstr>Arial</vt:lpstr>
      <vt:lpstr>Alata</vt:lpstr>
      <vt:lpstr>Montserrat</vt:lpstr>
      <vt:lpstr>Healthcare Center Website by Slidesgo</vt:lpstr>
      <vt:lpstr>My Health Keeper</vt:lpstr>
      <vt:lpstr>Motivation</vt:lpstr>
      <vt:lpstr>Storing General Health Information</vt:lpstr>
      <vt:lpstr>2.   Diet Plan</vt:lpstr>
      <vt:lpstr>3.   Storing Specialized Health Information</vt:lpstr>
      <vt:lpstr>4.   Report Analysis</vt:lpstr>
      <vt:lpstr>5.   Disease Prediction</vt:lpstr>
      <vt:lpstr>6.   Medicine Reminder</vt:lpstr>
      <vt:lpstr>7.   Menstrual Cycle Tracker</vt:lpstr>
      <vt:lpstr>The floor is open for Q/A</vt:lpstr>
      <vt:lpstr>My Health Keeper is a ONE STOP solution where users can store all sorts of health related information in ONE place</vt:lpstr>
      <vt:lpstr>PATIENT SATISFACTION</vt:lpstr>
      <vt:lpstr>TESTIMONIALS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Health Keeper</dc:title>
  <dc:creator>Siana</dc:creator>
  <cp:lastModifiedBy>Siana Rizwan</cp:lastModifiedBy>
  <cp:revision>9</cp:revision>
  <dcterms:modified xsi:type="dcterms:W3CDTF">2021-07-09T17:04:11Z</dcterms:modified>
</cp:coreProperties>
</file>