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61" r:id="rId3"/>
    <p:sldId id="259" r:id="rId4"/>
    <p:sldId id="312" r:id="rId5"/>
    <p:sldId id="307" r:id="rId6"/>
    <p:sldId id="308" r:id="rId7"/>
    <p:sldId id="309" r:id="rId8"/>
    <p:sldId id="310" r:id="rId9"/>
    <p:sldId id="311" r:id="rId10"/>
    <p:sldId id="313" r:id="rId11"/>
    <p:sldId id="272" r:id="rId12"/>
  </p:sldIdLst>
  <p:sldSz cx="9144000" cy="5143500" type="screen16x9"/>
  <p:notesSz cx="6858000" cy="9144000"/>
  <p:embeddedFontLst>
    <p:embeddedFont>
      <p:font typeface="Alata" panose="020B0604020202020204" charset="0"/>
      <p:regular r:id="rId14"/>
    </p:embeddedFon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D15F5D04-5654-4965-AFBA-2EE7F0B7444F}">
          <p14:sldIdLst>
            <p14:sldId id="256"/>
            <p14:sldId id="261"/>
            <p14:sldId id="259"/>
            <p14:sldId id="312"/>
            <p14:sldId id="307"/>
            <p14:sldId id="308"/>
            <p14:sldId id="309"/>
            <p14:sldId id="310"/>
            <p14:sldId id="311"/>
            <p14:sldId id="31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B9BE1-19E3-48EB-BE19-A43001EF83F0}">
  <a:tblStyle styleId="{661B9BE1-19E3-48EB-BE19-A43001EF83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dc6316f5a0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dc6316f5a0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07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dc6316f5a0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dc6316f5a0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13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176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867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80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33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32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465DCB-4345-4E2C-A4A9-26CEB3DF036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2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3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5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6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 idx="7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8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1B7C81-6E61-47F9-A1E5-761C4E4B8D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5538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E527F-41AC-499B-A7A2-FCF54E6A1B0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783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9" r:id="rId4"/>
    <p:sldLayoutId id="2147483675" r:id="rId5"/>
    <p:sldLayoutId id="2147483676" r:id="rId6"/>
    <p:sldLayoutId id="2147483679" r:id="rId7"/>
    <p:sldLayoutId id="2147483680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>
            <a:off x="4714028" y="873441"/>
            <a:ext cx="4509041" cy="3554532"/>
            <a:chOff x="4398025" y="622868"/>
            <a:chExt cx="4671130" cy="3682308"/>
          </a:xfrm>
        </p:grpSpPr>
        <p:sp>
          <p:nvSpPr>
            <p:cNvPr id="320" name="Google Shape;320;p33"/>
            <p:cNvSpPr/>
            <p:nvPr/>
          </p:nvSpPr>
          <p:spPr>
            <a:xfrm>
              <a:off x="7506382" y="781174"/>
              <a:ext cx="689050" cy="684983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613946" y="697900"/>
              <a:ext cx="4028811" cy="332995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476284" y="4168083"/>
              <a:ext cx="4228512" cy="91836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76284" y="4168083"/>
              <a:ext cx="1848506" cy="94570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222224" y="4120939"/>
              <a:ext cx="202435" cy="184238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638907" y="2002377"/>
              <a:ext cx="1430247" cy="2025484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266893" y="1680100"/>
              <a:ext cx="2860494" cy="1856615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391071" y="1788060"/>
              <a:ext cx="2614875" cy="1495023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76305" y="3536635"/>
              <a:ext cx="1041688" cy="302380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9485" y="3817331"/>
              <a:ext cx="1635322" cy="210544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987445" y="3479967"/>
              <a:ext cx="1432981" cy="110788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007883" y="3652703"/>
              <a:ext cx="688204" cy="375170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940466" y="3091217"/>
              <a:ext cx="831144" cy="561576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398025" y="3999590"/>
              <a:ext cx="4368906" cy="57704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33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335" name="Google Shape;335;p33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3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33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084550" y="622868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404037" y="574158"/>
            <a:ext cx="4638963" cy="1935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dirty="0"/>
              <a:t>My</a:t>
            </a:r>
            <a:br>
              <a:rPr lang="en-US" sz="5400" b="0" dirty="0"/>
            </a:br>
            <a:r>
              <a:rPr lang="en-US" sz="5400" dirty="0"/>
              <a:t>Health Keeper</a:t>
            </a:r>
            <a:endParaRPr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1"/>
          </p:nvPr>
        </p:nvSpPr>
        <p:spPr>
          <a:xfrm>
            <a:off x="714300" y="3441347"/>
            <a:ext cx="2986460" cy="1217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Team Aide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Siana Rizwan (180042105)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Farzana Tabassum (180042119)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Sabrina Islam (180042122)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3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7443FEA-7FAB-4206-BDC8-72067AB83801}"/>
              </a:ext>
            </a:extLst>
          </p:cNvPr>
          <p:cNvSpPr txBox="1"/>
          <p:nvPr/>
        </p:nvSpPr>
        <p:spPr>
          <a:xfrm>
            <a:off x="8442251" y="5578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49"/>
          <p:cNvGrpSpPr/>
          <p:nvPr/>
        </p:nvGrpSpPr>
        <p:grpSpPr>
          <a:xfrm flipH="1">
            <a:off x="5163387" y="1559441"/>
            <a:ext cx="3522223" cy="3049045"/>
            <a:chOff x="2362200" y="890550"/>
            <a:chExt cx="4371900" cy="3362400"/>
          </a:xfrm>
        </p:grpSpPr>
        <p:sp>
          <p:nvSpPr>
            <p:cNvPr id="1717" name="Google Shape;1717;p49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  <a:latin typeface="Alata" panose="020B0604020202020204" charset="0"/>
                </a:rPr>
                <a:t> </a:t>
              </a:r>
              <a:r>
                <a:rPr lang="en-US" sz="1400" b="0" i="0" u="none" strike="noStrike" dirty="0">
                  <a:solidFill>
                    <a:schemeClr val="tx1"/>
                  </a:solidFill>
                  <a:effectLst/>
                  <a:latin typeface="Alata" panose="020B0604020202020204" charset="0"/>
                </a:rPr>
                <a:t>Storing General Health Information (completed)</a:t>
              </a:r>
            </a:p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b="0" i="0" u="none" strike="noStrike" dirty="0">
                  <a:solidFill>
                    <a:schemeClr val="tx1"/>
                  </a:solidFill>
                  <a:effectLst/>
                  <a:latin typeface="Alata" panose="020B0604020202020204" charset="0"/>
                </a:rPr>
                <a:t> Diet Plan</a:t>
              </a:r>
            </a:p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b="0" i="0" u="none" strike="noStrike" dirty="0">
                  <a:solidFill>
                    <a:schemeClr val="tx1"/>
                  </a:solidFill>
                  <a:effectLst/>
                  <a:latin typeface="Alata" panose="020B0604020202020204" charset="0"/>
                </a:rPr>
                <a:t> Storing Specialized Health </a:t>
              </a:r>
              <a:r>
                <a:rPr lang="en-US" dirty="0">
                  <a:solidFill>
                    <a:schemeClr val="tx1"/>
                  </a:solidFill>
                  <a:latin typeface="Alata" panose="020B0604020202020204" charset="0"/>
                </a:rPr>
                <a:t>Journal</a:t>
              </a:r>
              <a:endParaRPr lang="en-US" sz="14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endParaRPr>
            </a:p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b="0" i="0" u="none" strike="noStrike" dirty="0">
                  <a:solidFill>
                    <a:schemeClr val="tx1"/>
                  </a:solidFill>
                  <a:effectLst/>
                  <a:latin typeface="Alata" panose="020B0604020202020204" charset="0"/>
                </a:rPr>
                <a:t> Report Analysis</a:t>
              </a:r>
            </a:p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b="0" i="0" u="none" strike="noStrike" dirty="0">
                  <a:solidFill>
                    <a:schemeClr val="tx1"/>
                  </a:solidFill>
                  <a:effectLst/>
                  <a:latin typeface="Alata" panose="020B0604020202020204" charset="0"/>
                </a:rPr>
                <a:t> Disease Prediction</a:t>
              </a:r>
            </a:p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  <a:latin typeface="Alata" panose="020B0604020202020204" charset="0"/>
                </a:rPr>
                <a:t> UI modification and testing</a:t>
              </a:r>
              <a:endParaRPr lang="en-US" sz="14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9"/>
          <p:cNvGrpSpPr/>
          <p:nvPr/>
        </p:nvGrpSpPr>
        <p:grpSpPr>
          <a:xfrm flipH="1">
            <a:off x="404734" y="1559441"/>
            <a:ext cx="3522224" cy="3110870"/>
            <a:chOff x="2362200" y="890550"/>
            <a:chExt cx="4371900" cy="3362400"/>
          </a:xfrm>
        </p:grpSpPr>
        <p:sp>
          <p:nvSpPr>
            <p:cNvPr id="1723" name="Google Shape;1723;p49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b="0" i="0" u="none" strike="noStrike" dirty="0">
                  <a:solidFill>
                    <a:schemeClr val="tx1"/>
                  </a:solidFill>
                  <a:effectLst/>
                  <a:latin typeface="Alata" panose="020B0604020202020204" charset="0"/>
                </a:rPr>
                <a:t>  Authentication</a:t>
              </a:r>
            </a:p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b="0" i="0" u="none" strike="noStrike" dirty="0">
                  <a:solidFill>
                    <a:schemeClr val="tx1"/>
                  </a:solidFill>
                  <a:effectLst/>
                  <a:latin typeface="Alata" panose="020B0604020202020204" charset="0"/>
                </a:rPr>
                <a:t> Medicine Reminder</a:t>
              </a:r>
            </a:p>
            <a:p>
              <a:pPr fontAlgn="base">
                <a:buFont typeface="+mj-lt"/>
                <a:buAutoNum type="arabicPeriod"/>
              </a:pPr>
              <a:r>
                <a:rPr lang="en-US" sz="1400" b="0" i="0" u="none" strike="noStrike" dirty="0">
                  <a:solidFill>
                    <a:schemeClr val="tx1"/>
                  </a:solidFill>
                  <a:effectLst/>
                  <a:latin typeface="Alata" panose="020B0604020202020204" charset="0"/>
                </a:rPr>
                <a:t> Menstrual Cycle Tracker</a:t>
              </a:r>
            </a:p>
            <a:p>
              <a:pPr algn="l"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  <a:latin typeface="Alata" panose="020B0604020202020204" charset="0"/>
                </a:rPr>
                <a:t> Started working on Storing General Health Information</a:t>
              </a:r>
              <a:endParaRPr lang="en-US" sz="14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C01BA8-EC0A-49DE-809F-49D5EBE35267}"/>
              </a:ext>
            </a:extLst>
          </p:cNvPr>
          <p:cNvSpPr txBox="1"/>
          <p:nvPr/>
        </p:nvSpPr>
        <p:spPr>
          <a:xfrm>
            <a:off x="8442251" y="55780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B42935-CFC1-446F-ABC8-A84457B5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357" y="347330"/>
            <a:ext cx="5493489" cy="645042"/>
          </a:xfrm>
        </p:spPr>
        <p:txBody>
          <a:bodyPr/>
          <a:lstStyle/>
          <a:p>
            <a:r>
              <a:rPr lang="en-US" sz="2800" dirty="0">
                <a:solidFill>
                  <a:schemeClr val="accent6"/>
                </a:solidFill>
              </a:rPr>
              <a:t>Features Completed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54E1F5-2F6D-4ED5-A558-CB29584CB325}"/>
              </a:ext>
            </a:extLst>
          </p:cNvPr>
          <p:cNvSpPr txBox="1"/>
          <p:nvPr/>
        </p:nvSpPr>
        <p:spPr>
          <a:xfrm>
            <a:off x="404734" y="1234625"/>
            <a:ext cx="346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Before Progress 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BA26E0-DB00-4C68-93D1-CDA36557DB47}"/>
              </a:ext>
            </a:extLst>
          </p:cNvPr>
          <p:cNvSpPr txBox="1"/>
          <p:nvPr/>
        </p:nvSpPr>
        <p:spPr>
          <a:xfrm>
            <a:off x="5163386" y="1217892"/>
            <a:ext cx="346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After Progress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4648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49"/>
          <p:cNvGrpSpPr/>
          <p:nvPr/>
        </p:nvGrpSpPr>
        <p:grpSpPr>
          <a:xfrm flipH="1">
            <a:off x="2171357" y="473187"/>
            <a:ext cx="5042987" cy="3878528"/>
            <a:chOff x="2362200" y="890550"/>
            <a:chExt cx="4371900" cy="3362400"/>
          </a:xfrm>
        </p:grpSpPr>
        <p:sp>
          <p:nvSpPr>
            <p:cNvPr id="1717" name="Google Shape;1717;p49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9"/>
          <p:cNvGrpSpPr/>
          <p:nvPr/>
        </p:nvGrpSpPr>
        <p:grpSpPr>
          <a:xfrm flipH="1">
            <a:off x="1929659" y="791790"/>
            <a:ext cx="5042987" cy="3878528"/>
            <a:chOff x="2362200" y="890550"/>
            <a:chExt cx="4371900" cy="3362400"/>
          </a:xfrm>
        </p:grpSpPr>
        <p:sp>
          <p:nvSpPr>
            <p:cNvPr id="1723" name="Google Shape;1723;p49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8" name="Google Shape;1728;p49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The floor is open for Q/A</a:t>
            </a:r>
            <a:endParaRPr dirty="0"/>
          </a:p>
        </p:txBody>
      </p:sp>
      <p:sp>
        <p:nvSpPr>
          <p:cNvPr id="1729" name="Google Shape;1729;p49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Thank 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C01BA8-EC0A-49DE-809F-49D5EBE35267}"/>
              </a:ext>
            </a:extLst>
          </p:cNvPr>
          <p:cNvSpPr txBox="1"/>
          <p:nvPr/>
        </p:nvSpPr>
        <p:spPr>
          <a:xfrm>
            <a:off x="8442251" y="55780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8"/>
          <p:cNvGrpSpPr/>
          <p:nvPr/>
        </p:nvGrpSpPr>
        <p:grpSpPr>
          <a:xfrm>
            <a:off x="1820484" y="313884"/>
            <a:ext cx="5503026" cy="4515734"/>
            <a:chOff x="1820484" y="313884"/>
            <a:chExt cx="5503026" cy="4515734"/>
          </a:xfrm>
        </p:grpSpPr>
        <p:grpSp>
          <p:nvGrpSpPr>
            <p:cNvPr id="633" name="Google Shape;633;p38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634" name="Google Shape;634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38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640" name="Google Shape;640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38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646" name="Google Shape;646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1" name="Google Shape;651;p3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My Health Keeper is a ONE STOP solution where users can store all sorts of health related information in ONE place</a:t>
            </a:r>
            <a:endParaRPr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9E2BC-85DC-4417-91DE-C0A1174B0931}"/>
              </a:ext>
            </a:extLst>
          </p:cNvPr>
          <p:cNvSpPr txBox="1"/>
          <p:nvPr/>
        </p:nvSpPr>
        <p:spPr>
          <a:xfrm>
            <a:off x="8456428" y="3138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>
            <a:spLocks noGrp="1"/>
          </p:cNvSpPr>
          <p:nvPr>
            <p:ph type="title"/>
          </p:nvPr>
        </p:nvSpPr>
        <p:spPr>
          <a:xfrm>
            <a:off x="4189800" y="1077433"/>
            <a:ext cx="4239900" cy="751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6"/>
                </a:solidFill>
              </a:rPr>
              <a:t>Features At A Glance…..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436" name="Google Shape;436;p36"/>
          <p:cNvSpPr txBox="1">
            <a:spLocks noGrp="1"/>
          </p:cNvSpPr>
          <p:nvPr>
            <p:ph type="subTitle" idx="1"/>
          </p:nvPr>
        </p:nvSpPr>
        <p:spPr>
          <a:xfrm>
            <a:off x="5016225" y="1914458"/>
            <a:ext cx="3422400" cy="3132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Storing General Health Information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Diet Plan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Storing Specialized Health Information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Report Analysis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Disease Prediction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Medicine Reminder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Menstrual Cycle Tracker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60" name="Google Shape;503;p37">
            <a:extLst>
              <a:ext uri="{FF2B5EF4-FFF2-40B4-BE49-F238E27FC236}">
                <a16:creationId xmlns:a16="http://schemas.microsoft.com/office/drawing/2014/main" id="{30F593D2-72E0-4DE6-BB25-4AE33D274C2D}"/>
              </a:ext>
            </a:extLst>
          </p:cNvPr>
          <p:cNvGrpSpPr/>
          <p:nvPr/>
        </p:nvGrpSpPr>
        <p:grpSpPr>
          <a:xfrm>
            <a:off x="854899" y="1914458"/>
            <a:ext cx="2455371" cy="2300255"/>
            <a:chOff x="4195962" y="812731"/>
            <a:chExt cx="4338518" cy="3791511"/>
          </a:xfrm>
        </p:grpSpPr>
        <p:grpSp>
          <p:nvGrpSpPr>
            <p:cNvPr id="61" name="Google Shape;504;p37">
              <a:extLst>
                <a:ext uri="{FF2B5EF4-FFF2-40B4-BE49-F238E27FC236}">
                  <a16:creationId xmlns:a16="http://schemas.microsoft.com/office/drawing/2014/main" id="{2A1F9ACE-D33A-4F79-84F8-023F4C04B5A3}"/>
                </a:ext>
              </a:extLst>
            </p:cNvPr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164" name="Google Shape;505;p37">
                <a:extLst>
                  <a:ext uri="{FF2B5EF4-FFF2-40B4-BE49-F238E27FC236}">
                    <a16:creationId xmlns:a16="http://schemas.microsoft.com/office/drawing/2014/main" id="{F625028B-F597-4E19-8AE8-53CBE33D7F3F}"/>
                  </a:ext>
                </a:extLst>
              </p:cNvPr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506;p37">
                <a:extLst>
                  <a:ext uri="{FF2B5EF4-FFF2-40B4-BE49-F238E27FC236}">
                    <a16:creationId xmlns:a16="http://schemas.microsoft.com/office/drawing/2014/main" id="{BBBC7D5A-49A6-4D3B-A956-28767827986F}"/>
                  </a:ext>
                </a:extLst>
              </p:cNvPr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507;p37">
                <a:extLst>
                  <a:ext uri="{FF2B5EF4-FFF2-40B4-BE49-F238E27FC236}">
                    <a16:creationId xmlns:a16="http://schemas.microsoft.com/office/drawing/2014/main" id="{E34DBD73-6E35-4421-BF28-1A01216D3EB2}"/>
                  </a:ext>
                </a:extLst>
              </p:cNvPr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508;p37">
                <a:extLst>
                  <a:ext uri="{FF2B5EF4-FFF2-40B4-BE49-F238E27FC236}">
                    <a16:creationId xmlns:a16="http://schemas.microsoft.com/office/drawing/2014/main" id="{2D6EFB97-4AC2-40A2-8FCD-FAD5B37F3F64}"/>
                  </a:ext>
                </a:extLst>
              </p:cNvPr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509;p37">
                <a:extLst>
                  <a:ext uri="{FF2B5EF4-FFF2-40B4-BE49-F238E27FC236}">
                    <a16:creationId xmlns:a16="http://schemas.microsoft.com/office/drawing/2014/main" id="{94C11E6A-7BA0-4DFC-914C-17F8D6F2C3F9}"/>
                  </a:ext>
                </a:extLst>
              </p:cNvPr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510;p37">
                <a:extLst>
                  <a:ext uri="{FF2B5EF4-FFF2-40B4-BE49-F238E27FC236}">
                    <a16:creationId xmlns:a16="http://schemas.microsoft.com/office/drawing/2014/main" id="{4E996095-B783-423C-A1AA-3B022B1A03BD}"/>
                  </a:ext>
                </a:extLst>
              </p:cNvPr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511;p37">
                <a:extLst>
                  <a:ext uri="{FF2B5EF4-FFF2-40B4-BE49-F238E27FC236}">
                    <a16:creationId xmlns:a16="http://schemas.microsoft.com/office/drawing/2014/main" id="{B02D8383-6E0A-4247-84EB-11BB86EBC705}"/>
                  </a:ext>
                </a:extLst>
              </p:cNvPr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512;p37">
                <a:extLst>
                  <a:ext uri="{FF2B5EF4-FFF2-40B4-BE49-F238E27FC236}">
                    <a16:creationId xmlns:a16="http://schemas.microsoft.com/office/drawing/2014/main" id="{C4FFCD7C-2E62-4CEE-BE61-1FFC1539A75B}"/>
                  </a:ext>
                </a:extLst>
              </p:cNvPr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513;p37">
                <a:extLst>
                  <a:ext uri="{FF2B5EF4-FFF2-40B4-BE49-F238E27FC236}">
                    <a16:creationId xmlns:a16="http://schemas.microsoft.com/office/drawing/2014/main" id="{FA5D2F29-D3B4-4130-90C0-88765FEA1057}"/>
                  </a:ext>
                </a:extLst>
              </p:cNvPr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514;p37">
                <a:extLst>
                  <a:ext uri="{FF2B5EF4-FFF2-40B4-BE49-F238E27FC236}">
                    <a16:creationId xmlns:a16="http://schemas.microsoft.com/office/drawing/2014/main" id="{C14594EB-A8A9-4FA4-8E19-C342E4BF7AA1}"/>
                  </a:ext>
                </a:extLst>
              </p:cNvPr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515;p37">
                <a:extLst>
                  <a:ext uri="{FF2B5EF4-FFF2-40B4-BE49-F238E27FC236}">
                    <a16:creationId xmlns:a16="http://schemas.microsoft.com/office/drawing/2014/main" id="{9BD8C83B-EF86-4E60-ACD6-65CC1616D921}"/>
                  </a:ext>
                </a:extLst>
              </p:cNvPr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516;p37">
                <a:extLst>
                  <a:ext uri="{FF2B5EF4-FFF2-40B4-BE49-F238E27FC236}">
                    <a16:creationId xmlns:a16="http://schemas.microsoft.com/office/drawing/2014/main" id="{1B7F8740-F7B2-4D4C-AFA0-817B127104A3}"/>
                  </a:ext>
                </a:extLst>
              </p:cNvPr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517;p37">
                <a:extLst>
                  <a:ext uri="{FF2B5EF4-FFF2-40B4-BE49-F238E27FC236}">
                    <a16:creationId xmlns:a16="http://schemas.microsoft.com/office/drawing/2014/main" id="{3ABFE88A-BFEC-45F7-9480-0E587F14948F}"/>
                  </a:ext>
                </a:extLst>
              </p:cNvPr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518;p37">
                <a:extLst>
                  <a:ext uri="{FF2B5EF4-FFF2-40B4-BE49-F238E27FC236}">
                    <a16:creationId xmlns:a16="http://schemas.microsoft.com/office/drawing/2014/main" id="{425C8291-EB1E-4F0C-AD23-343480639CF0}"/>
                  </a:ext>
                </a:extLst>
              </p:cNvPr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519;p37">
                <a:extLst>
                  <a:ext uri="{FF2B5EF4-FFF2-40B4-BE49-F238E27FC236}">
                    <a16:creationId xmlns:a16="http://schemas.microsoft.com/office/drawing/2014/main" id="{292DEF9F-308B-4135-AA15-0C766D15F771}"/>
                  </a:ext>
                </a:extLst>
              </p:cNvPr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520;p37">
                <a:extLst>
                  <a:ext uri="{FF2B5EF4-FFF2-40B4-BE49-F238E27FC236}">
                    <a16:creationId xmlns:a16="http://schemas.microsoft.com/office/drawing/2014/main" id="{B05E0179-E10F-4548-915F-9898CA2BBB4D}"/>
                  </a:ext>
                </a:extLst>
              </p:cNvPr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521;p37">
                <a:extLst>
                  <a:ext uri="{FF2B5EF4-FFF2-40B4-BE49-F238E27FC236}">
                    <a16:creationId xmlns:a16="http://schemas.microsoft.com/office/drawing/2014/main" id="{12720C13-F164-49DF-B154-30267DEC4707}"/>
                  </a:ext>
                </a:extLst>
              </p:cNvPr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522;p37">
                <a:extLst>
                  <a:ext uri="{FF2B5EF4-FFF2-40B4-BE49-F238E27FC236}">
                    <a16:creationId xmlns:a16="http://schemas.microsoft.com/office/drawing/2014/main" id="{12B1F06A-9205-42BA-9ADE-9E74C0154D6D}"/>
                  </a:ext>
                </a:extLst>
              </p:cNvPr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523;p37">
                <a:extLst>
                  <a:ext uri="{FF2B5EF4-FFF2-40B4-BE49-F238E27FC236}">
                    <a16:creationId xmlns:a16="http://schemas.microsoft.com/office/drawing/2014/main" id="{6856B41F-F54E-40E3-81D1-F1D4467A930A}"/>
                  </a:ext>
                </a:extLst>
              </p:cNvPr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524;p37">
                <a:extLst>
                  <a:ext uri="{FF2B5EF4-FFF2-40B4-BE49-F238E27FC236}">
                    <a16:creationId xmlns:a16="http://schemas.microsoft.com/office/drawing/2014/main" id="{F15E4407-50F0-488B-AB30-4C9B567F393A}"/>
                  </a:ext>
                </a:extLst>
              </p:cNvPr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525;p37">
                <a:extLst>
                  <a:ext uri="{FF2B5EF4-FFF2-40B4-BE49-F238E27FC236}">
                    <a16:creationId xmlns:a16="http://schemas.microsoft.com/office/drawing/2014/main" id="{75AA492C-5AAE-4750-9F76-5455A03F1E32}"/>
                  </a:ext>
                </a:extLst>
              </p:cNvPr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526;p37">
              <a:extLst>
                <a:ext uri="{FF2B5EF4-FFF2-40B4-BE49-F238E27FC236}">
                  <a16:creationId xmlns:a16="http://schemas.microsoft.com/office/drawing/2014/main" id="{93D15443-D631-4222-90B0-4F432ED1F672}"/>
                </a:ext>
              </a:extLst>
            </p:cNvPr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122" name="Google Shape;527;p37">
                <a:extLst>
                  <a:ext uri="{FF2B5EF4-FFF2-40B4-BE49-F238E27FC236}">
                    <a16:creationId xmlns:a16="http://schemas.microsoft.com/office/drawing/2014/main" id="{9D9EEAD4-EE00-4B56-ACE2-D8A34D531230}"/>
                  </a:ext>
                </a:extLst>
              </p:cNvPr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28;p37">
                <a:extLst>
                  <a:ext uri="{FF2B5EF4-FFF2-40B4-BE49-F238E27FC236}">
                    <a16:creationId xmlns:a16="http://schemas.microsoft.com/office/drawing/2014/main" id="{364F694C-B787-4411-AF49-1E0BD401EB6E}"/>
                  </a:ext>
                </a:extLst>
              </p:cNvPr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29;p37">
                <a:extLst>
                  <a:ext uri="{FF2B5EF4-FFF2-40B4-BE49-F238E27FC236}">
                    <a16:creationId xmlns:a16="http://schemas.microsoft.com/office/drawing/2014/main" id="{6F3FBD59-4BB7-47B7-B1B4-68AEAAE8D861}"/>
                  </a:ext>
                </a:extLst>
              </p:cNvPr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30;p37">
                <a:extLst>
                  <a:ext uri="{FF2B5EF4-FFF2-40B4-BE49-F238E27FC236}">
                    <a16:creationId xmlns:a16="http://schemas.microsoft.com/office/drawing/2014/main" id="{E3329B6C-E8DE-49CE-9A1E-932EBF91858D}"/>
                  </a:ext>
                </a:extLst>
              </p:cNvPr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31;p37">
                <a:extLst>
                  <a:ext uri="{FF2B5EF4-FFF2-40B4-BE49-F238E27FC236}">
                    <a16:creationId xmlns:a16="http://schemas.microsoft.com/office/drawing/2014/main" id="{F10A3993-5E3A-4C00-9FBB-14A0A3A623BA}"/>
                  </a:ext>
                </a:extLst>
              </p:cNvPr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32;p37">
                <a:extLst>
                  <a:ext uri="{FF2B5EF4-FFF2-40B4-BE49-F238E27FC236}">
                    <a16:creationId xmlns:a16="http://schemas.microsoft.com/office/drawing/2014/main" id="{7D7963B5-ABDB-4D41-8D56-FA844F9C8F72}"/>
                  </a:ext>
                </a:extLst>
              </p:cNvPr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33;p37">
                <a:extLst>
                  <a:ext uri="{FF2B5EF4-FFF2-40B4-BE49-F238E27FC236}">
                    <a16:creationId xmlns:a16="http://schemas.microsoft.com/office/drawing/2014/main" id="{7C7763A9-A196-4A68-AA5C-0D899002A185}"/>
                  </a:ext>
                </a:extLst>
              </p:cNvPr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34;p37">
                <a:extLst>
                  <a:ext uri="{FF2B5EF4-FFF2-40B4-BE49-F238E27FC236}">
                    <a16:creationId xmlns:a16="http://schemas.microsoft.com/office/drawing/2014/main" id="{DCB5D5B7-F333-4354-A895-5BE9DCEB1374}"/>
                  </a:ext>
                </a:extLst>
              </p:cNvPr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35;p37">
                <a:extLst>
                  <a:ext uri="{FF2B5EF4-FFF2-40B4-BE49-F238E27FC236}">
                    <a16:creationId xmlns:a16="http://schemas.microsoft.com/office/drawing/2014/main" id="{DF66114F-1150-4743-AA09-0D4B7040057B}"/>
                  </a:ext>
                </a:extLst>
              </p:cNvPr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36;p37">
                <a:extLst>
                  <a:ext uri="{FF2B5EF4-FFF2-40B4-BE49-F238E27FC236}">
                    <a16:creationId xmlns:a16="http://schemas.microsoft.com/office/drawing/2014/main" id="{AE485D8E-AFD7-467B-88E6-748E1D30EEC3}"/>
                  </a:ext>
                </a:extLst>
              </p:cNvPr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37;p37">
                <a:extLst>
                  <a:ext uri="{FF2B5EF4-FFF2-40B4-BE49-F238E27FC236}">
                    <a16:creationId xmlns:a16="http://schemas.microsoft.com/office/drawing/2014/main" id="{31D6E9B2-2AFC-47A9-9BDD-1A489306262F}"/>
                  </a:ext>
                </a:extLst>
              </p:cNvPr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38;p37">
                <a:extLst>
                  <a:ext uri="{FF2B5EF4-FFF2-40B4-BE49-F238E27FC236}">
                    <a16:creationId xmlns:a16="http://schemas.microsoft.com/office/drawing/2014/main" id="{A4B45696-436B-4088-86C3-16E471736A23}"/>
                  </a:ext>
                </a:extLst>
              </p:cNvPr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539;p37">
                <a:extLst>
                  <a:ext uri="{FF2B5EF4-FFF2-40B4-BE49-F238E27FC236}">
                    <a16:creationId xmlns:a16="http://schemas.microsoft.com/office/drawing/2014/main" id="{F063EF39-2D8D-4E6B-B9C6-2C3DF7C168D8}"/>
                  </a:ext>
                </a:extLst>
              </p:cNvPr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540;p37">
                <a:extLst>
                  <a:ext uri="{FF2B5EF4-FFF2-40B4-BE49-F238E27FC236}">
                    <a16:creationId xmlns:a16="http://schemas.microsoft.com/office/drawing/2014/main" id="{EF8324C8-BC9E-491D-BF15-ADD626AE194A}"/>
                  </a:ext>
                </a:extLst>
              </p:cNvPr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541;p37">
                <a:extLst>
                  <a:ext uri="{FF2B5EF4-FFF2-40B4-BE49-F238E27FC236}">
                    <a16:creationId xmlns:a16="http://schemas.microsoft.com/office/drawing/2014/main" id="{92B8EC51-1888-478C-9DF0-FC1B6A242247}"/>
                  </a:ext>
                </a:extLst>
              </p:cNvPr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542;p37">
                <a:extLst>
                  <a:ext uri="{FF2B5EF4-FFF2-40B4-BE49-F238E27FC236}">
                    <a16:creationId xmlns:a16="http://schemas.microsoft.com/office/drawing/2014/main" id="{0F3F0870-3C27-45F4-9119-EB13B9A741D0}"/>
                  </a:ext>
                </a:extLst>
              </p:cNvPr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543;p37">
                <a:extLst>
                  <a:ext uri="{FF2B5EF4-FFF2-40B4-BE49-F238E27FC236}">
                    <a16:creationId xmlns:a16="http://schemas.microsoft.com/office/drawing/2014/main" id="{C8D6096A-713C-41BD-88BC-EBA6639BBC9C}"/>
                  </a:ext>
                </a:extLst>
              </p:cNvPr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544;p37">
                <a:extLst>
                  <a:ext uri="{FF2B5EF4-FFF2-40B4-BE49-F238E27FC236}">
                    <a16:creationId xmlns:a16="http://schemas.microsoft.com/office/drawing/2014/main" id="{266D94B2-B2EE-4D38-B166-B5BF3036DC33}"/>
                  </a:ext>
                </a:extLst>
              </p:cNvPr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545;p37">
                <a:extLst>
                  <a:ext uri="{FF2B5EF4-FFF2-40B4-BE49-F238E27FC236}">
                    <a16:creationId xmlns:a16="http://schemas.microsoft.com/office/drawing/2014/main" id="{2E88A771-5430-45FE-965C-FE711DE5A2E4}"/>
                  </a:ext>
                </a:extLst>
              </p:cNvPr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546;p37">
                <a:extLst>
                  <a:ext uri="{FF2B5EF4-FFF2-40B4-BE49-F238E27FC236}">
                    <a16:creationId xmlns:a16="http://schemas.microsoft.com/office/drawing/2014/main" id="{183BB6AB-5E7C-4A0B-BEC6-D5B9D5D9FFBE}"/>
                  </a:ext>
                </a:extLst>
              </p:cNvPr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47;p37">
                <a:extLst>
                  <a:ext uri="{FF2B5EF4-FFF2-40B4-BE49-F238E27FC236}">
                    <a16:creationId xmlns:a16="http://schemas.microsoft.com/office/drawing/2014/main" id="{C8368F7E-B8CF-4B5E-9837-33099A6B8A7F}"/>
                  </a:ext>
                </a:extLst>
              </p:cNvPr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548;p37">
                <a:extLst>
                  <a:ext uri="{FF2B5EF4-FFF2-40B4-BE49-F238E27FC236}">
                    <a16:creationId xmlns:a16="http://schemas.microsoft.com/office/drawing/2014/main" id="{36EAC08B-7983-4ABA-897C-8EE0DC7AEB92}"/>
                  </a:ext>
                </a:extLst>
              </p:cNvPr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549;p37">
                <a:extLst>
                  <a:ext uri="{FF2B5EF4-FFF2-40B4-BE49-F238E27FC236}">
                    <a16:creationId xmlns:a16="http://schemas.microsoft.com/office/drawing/2014/main" id="{598B73E5-E8FD-4426-B357-E11999A33D9F}"/>
                  </a:ext>
                </a:extLst>
              </p:cNvPr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550;p37">
                <a:extLst>
                  <a:ext uri="{FF2B5EF4-FFF2-40B4-BE49-F238E27FC236}">
                    <a16:creationId xmlns:a16="http://schemas.microsoft.com/office/drawing/2014/main" id="{CD177CDE-33CD-476C-934A-D5EB5FD4FDC7}"/>
                  </a:ext>
                </a:extLst>
              </p:cNvPr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551;p37">
                <a:extLst>
                  <a:ext uri="{FF2B5EF4-FFF2-40B4-BE49-F238E27FC236}">
                    <a16:creationId xmlns:a16="http://schemas.microsoft.com/office/drawing/2014/main" id="{159A27F5-5049-4A6B-919E-03D981605DFF}"/>
                  </a:ext>
                </a:extLst>
              </p:cNvPr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552;p37">
                <a:extLst>
                  <a:ext uri="{FF2B5EF4-FFF2-40B4-BE49-F238E27FC236}">
                    <a16:creationId xmlns:a16="http://schemas.microsoft.com/office/drawing/2014/main" id="{CFFD665A-5CEB-4778-A2B2-83A363ADCA4D}"/>
                  </a:ext>
                </a:extLst>
              </p:cNvPr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553;p37">
                <a:extLst>
                  <a:ext uri="{FF2B5EF4-FFF2-40B4-BE49-F238E27FC236}">
                    <a16:creationId xmlns:a16="http://schemas.microsoft.com/office/drawing/2014/main" id="{A8F402E6-598D-411E-9C5B-F44ADC736D90}"/>
                  </a:ext>
                </a:extLst>
              </p:cNvPr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554;p37">
                <a:extLst>
                  <a:ext uri="{FF2B5EF4-FFF2-40B4-BE49-F238E27FC236}">
                    <a16:creationId xmlns:a16="http://schemas.microsoft.com/office/drawing/2014/main" id="{A5E1124B-216F-453D-BA0D-0C9D772D2473}"/>
                  </a:ext>
                </a:extLst>
              </p:cNvPr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55;p37">
                <a:extLst>
                  <a:ext uri="{FF2B5EF4-FFF2-40B4-BE49-F238E27FC236}">
                    <a16:creationId xmlns:a16="http://schemas.microsoft.com/office/drawing/2014/main" id="{7DA31CAE-7677-4310-8268-BA0D8930F396}"/>
                  </a:ext>
                </a:extLst>
              </p:cNvPr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556;p37">
                <a:extLst>
                  <a:ext uri="{FF2B5EF4-FFF2-40B4-BE49-F238E27FC236}">
                    <a16:creationId xmlns:a16="http://schemas.microsoft.com/office/drawing/2014/main" id="{682EDA5A-D136-491B-9614-63FCC2EEA6E6}"/>
                  </a:ext>
                </a:extLst>
              </p:cNvPr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557;p37">
                <a:extLst>
                  <a:ext uri="{FF2B5EF4-FFF2-40B4-BE49-F238E27FC236}">
                    <a16:creationId xmlns:a16="http://schemas.microsoft.com/office/drawing/2014/main" id="{AC9702F1-DCE6-4C04-A43C-996182AC3533}"/>
                  </a:ext>
                </a:extLst>
              </p:cNvPr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558;p37">
                <a:extLst>
                  <a:ext uri="{FF2B5EF4-FFF2-40B4-BE49-F238E27FC236}">
                    <a16:creationId xmlns:a16="http://schemas.microsoft.com/office/drawing/2014/main" id="{43EB916F-5B0E-4EC2-8E57-0CADE67523E0}"/>
                  </a:ext>
                </a:extLst>
              </p:cNvPr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59;p37">
                <a:extLst>
                  <a:ext uri="{FF2B5EF4-FFF2-40B4-BE49-F238E27FC236}">
                    <a16:creationId xmlns:a16="http://schemas.microsoft.com/office/drawing/2014/main" id="{4CCFB00C-25A3-457F-B13A-FF20B15B1801}"/>
                  </a:ext>
                </a:extLst>
              </p:cNvPr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560;p37">
                <a:extLst>
                  <a:ext uri="{FF2B5EF4-FFF2-40B4-BE49-F238E27FC236}">
                    <a16:creationId xmlns:a16="http://schemas.microsoft.com/office/drawing/2014/main" id="{F5B270A8-AF37-4C32-8840-C34BE38B0DA5}"/>
                  </a:ext>
                </a:extLst>
              </p:cNvPr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61;p37">
                <a:extLst>
                  <a:ext uri="{FF2B5EF4-FFF2-40B4-BE49-F238E27FC236}">
                    <a16:creationId xmlns:a16="http://schemas.microsoft.com/office/drawing/2014/main" id="{BD6E9FF5-555D-4B02-A4A1-1E547C13FCD9}"/>
                  </a:ext>
                </a:extLst>
              </p:cNvPr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562;p37">
                <a:extLst>
                  <a:ext uri="{FF2B5EF4-FFF2-40B4-BE49-F238E27FC236}">
                    <a16:creationId xmlns:a16="http://schemas.microsoft.com/office/drawing/2014/main" id="{7F8913E1-9713-4B95-8658-39FA6B89F753}"/>
                  </a:ext>
                </a:extLst>
              </p:cNvPr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563;p37">
                <a:extLst>
                  <a:ext uri="{FF2B5EF4-FFF2-40B4-BE49-F238E27FC236}">
                    <a16:creationId xmlns:a16="http://schemas.microsoft.com/office/drawing/2014/main" id="{790D8377-2FB3-4A25-854A-3DBC0499A8B0}"/>
                  </a:ext>
                </a:extLst>
              </p:cNvPr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564;p37">
                <a:extLst>
                  <a:ext uri="{FF2B5EF4-FFF2-40B4-BE49-F238E27FC236}">
                    <a16:creationId xmlns:a16="http://schemas.microsoft.com/office/drawing/2014/main" id="{C75AF18C-6811-4820-841A-D10904B726E7}"/>
                  </a:ext>
                </a:extLst>
              </p:cNvPr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565;p37">
                <a:extLst>
                  <a:ext uri="{FF2B5EF4-FFF2-40B4-BE49-F238E27FC236}">
                    <a16:creationId xmlns:a16="http://schemas.microsoft.com/office/drawing/2014/main" id="{B7E4D1CB-E2ED-4642-9C4A-0CF5BB7EE81D}"/>
                  </a:ext>
                </a:extLst>
              </p:cNvPr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566;p37">
                <a:extLst>
                  <a:ext uri="{FF2B5EF4-FFF2-40B4-BE49-F238E27FC236}">
                    <a16:creationId xmlns:a16="http://schemas.microsoft.com/office/drawing/2014/main" id="{2C0FECC6-5DEA-49F9-84E0-95C8886B2FB9}"/>
                  </a:ext>
                </a:extLst>
              </p:cNvPr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567;p37">
                <a:extLst>
                  <a:ext uri="{FF2B5EF4-FFF2-40B4-BE49-F238E27FC236}">
                    <a16:creationId xmlns:a16="http://schemas.microsoft.com/office/drawing/2014/main" id="{CD167D1B-91C7-40D6-BDB4-8BD940BB9BF1}"/>
                  </a:ext>
                </a:extLst>
              </p:cNvPr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568;p37">
                <a:extLst>
                  <a:ext uri="{FF2B5EF4-FFF2-40B4-BE49-F238E27FC236}">
                    <a16:creationId xmlns:a16="http://schemas.microsoft.com/office/drawing/2014/main" id="{74870786-C678-477A-B289-88C32DBB80E9}"/>
                  </a:ext>
                </a:extLst>
              </p:cNvPr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569;p37">
              <a:extLst>
                <a:ext uri="{FF2B5EF4-FFF2-40B4-BE49-F238E27FC236}">
                  <a16:creationId xmlns:a16="http://schemas.microsoft.com/office/drawing/2014/main" id="{9144E385-839C-4217-91B0-4B1AB775CA2A}"/>
                </a:ext>
              </a:extLst>
            </p:cNvPr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570;p37">
              <a:extLst>
                <a:ext uri="{FF2B5EF4-FFF2-40B4-BE49-F238E27FC236}">
                  <a16:creationId xmlns:a16="http://schemas.microsoft.com/office/drawing/2014/main" id="{89542423-3AA7-4512-B15A-5FEDE7C27729}"/>
                </a:ext>
              </a:extLst>
            </p:cNvPr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69" name="Google Shape;571;p37">
                <a:extLst>
                  <a:ext uri="{FF2B5EF4-FFF2-40B4-BE49-F238E27FC236}">
                    <a16:creationId xmlns:a16="http://schemas.microsoft.com/office/drawing/2014/main" id="{0DA0949D-E837-48BE-862C-E47D5E0B939C}"/>
                  </a:ext>
                </a:extLst>
              </p:cNvPr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572;p37">
                <a:extLst>
                  <a:ext uri="{FF2B5EF4-FFF2-40B4-BE49-F238E27FC236}">
                    <a16:creationId xmlns:a16="http://schemas.microsoft.com/office/drawing/2014/main" id="{39E87AED-BF09-4DCF-B1EC-9BFCEBC43DC3}"/>
                  </a:ext>
                </a:extLst>
              </p:cNvPr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73;p37">
                <a:extLst>
                  <a:ext uri="{FF2B5EF4-FFF2-40B4-BE49-F238E27FC236}">
                    <a16:creationId xmlns:a16="http://schemas.microsoft.com/office/drawing/2014/main" id="{48814F85-D524-4737-8472-C5BA44153B28}"/>
                  </a:ext>
                </a:extLst>
              </p:cNvPr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74;p37">
                <a:extLst>
                  <a:ext uri="{FF2B5EF4-FFF2-40B4-BE49-F238E27FC236}">
                    <a16:creationId xmlns:a16="http://schemas.microsoft.com/office/drawing/2014/main" id="{8EFF7F8C-37FB-4CAF-A52F-4A488F91721A}"/>
                  </a:ext>
                </a:extLst>
              </p:cNvPr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75;p37">
                <a:extLst>
                  <a:ext uri="{FF2B5EF4-FFF2-40B4-BE49-F238E27FC236}">
                    <a16:creationId xmlns:a16="http://schemas.microsoft.com/office/drawing/2014/main" id="{5E854EAA-A86D-459D-AAFE-BDDB2A85BB55}"/>
                  </a:ext>
                </a:extLst>
              </p:cNvPr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76;p37">
                <a:extLst>
                  <a:ext uri="{FF2B5EF4-FFF2-40B4-BE49-F238E27FC236}">
                    <a16:creationId xmlns:a16="http://schemas.microsoft.com/office/drawing/2014/main" id="{7CA8E480-8BAC-4144-995E-6471916A3D3F}"/>
                  </a:ext>
                </a:extLst>
              </p:cNvPr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77;p37">
                <a:extLst>
                  <a:ext uri="{FF2B5EF4-FFF2-40B4-BE49-F238E27FC236}">
                    <a16:creationId xmlns:a16="http://schemas.microsoft.com/office/drawing/2014/main" id="{CB652281-250E-4EDB-905E-EF2CF29D04DE}"/>
                  </a:ext>
                </a:extLst>
              </p:cNvPr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78;p37">
                <a:extLst>
                  <a:ext uri="{FF2B5EF4-FFF2-40B4-BE49-F238E27FC236}">
                    <a16:creationId xmlns:a16="http://schemas.microsoft.com/office/drawing/2014/main" id="{2A77B91D-4E36-43AF-933D-9DD0816A7101}"/>
                  </a:ext>
                </a:extLst>
              </p:cNvPr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79;p37">
                <a:extLst>
                  <a:ext uri="{FF2B5EF4-FFF2-40B4-BE49-F238E27FC236}">
                    <a16:creationId xmlns:a16="http://schemas.microsoft.com/office/drawing/2014/main" id="{C12FEC39-5ED3-41C9-8A0F-FF00CFDF70DF}"/>
                  </a:ext>
                </a:extLst>
              </p:cNvPr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80;p37">
                <a:extLst>
                  <a:ext uri="{FF2B5EF4-FFF2-40B4-BE49-F238E27FC236}">
                    <a16:creationId xmlns:a16="http://schemas.microsoft.com/office/drawing/2014/main" id="{F5E70BD8-D673-458D-BFC0-B2A1F1F17330}"/>
                  </a:ext>
                </a:extLst>
              </p:cNvPr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81;p37">
                <a:extLst>
                  <a:ext uri="{FF2B5EF4-FFF2-40B4-BE49-F238E27FC236}">
                    <a16:creationId xmlns:a16="http://schemas.microsoft.com/office/drawing/2014/main" id="{503F00FF-F005-4497-B0EF-F1A8552DF071}"/>
                  </a:ext>
                </a:extLst>
              </p:cNvPr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82;p37">
                <a:extLst>
                  <a:ext uri="{FF2B5EF4-FFF2-40B4-BE49-F238E27FC236}">
                    <a16:creationId xmlns:a16="http://schemas.microsoft.com/office/drawing/2014/main" id="{500B85F4-8AB9-46A7-A87E-463260830CDD}"/>
                  </a:ext>
                </a:extLst>
              </p:cNvPr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83;p37">
                <a:extLst>
                  <a:ext uri="{FF2B5EF4-FFF2-40B4-BE49-F238E27FC236}">
                    <a16:creationId xmlns:a16="http://schemas.microsoft.com/office/drawing/2014/main" id="{FBBA1461-07AF-4D59-9854-0FF067E674AF}"/>
                  </a:ext>
                </a:extLst>
              </p:cNvPr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84;p37">
                <a:extLst>
                  <a:ext uri="{FF2B5EF4-FFF2-40B4-BE49-F238E27FC236}">
                    <a16:creationId xmlns:a16="http://schemas.microsoft.com/office/drawing/2014/main" id="{EA9FE075-1DB0-451A-BFBA-0369DB7D5388}"/>
                  </a:ext>
                </a:extLst>
              </p:cNvPr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85;p37">
                <a:extLst>
                  <a:ext uri="{FF2B5EF4-FFF2-40B4-BE49-F238E27FC236}">
                    <a16:creationId xmlns:a16="http://schemas.microsoft.com/office/drawing/2014/main" id="{03B75E30-893D-41E4-84C2-E3ACBD14A802}"/>
                  </a:ext>
                </a:extLst>
              </p:cNvPr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86;p37">
                <a:extLst>
                  <a:ext uri="{FF2B5EF4-FFF2-40B4-BE49-F238E27FC236}">
                    <a16:creationId xmlns:a16="http://schemas.microsoft.com/office/drawing/2014/main" id="{35A24C93-E143-42A0-9CB3-9091359951CF}"/>
                  </a:ext>
                </a:extLst>
              </p:cNvPr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87;p37">
                <a:extLst>
                  <a:ext uri="{FF2B5EF4-FFF2-40B4-BE49-F238E27FC236}">
                    <a16:creationId xmlns:a16="http://schemas.microsoft.com/office/drawing/2014/main" id="{CC7D8457-D6AE-416E-8753-D9979E198A38}"/>
                  </a:ext>
                </a:extLst>
              </p:cNvPr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88;p37">
                <a:extLst>
                  <a:ext uri="{FF2B5EF4-FFF2-40B4-BE49-F238E27FC236}">
                    <a16:creationId xmlns:a16="http://schemas.microsoft.com/office/drawing/2014/main" id="{C80F7452-3A2E-46EA-8F88-4AF2501458D8}"/>
                  </a:ext>
                </a:extLst>
              </p:cNvPr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589;p37">
                <a:extLst>
                  <a:ext uri="{FF2B5EF4-FFF2-40B4-BE49-F238E27FC236}">
                    <a16:creationId xmlns:a16="http://schemas.microsoft.com/office/drawing/2014/main" id="{EC2F8EEF-66CF-4A0C-AAFB-4D24EE231132}"/>
                  </a:ext>
                </a:extLst>
              </p:cNvPr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90;p37">
                <a:extLst>
                  <a:ext uri="{FF2B5EF4-FFF2-40B4-BE49-F238E27FC236}">
                    <a16:creationId xmlns:a16="http://schemas.microsoft.com/office/drawing/2014/main" id="{396F2E09-440C-45B5-9108-BEC593CBCF40}"/>
                  </a:ext>
                </a:extLst>
              </p:cNvPr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91;p37">
                <a:extLst>
                  <a:ext uri="{FF2B5EF4-FFF2-40B4-BE49-F238E27FC236}">
                    <a16:creationId xmlns:a16="http://schemas.microsoft.com/office/drawing/2014/main" id="{26C69B4C-5A6E-4265-AB29-533E02E4C471}"/>
                  </a:ext>
                </a:extLst>
              </p:cNvPr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92;p37">
                <a:extLst>
                  <a:ext uri="{FF2B5EF4-FFF2-40B4-BE49-F238E27FC236}">
                    <a16:creationId xmlns:a16="http://schemas.microsoft.com/office/drawing/2014/main" id="{48C5CAA1-2EFB-483D-83B8-9AD7F63544A3}"/>
                  </a:ext>
                </a:extLst>
              </p:cNvPr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93;p37">
                <a:extLst>
                  <a:ext uri="{FF2B5EF4-FFF2-40B4-BE49-F238E27FC236}">
                    <a16:creationId xmlns:a16="http://schemas.microsoft.com/office/drawing/2014/main" id="{083C9943-21D0-46A5-90A8-95ECB292200C}"/>
                  </a:ext>
                </a:extLst>
              </p:cNvPr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94;p37">
                <a:extLst>
                  <a:ext uri="{FF2B5EF4-FFF2-40B4-BE49-F238E27FC236}">
                    <a16:creationId xmlns:a16="http://schemas.microsoft.com/office/drawing/2014/main" id="{732ED549-9E8C-4AA8-A889-C0F6FC3E4461}"/>
                  </a:ext>
                </a:extLst>
              </p:cNvPr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95;p37">
                <a:extLst>
                  <a:ext uri="{FF2B5EF4-FFF2-40B4-BE49-F238E27FC236}">
                    <a16:creationId xmlns:a16="http://schemas.microsoft.com/office/drawing/2014/main" id="{EEF89693-E1D7-4779-8E8C-39D46BA40E81}"/>
                  </a:ext>
                </a:extLst>
              </p:cNvPr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596;p37">
                <a:extLst>
                  <a:ext uri="{FF2B5EF4-FFF2-40B4-BE49-F238E27FC236}">
                    <a16:creationId xmlns:a16="http://schemas.microsoft.com/office/drawing/2014/main" id="{E3B4FFA8-B7F0-470F-91B2-500E7E28B3D6}"/>
                  </a:ext>
                </a:extLst>
              </p:cNvPr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97;p37">
                <a:extLst>
                  <a:ext uri="{FF2B5EF4-FFF2-40B4-BE49-F238E27FC236}">
                    <a16:creationId xmlns:a16="http://schemas.microsoft.com/office/drawing/2014/main" id="{8D71DDE1-3516-4ACE-AEF0-6DB2086394A3}"/>
                  </a:ext>
                </a:extLst>
              </p:cNvPr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98;p37">
                <a:extLst>
                  <a:ext uri="{FF2B5EF4-FFF2-40B4-BE49-F238E27FC236}">
                    <a16:creationId xmlns:a16="http://schemas.microsoft.com/office/drawing/2014/main" id="{88FF6CE8-1875-4F03-90ED-4A6934036C5E}"/>
                  </a:ext>
                </a:extLst>
              </p:cNvPr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99;p37">
                <a:extLst>
                  <a:ext uri="{FF2B5EF4-FFF2-40B4-BE49-F238E27FC236}">
                    <a16:creationId xmlns:a16="http://schemas.microsoft.com/office/drawing/2014/main" id="{EE40B950-6323-41FF-AC7E-E42B904FB6EB}"/>
                  </a:ext>
                </a:extLst>
              </p:cNvPr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00;p37">
                <a:extLst>
                  <a:ext uri="{FF2B5EF4-FFF2-40B4-BE49-F238E27FC236}">
                    <a16:creationId xmlns:a16="http://schemas.microsoft.com/office/drawing/2014/main" id="{0F3EFBF5-67EF-468C-A97D-3CFDAF58E39A}"/>
                  </a:ext>
                </a:extLst>
              </p:cNvPr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01;p37">
                <a:extLst>
                  <a:ext uri="{FF2B5EF4-FFF2-40B4-BE49-F238E27FC236}">
                    <a16:creationId xmlns:a16="http://schemas.microsoft.com/office/drawing/2014/main" id="{ED6EA5FB-666C-4FF9-AAF0-0A0C8C1632FD}"/>
                  </a:ext>
                </a:extLst>
              </p:cNvPr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02;p37">
                <a:extLst>
                  <a:ext uri="{FF2B5EF4-FFF2-40B4-BE49-F238E27FC236}">
                    <a16:creationId xmlns:a16="http://schemas.microsoft.com/office/drawing/2014/main" id="{BD71E1EF-D301-47D6-93F4-7E284E237F27}"/>
                  </a:ext>
                </a:extLst>
              </p:cNvPr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03;p37">
                <a:extLst>
                  <a:ext uri="{FF2B5EF4-FFF2-40B4-BE49-F238E27FC236}">
                    <a16:creationId xmlns:a16="http://schemas.microsoft.com/office/drawing/2014/main" id="{A21F837D-5D04-483C-BF34-4E9C5CE722DE}"/>
                  </a:ext>
                </a:extLst>
              </p:cNvPr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04;p37">
                <a:extLst>
                  <a:ext uri="{FF2B5EF4-FFF2-40B4-BE49-F238E27FC236}">
                    <a16:creationId xmlns:a16="http://schemas.microsoft.com/office/drawing/2014/main" id="{23D03C8D-5C2E-4BA5-98D1-B67D8B0F8712}"/>
                  </a:ext>
                </a:extLst>
              </p:cNvPr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05;p37">
                <a:extLst>
                  <a:ext uri="{FF2B5EF4-FFF2-40B4-BE49-F238E27FC236}">
                    <a16:creationId xmlns:a16="http://schemas.microsoft.com/office/drawing/2014/main" id="{BDD76692-281B-465D-9684-662309A99EE6}"/>
                  </a:ext>
                </a:extLst>
              </p:cNvPr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06;p37">
                <a:extLst>
                  <a:ext uri="{FF2B5EF4-FFF2-40B4-BE49-F238E27FC236}">
                    <a16:creationId xmlns:a16="http://schemas.microsoft.com/office/drawing/2014/main" id="{F5E52EB3-58A0-48BB-902E-3B56027DFA50}"/>
                  </a:ext>
                </a:extLst>
              </p:cNvPr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07;p37">
                <a:extLst>
                  <a:ext uri="{FF2B5EF4-FFF2-40B4-BE49-F238E27FC236}">
                    <a16:creationId xmlns:a16="http://schemas.microsoft.com/office/drawing/2014/main" id="{BD2D5C76-D3B1-437E-87A9-97852A710A18}"/>
                  </a:ext>
                </a:extLst>
              </p:cNvPr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08;p37">
                <a:extLst>
                  <a:ext uri="{FF2B5EF4-FFF2-40B4-BE49-F238E27FC236}">
                    <a16:creationId xmlns:a16="http://schemas.microsoft.com/office/drawing/2014/main" id="{B02B139E-7435-47EB-97ED-12147B84F683}"/>
                  </a:ext>
                </a:extLst>
              </p:cNvPr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09;p37">
                <a:extLst>
                  <a:ext uri="{FF2B5EF4-FFF2-40B4-BE49-F238E27FC236}">
                    <a16:creationId xmlns:a16="http://schemas.microsoft.com/office/drawing/2014/main" id="{67CB5972-6969-4B4B-A498-E77BB8DEA91C}"/>
                  </a:ext>
                </a:extLst>
              </p:cNvPr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10;p37">
                <a:extLst>
                  <a:ext uri="{FF2B5EF4-FFF2-40B4-BE49-F238E27FC236}">
                    <a16:creationId xmlns:a16="http://schemas.microsoft.com/office/drawing/2014/main" id="{8616E6C0-2054-4D9E-9D47-CDB2E515767D}"/>
                  </a:ext>
                </a:extLst>
              </p:cNvPr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11;p37">
                <a:extLst>
                  <a:ext uri="{FF2B5EF4-FFF2-40B4-BE49-F238E27FC236}">
                    <a16:creationId xmlns:a16="http://schemas.microsoft.com/office/drawing/2014/main" id="{6AB740B3-0A8E-406F-824E-D25A9885E3FC}"/>
                  </a:ext>
                </a:extLst>
              </p:cNvPr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12;p37">
                <a:extLst>
                  <a:ext uri="{FF2B5EF4-FFF2-40B4-BE49-F238E27FC236}">
                    <a16:creationId xmlns:a16="http://schemas.microsoft.com/office/drawing/2014/main" id="{2BB12C35-C03C-4BAB-986A-1AB06E1C7935}"/>
                  </a:ext>
                </a:extLst>
              </p:cNvPr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13;p37">
                <a:extLst>
                  <a:ext uri="{FF2B5EF4-FFF2-40B4-BE49-F238E27FC236}">
                    <a16:creationId xmlns:a16="http://schemas.microsoft.com/office/drawing/2014/main" id="{A804A4B2-AC0A-4F31-98CB-DB73E6D802E5}"/>
                  </a:ext>
                </a:extLst>
              </p:cNvPr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14;p37">
                <a:extLst>
                  <a:ext uri="{FF2B5EF4-FFF2-40B4-BE49-F238E27FC236}">
                    <a16:creationId xmlns:a16="http://schemas.microsoft.com/office/drawing/2014/main" id="{5BF7AE53-4030-4C7D-BE1A-4CCB023ED3C2}"/>
                  </a:ext>
                </a:extLst>
              </p:cNvPr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15;p37">
                <a:extLst>
                  <a:ext uri="{FF2B5EF4-FFF2-40B4-BE49-F238E27FC236}">
                    <a16:creationId xmlns:a16="http://schemas.microsoft.com/office/drawing/2014/main" id="{272FAA82-E351-4C38-A6D3-4C2C468B2391}"/>
                  </a:ext>
                </a:extLst>
              </p:cNvPr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16;p37">
                <a:extLst>
                  <a:ext uri="{FF2B5EF4-FFF2-40B4-BE49-F238E27FC236}">
                    <a16:creationId xmlns:a16="http://schemas.microsoft.com/office/drawing/2014/main" id="{981E9875-D5EF-4F0F-B272-FE7E750D9901}"/>
                  </a:ext>
                </a:extLst>
              </p:cNvPr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17;p37">
                <a:extLst>
                  <a:ext uri="{FF2B5EF4-FFF2-40B4-BE49-F238E27FC236}">
                    <a16:creationId xmlns:a16="http://schemas.microsoft.com/office/drawing/2014/main" id="{6F93CB56-44D6-43F7-A930-4B2B2C09E989}"/>
                  </a:ext>
                </a:extLst>
              </p:cNvPr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18;p37">
                <a:extLst>
                  <a:ext uri="{FF2B5EF4-FFF2-40B4-BE49-F238E27FC236}">
                    <a16:creationId xmlns:a16="http://schemas.microsoft.com/office/drawing/2014/main" id="{B35617D4-ADAE-4A85-8FA5-15E92443EC86}"/>
                  </a:ext>
                </a:extLst>
              </p:cNvPr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19;p37">
                <a:extLst>
                  <a:ext uri="{FF2B5EF4-FFF2-40B4-BE49-F238E27FC236}">
                    <a16:creationId xmlns:a16="http://schemas.microsoft.com/office/drawing/2014/main" id="{3D9A8A35-BF45-4B8C-B76D-0AAB3BE53C19}"/>
                  </a:ext>
                </a:extLst>
              </p:cNvPr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20;p37">
                <a:extLst>
                  <a:ext uri="{FF2B5EF4-FFF2-40B4-BE49-F238E27FC236}">
                    <a16:creationId xmlns:a16="http://schemas.microsoft.com/office/drawing/2014/main" id="{B64DDE0A-1708-4749-A820-822AEA7089E4}"/>
                  </a:ext>
                </a:extLst>
              </p:cNvPr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21;p37">
                <a:extLst>
                  <a:ext uri="{FF2B5EF4-FFF2-40B4-BE49-F238E27FC236}">
                    <a16:creationId xmlns:a16="http://schemas.microsoft.com/office/drawing/2014/main" id="{7F1BDA8E-B3CD-48EA-922C-C0ED46589DD1}"/>
                  </a:ext>
                </a:extLst>
              </p:cNvPr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22;p37">
                <a:extLst>
                  <a:ext uri="{FF2B5EF4-FFF2-40B4-BE49-F238E27FC236}">
                    <a16:creationId xmlns:a16="http://schemas.microsoft.com/office/drawing/2014/main" id="{DB94FCAC-6905-4ACC-9DC8-E83A73346F4B}"/>
                  </a:ext>
                </a:extLst>
              </p:cNvPr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23;p37">
                <a:extLst>
                  <a:ext uri="{FF2B5EF4-FFF2-40B4-BE49-F238E27FC236}">
                    <a16:creationId xmlns:a16="http://schemas.microsoft.com/office/drawing/2014/main" id="{51A01F86-A097-4301-B1F5-AF72D5B7A621}"/>
                  </a:ext>
                </a:extLst>
              </p:cNvPr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24;p37">
              <a:extLst>
                <a:ext uri="{FF2B5EF4-FFF2-40B4-BE49-F238E27FC236}">
                  <a16:creationId xmlns:a16="http://schemas.microsoft.com/office/drawing/2014/main" id="{71098A8C-F2A2-4297-8C91-1099A3593A86}"/>
                </a:ext>
              </a:extLst>
            </p:cNvPr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25;p37">
              <a:extLst>
                <a:ext uri="{FF2B5EF4-FFF2-40B4-BE49-F238E27FC236}">
                  <a16:creationId xmlns:a16="http://schemas.microsoft.com/office/drawing/2014/main" id="{70B7BD27-2A81-45B1-8201-1C2C7BA2225C}"/>
                </a:ext>
              </a:extLst>
            </p:cNvPr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26;p37">
              <a:extLst>
                <a:ext uri="{FF2B5EF4-FFF2-40B4-BE49-F238E27FC236}">
                  <a16:creationId xmlns:a16="http://schemas.microsoft.com/office/drawing/2014/main" id="{9C6C0099-8321-4EC9-AD4F-130EBC81C54A}"/>
                </a:ext>
              </a:extLst>
            </p:cNvPr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27;p37">
              <a:extLst>
                <a:ext uri="{FF2B5EF4-FFF2-40B4-BE49-F238E27FC236}">
                  <a16:creationId xmlns:a16="http://schemas.microsoft.com/office/drawing/2014/main" id="{11CAED10-94CD-4933-AF77-60CAEBB31A2F}"/>
                </a:ext>
              </a:extLst>
            </p:cNvPr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F5A4B-D73E-4976-B1ED-9150E77C6E8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654149"/>
            <a:ext cx="1294024" cy="372794"/>
          </a:xfrm>
        </p:spPr>
        <p:txBody>
          <a:bodyPr/>
          <a:lstStyle/>
          <a:p>
            <a:fld id="{FDE1F1B4-36EE-4EA3-A5B0-D6427B1DCFC1}" type="slidenum">
              <a:rPr lang="en" smtClean="0">
                <a:solidFill>
                  <a:schemeClr val="tx1"/>
                </a:solidFill>
              </a:rPr>
              <a:pPr/>
              <a:t>3</a:t>
            </a:fld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/>
          </p:nvPr>
        </p:nvSpPr>
        <p:spPr>
          <a:xfrm>
            <a:off x="714300" y="368595"/>
            <a:ext cx="7715400" cy="649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ER-Diagram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E44E9-912B-4B22-B048-FB1A372D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79" y="949569"/>
            <a:ext cx="7468642" cy="38253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A6DCFF-05AD-442C-8605-D5CF48AF6F35}"/>
              </a:ext>
            </a:extLst>
          </p:cNvPr>
          <p:cNvSpPr txBox="1"/>
          <p:nvPr/>
        </p:nvSpPr>
        <p:spPr>
          <a:xfrm>
            <a:off x="8619460" y="68757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225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998806" y="368300"/>
            <a:ext cx="6716444" cy="64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1)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209F606-AA6E-471F-B360-5289F86C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6" y="886046"/>
            <a:ext cx="4479851" cy="204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6160456-9462-4842-8474-60122EC26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8" y="2768895"/>
            <a:ext cx="4193317" cy="237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A1F8B1A-3B1C-4CB6-9EFA-9A4BC2A39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82" y="1906773"/>
            <a:ext cx="4193317" cy="18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142044-1116-455F-B1A1-669890559678}"/>
              </a:ext>
            </a:extLst>
          </p:cNvPr>
          <p:cNvSpPr txBox="1"/>
          <p:nvPr/>
        </p:nvSpPr>
        <p:spPr>
          <a:xfrm>
            <a:off x="8442251" y="5578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1504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0" y="368300"/>
            <a:ext cx="7715250" cy="64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1)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AB3636-B051-4D96-B8CA-C4E5D097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21434"/>
            <a:ext cx="7715400" cy="38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461879-8425-45F1-B048-D31737547759}"/>
              </a:ext>
            </a:extLst>
          </p:cNvPr>
          <p:cNvSpPr txBox="1"/>
          <p:nvPr/>
        </p:nvSpPr>
        <p:spPr>
          <a:xfrm>
            <a:off x="8442251" y="5578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1585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0" y="368300"/>
            <a:ext cx="7715250" cy="64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1)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EC906F-9F88-4AD3-BC2F-AFF6D969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856"/>
            <a:ext cx="4951828" cy="274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870FBA7-3C03-4942-A4E2-74FB3DD1F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42" y="1273126"/>
            <a:ext cx="4438357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13334-B9D6-42CD-A703-F227515C52EE}"/>
              </a:ext>
            </a:extLst>
          </p:cNvPr>
          <p:cNvSpPr txBox="1"/>
          <p:nvPr/>
        </p:nvSpPr>
        <p:spPr>
          <a:xfrm>
            <a:off x="8442251" y="5578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1767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0" y="368300"/>
            <a:ext cx="7715250" cy="64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1)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EED70D-F50D-4DA5-9911-AB7259641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1097280"/>
            <a:ext cx="4403187" cy="277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52F75CF6-8B70-4323-AC13-3D708FE0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49" y="893298"/>
            <a:ext cx="4698609" cy="307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2472;p62">
            <a:extLst>
              <a:ext uri="{FF2B5EF4-FFF2-40B4-BE49-F238E27FC236}">
                <a16:creationId xmlns:a16="http://schemas.microsoft.com/office/drawing/2014/main" id="{18784700-B715-474C-8D5A-1B635EEC0C51}"/>
              </a:ext>
            </a:extLst>
          </p:cNvPr>
          <p:cNvGrpSpPr/>
          <p:nvPr/>
        </p:nvGrpSpPr>
        <p:grpSpPr>
          <a:xfrm>
            <a:off x="323883" y="3917851"/>
            <a:ext cx="1068818" cy="1032987"/>
            <a:chOff x="8429700" y="549598"/>
            <a:chExt cx="3880967" cy="3750859"/>
          </a:xfrm>
        </p:grpSpPr>
        <p:sp>
          <p:nvSpPr>
            <p:cNvPr id="10" name="Google Shape;2473;p62">
              <a:extLst>
                <a:ext uri="{FF2B5EF4-FFF2-40B4-BE49-F238E27FC236}">
                  <a16:creationId xmlns:a16="http://schemas.microsoft.com/office/drawing/2014/main" id="{085C7C20-78B2-4C79-9EA1-7836E3CDE051}"/>
                </a:ext>
              </a:extLst>
            </p:cNvPr>
            <p:cNvSpPr/>
            <p:nvPr/>
          </p:nvSpPr>
          <p:spPr>
            <a:xfrm>
              <a:off x="9869980" y="549598"/>
              <a:ext cx="2400468" cy="2760204"/>
            </a:xfrm>
            <a:custGeom>
              <a:avLst/>
              <a:gdLst/>
              <a:ahLst/>
              <a:cxnLst/>
              <a:rect l="l" t="t" r="r" b="b"/>
              <a:pathLst>
                <a:path w="27292" h="31382" extrusionOk="0">
                  <a:moveTo>
                    <a:pt x="13035" y="55"/>
                  </a:moveTo>
                  <a:cubicBezTo>
                    <a:pt x="13728" y="1"/>
                    <a:pt x="14531" y="274"/>
                    <a:pt x="15134" y="548"/>
                  </a:cubicBezTo>
                  <a:cubicBezTo>
                    <a:pt x="16923" y="1333"/>
                    <a:pt x="18621" y="2264"/>
                    <a:pt x="20245" y="3195"/>
                  </a:cubicBezTo>
                  <a:cubicBezTo>
                    <a:pt x="20775" y="3487"/>
                    <a:pt x="21322" y="3834"/>
                    <a:pt x="21906" y="4126"/>
                  </a:cubicBezTo>
                  <a:cubicBezTo>
                    <a:pt x="23057" y="4710"/>
                    <a:pt x="24152" y="5167"/>
                    <a:pt x="25302" y="5897"/>
                  </a:cubicBezTo>
                  <a:cubicBezTo>
                    <a:pt x="25923" y="6280"/>
                    <a:pt x="26598" y="6755"/>
                    <a:pt x="26835" y="7376"/>
                  </a:cubicBezTo>
                  <a:cubicBezTo>
                    <a:pt x="27292" y="8544"/>
                    <a:pt x="26744" y="9986"/>
                    <a:pt x="26324" y="10826"/>
                  </a:cubicBezTo>
                  <a:cubicBezTo>
                    <a:pt x="25831" y="11830"/>
                    <a:pt x="25302" y="12761"/>
                    <a:pt x="24846" y="13674"/>
                  </a:cubicBezTo>
                  <a:cubicBezTo>
                    <a:pt x="23842" y="15609"/>
                    <a:pt x="22892" y="17361"/>
                    <a:pt x="21852" y="19351"/>
                  </a:cubicBezTo>
                  <a:cubicBezTo>
                    <a:pt x="20793" y="21323"/>
                    <a:pt x="19862" y="23203"/>
                    <a:pt x="18931" y="25101"/>
                  </a:cubicBezTo>
                  <a:cubicBezTo>
                    <a:pt x="18255" y="26507"/>
                    <a:pt x="17434" y="27967"/>
                    <a:pt x="16686" y="29373"/>
                  </a:cubicBezTo>
                  <a:cubicBezTo>
                    <a:pt x="16266" y="30158"/>
                    <a:pt x="15937" y="30943"/>
                    <a:pt x="15097" y="31253"/>
                  </a:cubicBezTo>
                  <a:cubicBezTo>
                    <a:pt x="14824" y="31345"/>
                    <a:pt x="14550" y="31381"/>
                    <a:pt x="14276" y="31345"/>
                  </a:cubicBezTo>
                  <a:cubicBezTo>
                    <a:pt x="13600" y="31272"/>
                    <a:pt x="12943" y="30888"/>
                    <a:pt x="12341" y="30596"/>
                  </a:cubicBezTo>
                  <a:cubicBezTo>
                    <a:pt x="11720" y="30304"/>
                    <a:pt x="11118" y="29975"/>
                    <a:pt x="10570" y="29665"/>
                  </a:cubicBezTo>
                  <a:cubicBezTo>
                    <a:pt x="8343" y="28424"/>
                    <a:pt x="5714" y="27237"/>
                    <a:pt x="3487" y="25923"/>
                  </a:cubicBezTo>
                  <a:cubicBezTo>
                    <a:pt x="2428" y="25284"/>
                    <a:pt x="1150" y="24517"/>
                    <a:pt x="603" y="23422"/>
                  </a:cubicBezTo>
                  <a:cubicBezTo>
                    <a:pt x="0" y="22162"/>
                    <a:pt x="804" y="20392"/>
                    <a:pt x="1315" y="19369"/>
                  </a:cubicBezTo>
                  <a:cubicBezTo>
                    <a:pt x="1808" y="18365"/>
                    <a:pt x="2301" y="17507"/>
                    <a:pt x="2793" y="16668"/>
                  </a:cubicBezTo>
                  <a:cubicBezTo>
                    <a:pt x="3323" y="15755"/>
                    <a:pt x="3852" y="14842"/>
                    <a:pt x="4327" y="14002"/>
                  </a:cubicBezTo>
                  <a:cubicBezTo>
                    <a:pt x="5386" y="12213"/>
                    <a:pt x="6353" y="10388"/>
                    <a:pt x="7229" y="8508"/>
                  </a:cubicBezTo>
                  <a:cubicBezTo>
                    <a:pt x="7649" y="7576"/>
                    <a:pt x="8142" y="6554"/>
                    <a:pt x="8599" y="5678"/>
                  </a:cubicBezTo>
                  <a:cubicBezTo>
                    <a:pt x="9292" y="4382"/>
                    <a:pt x="10077" y="2940"/>
                    <a:pt x="10899" y="1680"/>
                  </a:cubicBezTo>
                  <a:cubicBezTo>
                    <a:pt x="11154" y="1242"/>
                    <a:pt x="11465" y="859"/>
                    <a:pt x="11830" y="512"/>
                  </a:cubicBezTo>
                  <a:cubicBezTo>
                    <a:pt x="12177" y="238"/>
                    <a:pt x="12596" y="74"/>
                    <a:pt x="13035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74;p62">
              <a:extLst>
                <a:ext uri="{FF2B5EF4-FFF2-40B4-BE49-F238E27FC236}">
                  <a16:creationId xmlns:a16="http://schemas.microsoft.com/office/drawing/2014/main" id="{EB80F248-1745-4779-A37F-674FA8AD12BB}"/>
                </a:ext>
              </a:extLst>
            </p:cNvPr>
            <p:cNvSpPr/>
            <p:nvPr/>
          </p:nvSpPr>
          <p:spPr>
            <a:xfrm>
              <a:off x="10772320" y="2600026"/>
              <a:ext cx="493076" cy="574874"/>
            </a:xfrm>
            <a:custGeom>
              <a:avLst/>
              <a:gdLst/>
              <a:ahLst/>
              <a:cxnLst/>
              <a:rect l="l" t="t" r="r" b="b"/>
              <a:pathLst>
                <a:path w="5606" h="6536" extrusionOk="0">
                  <a:moveTo>
                    <a:pt x="3250" y="183"/>
                  </a:moveTo>
                  <a:cubicBezTo>
                    <a:pt x="3195" y="420"/>
                    <a:pt x="2922" y="384"/>
                    <a:pt x="2794" y="420"/>
                  </a:cubicBezTo>
                  <a:cubicBezTo>
                    <a:pt x="1753" y="712"/>
                    <a:pt x="767" y="1388"/>
                    <a:pt x="749" y="2757"/>
                  </a:cubicBezTo>
                  <a:cubicBezTo>
                    <a:pt x="713" y="4181"/>
                    <a:pt x="1954" y="5313"/>
                    <a:pt x="3378" y="5112"/>
                  </a:cubicBezTo>
                  <a:cubicBezTo>
                    <a:pt x="3944" y="5057"/>
                    <a:pt x="4455" y="4783"/>
                    <a:pt x="4820" y="4363"/>
                  </a:cubicBezTo>
                  <a:cubicBezTo>
                    <a:pt x="4948" y="4236"/>
                    <a:pt x="5057" y="3943"/>
                    <a:pt x="5349" y="4071"/>
                  </a:cubicBezTo>
                  <a:cubicBezTo>
                    <a:pt x="5605" y="4546"/>
                    <a:pt x="5057" y="4929"/>
                    <a:pt x="4729" y="5148"/>
                  </a:cubicBezTo>
                  <a:cubicBezTo>
                    <a:pt x="2703" y="6536"/>
                    <a:pt x="1" y="4929"/>
                    <a:pt x="256" y="2483"/>
                  </a:cubicBezTo>
                  <a:cubicBezTo>
                    <a:pt x="366" y="1315"/>
                    <a:pt x="1333" y="183"/>
                    <a:pt x="2520" y="55"/>
                  </a:cubicBezTo>
                  <a:cubicBezTo>
                    <a:pt x="2776" y="0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75;p62">
              <a:extLst>
                <a:ext uri="{FF2B5EF4-FFF2-40B4-BE49-F238E27FC236}">
                  <a16:creationId xmlns:a16="http://schemas.microsoft.com/office/drawing/2014/main" id="{8CDFDAD0-954A-4847-AF77-BF2C57A08565}"/>
                </a:ext>
              </a:extLst>
            </p:cNvPr>
            <p:cNvSpPr/>
            <p:nvPr/>
          </p:nvSpPr>
          <p:spPr>
            <a:xfrm>
              <a:off x="10867049" y="2696338"/>
              <a:ext cx="346895" cy="334053"/>
            </a:xfrm>
            <a:custGeom>
              <a:avLst/>
              <a:gdLst/>
              <a:ahLst/>
              <a:cxnLst/>
              <a:rect l="l" t="t" r="r" b="b"/>
              <a:pathLst>
                <a:path w="3944" h="3798" extrusionOk="0">
                  <a:moveTo>
                    <a:pt x="1863" y="37"/>
                  </a:moveTo>
                  <a:cubicBezTo>
                    <a:pt x="2246" y="1"/>
                    <a:pt x="2611" y="55"/>
                    <a:pt x="2958" y="220"/>
                  </a:cubicBezTo>
                  <a:cubicBezTo>
                    <a:pt x="3615" y="603"/>
                    <a:pt x="3944" y="1370"/>
                    <a:pt x="3780" y="2118"/>
                  </a:cubicBezTo>
                  <a:cubicBezTo>
                    <a:pt x="3597" y="2848"/>
                    <a:pt x="2356" y="3798"/>
                    <a:pt x="1279" y="3268"/>
                  </a:cubicBezTo>
                  <a:cubicBezTo>
                    <a:pt x="877" y="3031"/>
                    <a:pt x="585" y="2666"/>
                    <a:pt x="439" y="2246"/>
                  </a:cubicBezTo>
                  <a:cubicBezTo>
                    <a:pt x="1" y="1206"/>
                    <a:pt x="731" y="55"/>
                    <a:pt x="186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76;p62">
              <a:extLst>
                <a:ext uri="{FF2B5EF4-FFF2-40B4-BE49-F238E27FC236}">
                  <a16:creationId xmlns:a16="http://schemas.microsoft.com/office/drawing/2014/main" id="{1D602B54-CCBE-4B43-B4C4-C81C81900FDF}"/>
                </a:ext>
              </a:extLst>
            </p:cNvPr>
            <p:cNvSpPr/>
            <p:nvPr/>
          </p:nvSpPr>
          <p:spPr>
            <a:xfrm>
              <a:off x="11008394" y="2720438"/>
              <a:ext cx="97982" cy="239326"/>
            </a:xfrm>
            <a:custGeom>
              <a:avLst/>
              <a:gdLst/>
              <a:ahLst/>
              <a:cxnLst/>
              <a:rect l="l" t="t" r="r" b="b"/>
              <a:pathLst>
                <a:path w="1114" h="2721" extrusionOk="0">
                  <a:moveTo>
                    <a:pt x="292" y="1"/>
                  </a:moveTo>
                  <a:cubicBezTo>
                    <a:pt x="639" y="475"/>
                    <a:pt x="840" y="1242"/>
                    <a:pt x="950" y="1972"/>
                  </a:cubicBezTo>
                  <a:cubicBezTo>
                    <a:pt x="986" y="2191"/>
                    <a:pt x="1114" y="2483"/>
                    <a:pt x="931" y="2666"/>
                  </a:cubicBezTo>
                  <a:cubicBezTo>
                    <a:pt x="639" y="2721"/>
                    <a:pt x="584" y="2410"/>
                    <a:pt x="493" y="2209"/>
                  </a:cubicBezTo>
                  <a:cubicBezTo>
                    <a:pt x="420" y="1990"/>
                    <a:pt x="347" y="1753"/>
                    <a:pt x="292" y="1552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55" y="55"/>
                    <a:pt x="92" y="1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77;p62">
              <a:extLst>
                <a:ext uri="{FF2B5EF4-FFF2-40B4-BE49-F238E27FC236}">
                  <a16:creationId xmlns:a16="http://schemas.microsoft.com/office/drawing/2014/main" id="{F4DD6B9D-707B-425A-8C4E-C535A959A6E6}"/>
                </a:ext>
              </a:extLst>
            </p:cNvPr>
            <p:cNvSpPr/>
            <p:nvPr/>
          </p:nvSpPr>
          <p:spPr>
            <a:xfrm>
              <a:off x="11077440" y="2097446"/>
              <a:ext cx="492988" cy="576545"/>
            </a:xfrm>
            <a:custGeom>
              <a:avLst/>
              <a:gdLst/>
              <a:ahLst/>
              <a:cxnLst/>
              <a:rect l="l" t="t" r="r" b="b"/>
              <a:pathLst>
                <a:path w="5605" h="6555" extrusionOk="0">
                  <a:moveTo>
                    <a:pt x="3250" y="201"/>
                  </a:moveTo>
                  <a:cubicBezTo>
                    <a:pt x="3195" y="402"/>
                    <a:pt x="2939" y="384"/>
                    <a:pt x="2793" y="420"/>
                  </a:cubicBezTo>
                  <a:cubicBezTo>
                    <a:pt x="1753" y="712"/>
                    <a:pt x="785" y="1388"/>
                    <a:pt x="749" y="2757"/>
                  </a:cubicBezTo>
                  <a:cubicBezTo>
                    <a:pt x="712" y="4181"/>
                    <a:pt x="1954" y="5313"/>
                    <a:pt x="3377" y="5130"/>
                  </a:cubicBezTo>
                  <a:cubicBezTo>
                    <a:pt x="3943" y="5075"/>
                    <a:pt x="4454" y="4802"/>
                    <a:pt x="4820" y="4363"/>
                  </a:cubicBezTo>
                  <a:cubicBezTo>
                    <a:pt x="4947" y="4236"/>
                    <a:pt x="5057" y="3944"/>
                    <a:pt x="5349" y="4071"/>
                  </a:cubicBezTo>
                  <a:cubicBezTo>
                    <a:pt x="5605" y="4564"/>
                    <a:pt x="5057" y="4929"/>
                    <a:pt x="4728" y="5167"/>
                  </a:cubicBezTo>
                  <a:cubicBezTo>
                    <a:pt x="2702" y="6554"/>
                    <a:pt x="0" y="4929"/>
                    <a:pt x="256" y="2501"/>
                  </a:cubicBezTo>
                  <a:cubicBezTo>
                    <a:pt x="365" y="1333"/>
                    <a:pt x="1315" y="201"/>
                    <a:pt x="2519" y="55"/>
                  </a:cubicBezTo>
                  <a:cubicBezTo>
                    <a:pt x="2775" y="1"/>
                    <a:pt x="3031" y="55"/>
                    <a:pt x="3250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78;p62">
              <a:extLst>
                <a:ext uri="{FF2B5EF4-FFF2-40B4-BE49-F238E27FC236}">
                  <a16:creationId xmlns:a16="http://schemas.microsoft.com/office/drawing/2014/main" id="{6A09BA9C-239F-47D5-B43F-E78B5C9E7166}"/>
                </a:ext>
              </a:extLst>
            </p:cNvPr>
            <p:cNvSpPr/>
            <p:nvPr/>
          </p:nvSpPr>
          <p:spPr>
            <a:xfrm>
              <a:off x="11191431" y="2195429"/>
              <a:ext cx="329216" cy="334053"/>
            </a:xfrm>
            <a:custGeom>
              <a:avLst/>
              <a:gdLst/>
              <a:ahLst/>
              <a:cxnLst/>
              <a:rect l="l" t="t" r="r" b="b"/>
              <a:pathLst>
                <a:path w="3743" h="3798" extrusionOk="0">
                  <a:moveTo>
                    <a:pt x="1662" y="37"/>
                  </a:moveTo>
                  <a:cubicBezTo>
                    <a:pt x="2027" y="0"/>
                    <a:pt x="2410" y="55"/>
                    <a:pt x="2739" y="201"/>
                  </a:cubicBezTo>
                  <a:cubicBezTo>
                    <a:pt x="3396" y="584"/>
                    <a:pt x="3743" y="1351"/>
                    <a:pt x="3578" y="2099"/>
                  </a:cubicBezTo>
                  <a:cubicBezTo>
                    <a:pt x="3378" y="2848"/>
                    <a:pt x="2154" y="3797"/>
                    <a:pt x="1059" y="3268"/>
                  </a:cubicBezTo>
                  <a:cubicBezTo>
                    <a:pt x="676" y="3030"/>
                    <a:pt x="365" y="2665"/>
                    <a:pt x="238" y="2245"/>
                  </a:cubicBezTo>
                  <a:cubicBezTo>
                    <a:pt x="0" y="1387"/>
                    <a:pt x="420" y="475"/>
                    <a:pt x="1223" y="110"/>
                  </a:cubicBezTo>
                  <a:cubicBezTo>
                    <a:pt x="1369" y="55"/>
                    <a:pt x="1516" y="37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79;p62">
              <a:extLst>
                <a:ext uri="{FF2B5EF4-FFF2-40B4-BE49-F238E27FC236}">
                  <a16:creationId xmlns:a16="http://schemas.microsoft.com/office/drawing/2014/main" id="{2D314F7E-9090-4A46-83A8-15D3027B3F21}"/>
                </a:ext>
              </a:extLst>
            </p:cNvPr>
            <p:cNvSpPr/>
            <p:nvPr/>
          </p:nvSpPr>
          <p:spPr>
            <a:xfrm>
              <a:off x="11313425" y="2217858"/>
              <a:ext cx="99653" cy="240909"/>
            </a:xfrm>
            <a:custGeom>
              <a:avLst/>
              <a:gdLst/>
              <a:ahLst/>
              <a:cxnLst/>
              <a:rect l="l" t="t" r="r" b="b"/>
              <a:pathLst>
                <a:path w="1133" h="2739" extrusionOk="0">
                  <a:moveTo>
                    <a:pt x="311" y="19"/>
                  </a:moveTo>
                  <a:cubicBezTo>
                    <a:pt x="640" y="494"/>
                    <a:pt x="840" y="1260"/>
                    <a:pt x="968" y="1990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39"/>
                    <a:pt x="585" y="2429"/>
                    <a:pt x="512" y="2210"/>
                  </a:cubicBezTo>
                  <a:cubicBezTo>
                    <a:pt x="421" y="2009"/>
                    <a:pt x="366" y="1753"/>
                    <a:pt x="311" y="1552"/>
                  </a:cubicBezTo>
                  <a:cubicBezTo>
                    <a:pt x="183" y="1096"/>
                    <a:pt x="1" y="439"/>
                    <a:pt x="74" y="110"/>
                  </a:cubicBezTo>
                  <a:cubicBezTo>
                    <a:pt x="74" y="55"/>
                    <a:pt x="92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80;p62">
              <a:extLst>
                <a:ext uri="{FF2B5EF4-FFF2-40B4-BE49-F238E27FC236}">
                  <a16:creationId xmlns:a16="http://schemas.microsoft.com/office/drawing/2014/main" id="{72C3BA54-28D5-481F-AA56-4B8E6EC0BE01}"/>
                </a:ext>
              </a:extLst>
            </p:cNvPr>
            <p:cNvSpPr/>
            <p:nvPr/>
          </p:nvSpPr>
          <p:spPr>
            <a:xfrm>
              <a:off x="11337525" y="1601287"/>
              <a:ext cx="494659" cy="574962"/>
            </a:xfrm>
            <a:custGeom>
              <a:avLst/>
              <a:gdLst/>
              <a:ahLst/>
              <a:cxnLst/>
              <a:rect l="l" t="t" r="r" b="b"/>
              <a:pathLst>
                <a:path w="5624" h="6537" extrusionOk="0">
                  <a:moveTo>
                    <a:pt x="3250" y="183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712" y="4181"/>
                    <a:pt x="1972" y="5313"/>
                    <a:pt x="3396" y="5130"/>
                  </a:cubicBezTo>
                  <a:cubicBezTo>
                    <a:pt x="3944" y="5057"/>
                    <a:pt x="4473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23" y="4564"/>
                    <a:pt x="5057" y="4930"/>
                    <a:pt x="4729" y="5149"/>
                  </a:cubicBezTo>
                  <a:cubicBezTo>
                    <a:pt x="2721" y="6536"/>
                    <a:pt x="1" y="4930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81;p62">
              <a:extLst>
                <a:ext uri="{FF2B5EF4-FFF2-40B4-BE49-F238E27FC236}">
                  <a16:creationId xmlns:a16="http://schemas.microsoft.com/office/drawing/2014/main" id="{D1FEBC00-7996-4CE5-B789-8CDC9966A84C}"/>
                </a:ext>
              </a:extLst>
            </p:cNvPr>
            <p:cNvSpPr/>
            <p:nvPr/>
          </p:nvSpPr>
          <p:spPr>
            <a:xfrm>
              <a:off x="11451516" y="1697686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62" y="55"/>
                  </a:moveTo>
                  <a:cubicBezTo>
                    <a:pt x="2027" y="0"/>
                    <a:pt x="2392" y="55"/>
                    <a:pt x="2739" y="219"/>
                  </a:cubicBezTo>
                  <a:cubicBezTo>
                    <a:pt x="3396" y="602"/>
                    <a:pt x="3725" y="1369"/>
                    <a:pt x="3560" y="2118"/>
                  </a:cubicBezTo>
                  <a:cubicBezTo>
                    <a:pt x="3378" y="2848"/>
                    <a:pt x="2136" y="3797"/>
                    <a:pt x="1059" y="3268"/>
                  </a:cubicBezTo>
                  <a:cubicBezTo>
                    <a:pt x="658" y="3030"/>
                    <a:pt x="366" y="2665"/>
                    <a:pt x="238" y="2245"/>
                  </a:cubicBezTo>
                  <a:cubicBezTo>
                    <a:pt x="1" y="1387"/>
                    <a:pt x="421" y="493"/>
                    <a:pt x="1224" y="110"/>
                  </a:cubicBezTo>
                  <a:cubicBezTo>
                    <a:pt x="1370" y="73"/>
                    <a:pt x="1516" y="55"/>
                    <a:pt x="1662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82;p62">
              <a:extLst>
                <a:ext uri="{FF2B5EF4-FFF2-40B4-BE49-F238E27FC236}">
                  <a16:creationId xmlns:a16="http://schemas.microsoft.com/office/drawing/2014/main" id="{9C637731-29E4-4122-8655-4CEB55AB1467}"/>
                </a:ext>
              </a:extLst>
            </p:cNvPr>
            <p:cNvSpPr/>
            <p:nvPr/>
          </p:nvSpPr>
          <p:spPr>
            <a:xfrm>
              <a:off x="11573599" y="1721698"/>
              <a:ext cx="99565" cy="239326"/>
            </a:xfrm>
            <a:custGeom>
              <a:avLst/>
              <a:gdLst/>
              <a:ahLst/>
              <a:cxnLst/>
              <a:rect l="l" t="t" r="r" b="b"/>
              <a:pathLst>
                <a:path w="1132" h="2721" extrusionOk="0">
                  <a:moveTo>
                    <a:pt x="310" y="1"/>
                  </a:moveTo>
                  <a:cubicBezTo>
                    <a:pt x="639" y="475"/>
                    <a:pt x="840" y="1242"/>
                    <a:pt x="968" y="1972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1991"/>
                    <a:pt x="365" y="1753"/>
                    <a:pt x="310" y="1553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83;p62">
              <a:extLst>
                <a:ext uri="{FF2B5EF4-FFF2-40B4-BE49-F238E27FC236}">
                  <a16:creationId xmlns:a16="http://schemas.microsoft.com/office/drawing/2014/main" id="{B268F233-D55B-4C12-BD80-0D317745631B}"/>
                </a:ext>
              </a:extLst>
            </p:cNvPr>
            <p:cNvSpPr/>
            <p:nvPr/>
          </p:nvSpPr>
          <p:spPr>
            <a:xfrm>
              <a:off x="11613707" y="1065020"/>
              <a:ext cx="491405" cy="573291"/>
            </a:xfrm>
            <a:custGeom>
              <a:avLst/>
              <a:gdLst/>
              <a:ahLst/>
              <a:cxnLst/>
              <a:rect l="l" t="t" r="r" b="b"/>
              <a:pathLst>
                <a:path w="5587" h="6518" extrusionOk="0">
                  <a:moveTo>
                    <a:pt x="3250" y="183"/>
                  </a:moveTo>
                  <a:cubicBezTo>
                    <a:pt x="3195" y="402"/>
                    <a:pt x="2921" y="366"/>
                    <a:pt x="2793" y="402"/>
                  </a:cubicBezTo>
                  <a:cubicBezTo>
                    <a:pt x="1753" y="712"/>
                    <a:pt x="767" y="1370"/>
                    <a:pt x="731" y="2739"/>
                  </a:cubicBezTo>
                  <a:cubicBezTo>
                    <a:pt x="694" y="4181"/>
                    <a:pt x="1935" y="5313"/>
                    <a:pt x="3359" y="5112"/>
                  </a:cubicBezTo>
                  <a:cubicBezTo>
                    <a:pt x="3925" y="5057"/>
                    <a:pt x="4436" y="4783"/>
                    <a:pt x="4820" y="4363"/>
                  </a:cubicBezTo>
                  <a:cubicBezTo>
                    <a:pt x="4929" y="4217"/>
                    <a:pt x="5039" y="3925"/>
                    <a:pt x="5331" y="4053"/>
                  </a:cubicBezTo>
                  <a:cubicBezTo>
                    <a:pt x="5586" y="4546"/>
                    <a:pt x="5039" y="4929"/>
                    <a:pt x="4710" y="5148"/>
                  </a:cubicBezTo>
                  <a:cubicBezTo>
                    <a:pt x="2702" y="6518"/>
                    <a:pt x="0" y="4911"/>
                    <a:pt x="256" y="2483"/>
                  </a:cubicBezTo>
                  <a:cubicBezTo>
                    <a:pt x="366" y="1315"/>
                    <a:pt x="1315" y="183"/>
                    <a:pt x="2520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84;p62">
              <a:extLst>
                <a:ext uri="{FF2B5EF4-FFF2-40B4-BE49-F238E27FC236}">
                  <a16:creationId xmlns:a16="http://schemas.microsoft.com/office/drawing/2014/main" id="{584BE330-6756-4BAF-B1EF-92084D4F2334}"/>
                </a:ext>
              </a:extLst>
            </p:cNvPr>
            <p:cNvSpPr/>
            <p:nvPr/>
          </p:nvSpPr>
          <p:spPr>
            <a:xfrm>
              <a:off x="11727698" y="1161331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43" y="37"/>
                  </a:moveTo>
                  <a:cubicBezTo>
                    <a:pt x="2027" y="1"/>
                    <a:pt x="2392" y="56"/>
                    <a:pt x="2739" y="202"/>
                  </a:cubicBezTo>
                  <a:cubicBezTo>
                    <a:pt x="3396" y="603"/>
                    <a:pt x="3725" y="1370"/>
                    <a:pt x="3560" y="2118"/>
                  </a:cubicBezTo>
                  <a:cubicBezTo>
                    <a:pt x="3359" y="2849"/>
                    <a:pt x="2136" y="3798"/>
                    <a:pt x="1041" y="3250"/>
                  </a:cubicBezTo>
                  <a:cubicBezTo>
                    <a:pt x="658" y="3031"/>
                    <a:pt x="366" y="2666"/>
                    <a:pt x="220" y="2246"/>
                  </a:cubicBezTo>
                  <a:cubicBezTo>
                    <a:pt x="1" y="1388"/>
                    <a:pt x="420" y="475"/>
                    <a:pt x="1205" y="92"/>
                  </a:cubicBezTo>
                  <a:cubicBezTo>
                    <a:pt x="1351" y="56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85;p62">
              <a:extLst>
                <a:ext uri="{FF2B5EF4-FFF2-40B4-BE49-F238E27FC236}">
                  <a16:creationId xmlns:a16="http://schemas.microsoft.com/office/drawing/2014/main" id="{F625D17B-1D23-4290-95B0-475302BB913B}"/>
                </a:ext>
              </a:extLst>
            </p:cNvPr>
            <p:cNvSpPr/>
            <p:nvPr/>
          </p:nvSpPr>
          <p:spPr>
            <a:xfrm>
              <a:off x="11849693" y="1185431"/>
              <a:ext cx="99653" cy="239326"/>
            </a:xfrm>
            <a:custGeom>
              <a:avLst/>
              <a:gdLst/>
              <a:ahLst/>
              <a:cxnLst/>
              <a:rect l="l" t="t" r="r" b="b"/>
              <a:pathLst>
                <a:path w="1133" h="2721" extrusionOk="0">
                  <a:moveTo>
                    <a:pt x="311" y="1"/>
                  </a:moveTo>
                  <a:cubicBezTo>
                    <a:pt x="640" y="475"/>
                    <a:pt x="841" y="1242"/>
                    <a:pt x="968" y="1972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21"/>
                    <a:pt x="585" y="2410"/>
                    <a:pt x="494" y="2210"/>
                  </a:cubicBezTo>
                  <a:cubicBezTo>
                    <a:pt x="421" y="1990"/>
                    <a:pt x="366" y="1753"/>
                    <a:pt x="293" y="1552"/>
                  </a:cubicBezTo>
                  <a:cubicBezTo>
                    <a:pt x="183" y="1096"/>
                    <a:pt x="1" y="421"/>
                    <a:pt x="74" y="92"/>
                  </a:cubicBezTo>
                  <a:cubicBezTo>
                    <a:pt x="74" y="55"/>
                    <a:pt x="92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86;p62">
              <a:extLst>
                <a:ext uri="{FF2B5EF4-FFF2-40B4-BE49-F238E27FC236}">
                  <a16:creationId xmlns:a16="http://schemas.microsoft.com/office/drawing/2014/main" id="{900A6AA8-DD33-4B72-8B16-8B89D4113992}"/>
                </a:ext>
              </a:extLst>
            </p:cNvPr>
            <p:cNvSpPr/>
            <p:nvPr/>
          </p:nvSpPr>
          <p:spPr>
            <a:xfrm>
              <a:off x="10051433" y="2217858"/>
              <a:ext cx="492988" cy="574874"/>
            </a:xfrm>
            <a:custGeom>
              <a:avLst/>
              <a:gdLst/>
              <a:ahLst/>
              <a:cxnLst/>
              <a:rect l="l" t="t" r="r" b="b"/>
              <a:pathLst>
                <a:path w="5605" h="6536" extrusionOk="0">
                  <a:moveTo>
                    <a:pt x="3231" y="183"/>
                  </a:moveTo>
                  <a:cubicBezTo>
                    <a:pt x="3177" y="402"/>
                    <a:pt x="2921" y="384"/>
                    <a:pt x="2775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694" y="4181"/>
                    <a:pt x="1954" y="5313"/>
                    <a:pt x="3377" y="5112"/>
                  </a:cubicBezTo>
                  <a:cubicBezTo>
                    <a:pt x="3943" y="5057"/>
                    <a:pt x="4454" y="4783"/>
                    <a:pt x="4820" y="4364"/>
                  </a:cubicBezTo>
                  <a:cubicBezTo>
                    <a:pt x="4947" y="4236"/>
                    <a:pt x="5057" y="3944"/>
                    <a:pt x="5349" y="4072"/>
                  </a:cubicBezTo>
                  <a:cubicBezTo>
                    <a:pt x="5605" y="4546"/>
                    <a:pt x="5057" y="4930"/>
                    <a:pt x="4728" y="5149"/>
                  </a:cubicBezTo>
                  <a:cubicBezTo>
                    <a:pt x="2702" y="6536"/>
                    <a:pt x="0" y="4930"/>
                    <a:pt x="256" y="2483"/>
                  </a:cubicBezTo>
                  <a:cubicBezTo>
                    <a:pt x="365" y="1315"/>
                    <a:pt x="1315" y="183"/>
                    <a:pt x="2519" y="55"/>
                  </a:cubicBezTo>
                  <a:cubicBezTo>
                    <a:pt x="2775" y="1"/>
                    <a:pt x="3031" y="37"/>
                    <a:pt x="3231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87;p62">
              <a:extLst>
                <a:ext uri="{FF2B5EF4-FFF2-40B4-BE49-F238E27FC236}">
                  <a16:creationId xmlns:a16="http://schemas.microsoft.com/office/drawing/2014/main" id="{55D9A628-185A-4E0D-94A0-70054A1522A9}"/>
                </a:ext>
              </a:extLst>
            </p:cNvPr>
            <p:cNvSpPr/>
            <p:nvPr/>
          </p:nvSpPr>
          <p:spPr>
            <a:xfrm>
              <a:off x="10165424" y="2314169"/>
              <a:ext cx="327632" cy="334141"/>
            </a:xfrm>
            <a:custGeom>
              <a:avLst/>
              <a:gdLst/>
              <a:ahLst/>
              <a:cxnLst/>
              <a:rect l="l" t="t" r="r" b="b"/>
              <a:pathLst>
                <a:path w="3725" h="3799" extrusionOk="0">
                  <a:moveTo>
                    <a:pt x="1662" y="37"/>
                  </a:moveTo>
                  <a:cubicBezTo>
                    <a:pt x="2027" y="1"/>
                    <a:pt x="2392" y="56"/>
                    <a:pt x="2739" y="220"/>
                  </a:cubicBezTo>
                  <a:cubicBezTo>
                    <a:pt x="3396" y="603"/>
                    <a:pt x="3724" y="1370"/>
                    <a:pt x="3560" y="2119"/>
                  </a:cubicBezTo>
                  <a:cubicBezTo>
                    <a:pt x="3378" y="2849"/>
                    <a:pt x="2136" y="3798"/>
                    <a:pt x="1059" y="3269"/>
                  </a:cubicBezTo>
                  <a:cubicBezTo>
                    <a:pt x="658" y="3050"/>
                    <a:pt x="365" y="2684"/>
                    <a:pt x="219" y="2246"/>
                  </a:cubicBezTo>
                  <a:cubicBezTo>
                    <a:pt x="0" y="1388"/>
                    <a:pt x="420" y="494"/>
                    <a:pt x="1223" y="111"/>
                  </a:cubicBezTo>
                  <a:cubicBezTo>
                    <a:pt x="1351" y="74"/>
                    <a:pt x="1497" y="56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88;p62">
              <a:extLst>
                <a:ext uri="{FF2B5EF4-FFF2-40B4-BE49-F238E27FC236}">
                  <a16:creationId xmlns:a16="http://schemas.microsoft.com/office/drawing/2014/main" id="{4A6DE2F3-1101-4FBC-885F-11D1C5882B31}"/>
                </a:ext>
              </a:extLst>
            </p:cNvPr>
            <p:cNvSpPr/>
            <p:nvPr/>
          </p:nvSpPr>
          <p:spPr>
            <a:xfrm>
              <a:off x="10285836" y="2338269"/>
              <a:ext cx="99653" cy="239326"/>
            </a:xfrm>
            <a:custGeom>
              <a:avLst/>
              <a:gdLst/>
              <a:ahLst/>
              <a:cxnLst/>
              <a:rect l="l" t="t" r="r" b="b"/>
              <a:pathLst>
                <a:path w="1133" h="2721" extrusionOk="0">
                  <a:moveTo>
                    <a:pt x="311" y="1"/>
                  </a:moveTo>
                  <a:cubicBezTo>
                    <a:pt x="658" y="475"/>
                    <a:pt x="858" y="1242"/>
                    <a:pt x="968" y="1972"/>
                  </a:cubicBezTo>
                  <a:cubicBezTo>
                    <a:pt x="1005" y="2191"/>
                    <a:pt x="1132" y="2483"/>
                    <a:pt x="931" y="2666"/>
                  </a:cubicBezTo>
                  <a:cubicBezTo>
                    <a:pt x="658" y="2721"/>
                    <a:pt x="585" y="2410"/>
                    <a:pt x="512" y="2210"/>
                  </a:cubicBezTo>
                  <a:cubicBezTo>
                    <a:pt x="420" y="1991"/>
                    <a:pt x="366" y="1753"/>
                    <a:pt x="311" y="1552"/>
                  </a:cubicBezTo>
                  <a:cubicBezTo>
                    <a:pt x="183" y="1096"/>
                    <a:pt x="0" y="439"/>
                    <a:pt x="92" y="110"/>
                  </a:cubicBezTo>
                  <a:cubicBezTo>
                    <a:pt x="73" y="56"/>
                    <a:pt x="110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89;p62">
              <a:extLst>
                <a:ext uri="{FF2B5EF4-FFF2-40B4-BE49-F238E27FC236}">
                  <a16:creationId xmlns:a16="http://schemas.microsoft.com/office/drawing/2014/main" id="{4B0C62E4-28EF-40D4-8DC9-6290C2B852F2}"/>
                </a:ext>
              </a:extLst>
            </p:cNvPr>
            <p:cNvSpPr/>
            <p:nvPr/>
          </p:nvSpPr>
          <p:spPr>
            <a:xfrm>
              <a:off x="10356464" y="1715278"/>
              <a:ext cx="492988" cy="574962"/>
            </a:xfrm>
            <a:custGeom>
              <a:avLst/>
              <a:gdLst/>
              <a:ahLst/>
              <a:cxnLst/>
              <a:rect l="l" t="t" r="r" b="b"/>
              <a:pathLst>
                <a:path w="5605" h="6537" extrusionOk="0">
                  <a:moveTo>
                    <a:pt x="3250" y="202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86" y="1388"/>
                    <a:pt x="749" y="2757"/>
                  </a:cubicBezTo>
                  <a:cubicBezTo>
                    <a:pt x="713" y="4199"/>
                    <a:pt x="1972" y="5313"/>
                    <a:pt x="3378" y="5131"/>
                  </a:cubicBezTo>
                  <a:cubicBezTo>
                    <a:pt x="3944" y="5057"/>
                    <a:pt x="4455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05" y="4565"/>
                    <a:pt x="5057" y="4930"/>
                    <a:pt x="4729" y="5167"/>
                  </a:cubicBezTo>
                  <a:cubicBezTo>
                    <a:pt x="2721" y="6536"/>
                    <a:pt x="1" y="4930"/>
                    <a:pt x="256" y="2502"/>
                  </a:cubicBezTo>
                  <a:cubicBezTo>
                    <a:pt x="366" y="1333"/>
                    <a:pt x="1333" y="202"/>
                    <a:pt x="2538" y="56"/>
                  </a:cubicBezTo>
                  <a:cubicBezTo>
                    <a:pt x="2794" y="1"/>
                    <a:pt x="3049" y="56"/>
                    <a:pt x="3250" y="2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90;p62">
              <a:extLst>
                <a:ext uri="{FF2B5EF4-FFF2-40B4-BE49-F238E27FC236}">
                  <a16:creationId xmlns:a16="http://schemas.microsoft.com/office/drawing/2014/main" id="{EDDF1C90-E5AB-4965-85D5-6B85D7A1A157}"/>
                </a:ext>
              </a:extLst>
            </p:cNvPr>
            <p:cNvSpPr/>
            <p:nvPr/>
          </p:nvSpPr>
          <p:spPr>
            <a:xfrm>
              <a:off x="10472126" y="1813261"/>
              <a:ext cx="325961" cy="334053"/>
            </a:xfrm>
            <a:custGeom>
              <a:avLst/>
              <a:gdLst/>
              <a:ahLst/>
              <a:cxnLst/>
              <a:rect l="l" t="t" r="r" b="b"/>
              <a:pathLst>
                <a:path w="3706" h="3798" extrusionOk="0">
                  <a:moveTo>
                    <a:pt x="1643" y="37"/>
                  </a:moveTo>
                  <a:cubicBezTo>
                    <a:pt x="2008" y="0"/>
                    <a:pt x="2373" y="55"/>
                    <a:pt x="2720" y="201"/>
                  </a:cubicBezTo>
                  <a:cubicBezTo>
                    <a:pt x="3377" y="585"/>
                    <a:pt x="3706" y="1351"/>
                    <a:pt x="3542" y="2100"/>
                  </a:cubicBezTo>
                  <a:cubicBezTo>
                    <a:pt x="3359" y="2848"/>
                    <a:pt x="2118" y="3797"/>
                    <a:pt x="1041" y="3268"/>
                  </a:cubicBezTo>
                  <a:cubicBezTo>
                    <a:pt x="639" y="3031"/>
                    <a:pt x="347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91;p62">
              <a:extLst>
                <a:ext uri="{FF2B5EF4-FFF2-40B4-BE49-F238E27FC236}">
                  <a16:creationId xmlns:a16="http://schemas.microsoft.com/office/drawing/2014/main" id="{E6B68063-933B-4B71-982D-477574B41E66}"/>
                </a:ext>
              </a:extLst>
            </p:cNvPr>
            <p:cNvSpPr/>
            <p:nvPr/>
          </p:nvSpPr>
          <p:spPr>
            <a:xfrm>
              <a:off x="10592538" y="1835689"/>
              <a:ext cx="99653" cy="240997"/>
            </a:xfrm>
            <a:custGeom>
              <a:avLst/>
              <a:gdLst/>
              <a:ahLst/>
              <a:cxnLst/>
              <a:rect l="l" t="t" r="r" b="b"/>
              <a:pathLst>
                <a:path w="1133" h="2740" extrusionOk="0">
                  <a:moveTo>
                    <a:pt x="311" y="19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39"/>
                    <a:pt x="584" y="2429"/>
                    <a:pt x="493" y="2210"/>
                  </a:cubicBezTo>
                  <a:cubicBezTo>
                    <a:pt x="420" y="2009"/>
                    <a:pt x="365" y="1753"/>
                    <a:pt x="311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92;p62">
              <a:extLst>
                <a:ext uri="{FF2B5EF4-FFF2-40B4-BE49-F238E27FC236}">
                  <a16:creationId xmlns:a16="http://schemas.microsoft.com/office/drawing/2014/main" id="{12B7D017-F318-4DEB-9D3F-192A4D53C28F}"/>
                </a:ext>
              </a:extLst>
            </p:cNvPr>
            <p:cNvSpPr/>
            <p:nvPr/>
          </p:nvSpPr>
          <p:spPr>
            <a:xfrm>
              <a:off x="10614967" y="1219206"/>
              <a:ext cx="494659" cy="574874"/>
            </a:xfrm>
            <a:custGeom>
              <a:avLst/>
              <a:gdLst/>
              <a:ahLst/>
              <a:cxnLst/>
              <a:rect l="l" t="t" r="r" b="b"/>
              <a:pathLst>
                <a:path w="5624" h="6536" extrusionOk="0">
                  <a:moveTo>
                    <a:pt x="3268" y="183"/>
                  </a:moveTo>
                  <a:cubicBezTo>
                    <a:pt x="3214" y="402"/>
                    <a:pt x="2940" y="383"/>
                    <a:pt x="2812" y="420"/>
                  </a:cubicBezTo>
                  <a:cubicBezTo>
                    <a:pt x="1772" y="712"/>
                    <a:pt x="786" y="1387"/>
                    <a:pt x="767" y="2757"/>
                  </a:cubicBezTo>
                  <a:cubicBezTo>
                    <a:pt x="731" y="4180"/>
                    <a:pt x="1972" y="5312"/>
                    <a:pt x="3396" y="5130"/>
                  </a:cubicBezTo>
                  <a:cubicBezTo>
                    <a:pt x="3944" y="5057"/>
                    <a:pt x="4473" y="4783"/>
                    <a:pt x="4838" y="4363"/>
                  </a:cubicBezTo>
                  <a:cubicBezTo>
                    <a:pt x="4948" y="4235"/>
                    <a:pt x="5057" y="3943"/>
                    <a:pt x="5368" y="4071"/>
                  </a:cubicBezTo>
                  <a:cubicBezTo>
                    <a:pt x="5623" y="4564"/>
                    <a:pt x="5057" y="4929"/>
                    <a:pt x="4729" y="5148"/>
                  </a:cubicBezTo>
                  <a:cubicBezTo>
                    <a:pt x="2721" y="6535"/>
                    <a:pt x="1" y="4929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6" y="0"/>
                    <a:pt x="3049" y="37"/>
                    <a:pt x="3268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93;p62">
              <a:extLst>
                <a:ext uri="{FF2B5EF4-FFF2-40B4-BE49-F238E27FC236}">
                  <a16:creationId xmlns:a16="http://schemas.microsoft.com/office/drawing/2014/main" id="{914A3C33-B59B-464E-9B62-EFF4C79E3FD7}"/>
                </a:ext>
              </a:extLst>
            </p:cNvPr>
            <p:cNvSpPr/>
            <p:nvPr/>
          </p:nvSpPr>
          <p:spPr>
            <a:xfrm>
              <a:off x="10730629" y="1315518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61" y="55"/>
                  </a:moveTo>
                  <a:cubicBezTo>
                    <a:pt x="2026" y="0"/>
                    <a:pt x="2392" y="55"/>
                    <a:pt x="2738" y="219"/>
                  </a:cubicBezTo>
                  <a:cubicBezTo>
                    <a:pt x="3396" y="603"/>
                    <a:pt x="3724" y="1369"/>
                    <a:pt x="3560" y="2118"/>
                  </a:cubicBezTo>
                  <a:cubicBezTo>
                    <a:pt x="3377" y="2848"/>
                    <a:pt x="2136" y="3797"/>
                    <a:pt x="1059" y="3268"/>
                  </a:cubicBezTo>
                  <a:cubicBezTo>
                    <a:pt x="657" y="3049"/>
                    <a:pt x="365" y="2684"/>
                    <a:pt x="219" y="2246"/>
                  </a:cubicBezTo>
                  <a:cubicBezTo>
                    <a:pt x="0" y="1388"/>
                    <a:pt x="420" y="493"/>
                    <a:pt x="1223" y="110"/>
                  </a:cubicBezTo>
                  <a:cubicBezTo>
                    <a:pt x="1351" y="73"/>
                    <a:pt x="1497" y="55"/>
                    <a:pt x="166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94;p62">
              <a:extLst>
                <a:ext uri="{FF2B5EF4-FFF2-40B4-BE49-F238E27FC236}">
                  <a16:creationId xmlns:a16="http://schemas.microsoft.com/office/drawing/2014/main" id="{97921184-4337-4337-9C23-E88460A0A17A}"/>
                </a:ext>
              </a:extLst>
            </p:cNvPr>
            <p:cNvSpPr/>
            <p:nvPr/>
          </p:nvSpPr>
          <p:spPr>
            <a:xfrm>
              <a:off x="10852624" y="1339618"/>
              <a:ext cx="98070" cy="239326"/>
            </a:xfrm>
            <a:custGeom>
              <a:avLst/>
              <a:gdLst/>
              <a:ahLst/>
              <a:cxnLst/>
              <a:rect l="l" t="t" r="r" b="b"/>
              <a:pathLst>
                <a:path w="1115" h="2721" extrusionOk="0">
                  <a:moveTo>
                    <a:pt x="293" y="0"/>
                  </a:moveTo>
                  <a:cubicBezTo>
                    <a:pt x="639" y="475"/>
                    <a:pt x="840" y="1241"/>
                    <a:pt x="950" y="1972"/>
                  </a:cubicBezTo>
                  <a:cubicBezTo>
                    <a:pt x="986" y="2191"/>
                    <a:pt x="1114" y="2483"/>
                    <a:pt x="932" y="2665"/>
                  </a:cubicBezTo>
                  <a:cubicBezTo>
                    <a:pt x="639" y="2720"/>
                    <a:pt x="566" y="2410"/>
                    <a:pt x="493" y="2209"/>
                  </a:cubicBezTo>
                  <a:cubicBezTo>
                    <a:pt x="420" y="1990"/>
                    <a:pt x="347" y="1753"/>
                    <a:pt x="293" y="1552"/>
                  </a:cubicBezTo>
                  <a:cubicBezTo>
                    <a:pt x="183" y="1095"/>
                    <a:pt x="1" y="438"/>
                    <a:pt x="74" y="91"/>
                  </a:cubicBezTo>
                  <a:cubicBezTo>
                    <a:pt x="55" y="55"/>
                    <a:pt x="92" y="18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95;p62">
              <a:extLst>
                <a:ext uri="{FF2B5EF4-FFF2-40B4-BE49-F238E27FC236}">
                  <a16:creationId xmlns:a16="http://schemas.microsoft.com/office/drawing/2014/main" id="{CF8D3C27-544F-4585-BA6F-6EA89ECC3643}"/>
                </a:ext>
              </a:extLst>
            </p:cNvPr>
            <p:cNvSpPr/>
            <p:nvPr/>
          </p:nvSpPr>
          <p:spPr>
            <a:xfrm>
              <a:off x="10892732" y="681268"/>
              <a:ext cx="493076" cy="576545"/>
            </a:xfrm>
            <a:custGeom>
              <a:avLst/>
              <a:gdLst/>
              <a:ahLst/>
              <a:cxnLst/>
              <a:rect l="l" t="t" r="r" b="b"/>
              <a:pathLst>
                <a:path w="5606" h="6555" extrusionOk="0">
                  <a:moveTo>
                    <a:pt x="3232" y="201"/>
                  </a:moveTo>
                  <a:cubicBezTo>
                    <a:pt x="3177" y="420"/>
                    <a:pt x="2922" y="384"/>
                    <a:pt x="2776" y="439"/>
                  </a:cubicBezTo>
                  <a:cubicBezTo>
                    <a:pt x="1735" y="731"/>
                    <a:pt x="768" y="1406"/>
                    <a:pt x="749" y="2757"/>
                  </a:cubicBezTo>
                  <a:cubicBezTo>
                    <a:pt x="695" y="4199"/>
                    <a:pt x="1954" y="5331"/>
                    <a:pt x="3378" y="5130"/>
                  </a:cubicBezTo>
                  <a:cubicBezTo>
                    <a:pt x="3926" y="5075"/>
                    <a:pt x="4455" y="4802"/>
                    <a:pt x="4820" y="4382"/>
                  </a:cubicBezTo>
                  <a:cubicBezTo>
                    <a:pt x="4948" y="4236"/>
                    <a:pt x="5058" y="3944"/>
                    <a:pt x="5350" y="4090"/>
                  </a:cubicBezTo>
                  <a:cubicBezTo>
                    <a:pt x="5605" y="4564"/>
                    <a:pt x="5058" y="4948"/>
                    <a:pt x="4729" y="5167"/>
                  </a:cubicBezTo>
                  <a:cubicBezTo>
                    <a:pt x="2703" y="6554"/>
                    <a:pt x="1" y="4929"/>
                    <a:pt x="238" y="2502"/>
                  </a:cubicBezTo>
                  <a:cubicBezTo>
                    <a:pt x="348" y="1333"/>
                    <a:pt x="1315" y="201"/>
                    <a:pt x="2520" y="74"/>
                  </a:cubicBezTo>
                  <a:cubicBezTo>
                    <a:pt x="2757" y="1"/>
                    <a:pt x="3031" y="55"/>
                    <a:pt x="3232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96;p62">
              <a:extLst>
                <a:ext uri="{FF2B5EF4-FFF2-40B4-BE49-F238E27FC236}">
                  <a16:creationId xmlns:a16="http://schemas.microsoft.com/office/drawing/2014/main" id="{F27B54FF-2C87-4008-9C45-468B4E2FE0F8}"/>
                </a:ext>
              </a:extLst>
            </p:cNvPr>
            <p:cNvSpPr/>
            <p:nvPr/>
          </p:nvSpPr>
          <p:spPr>
            <a:xfrm>
              <a:off x="11006811" y="780834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43" y="37"/>
                  </a:moveTo>
                  <a:cubicBezTo>
                    <a:pt x="2008" y="0"/>
                    <a:pt x="2391" y="55"/>
                    <a:pt x="2738" y="201"/>
                  </a:cubicBezTo>
                  <a:cubicBezTo>
                    <a:pt x="3395" y="585"/>
                    <a:pt x="3724" y="1351"/>
                    <a:pt x="3560" y="2100"/>
                  </a:cubicBezTo>
                  <a:cubicBezTo>
                    <a:pt x="3359" y="2848"/>
                    <a:pt x="2136" y="3797"/>
                    <a:pt x="1041" y="3268"/>
                  </a:cubicBezTo>
                  <a:cubicBezTo>
                    <a:pt x="657" y="3031"/>
                    <a:pt x="365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97;p62">
              <a:extLst>
                <a:ext uri="{FF2B5EF4-FFF2-40B4-BE49-F238E27FC236}">
                  <a16:creationId xmlns:a16="http://schemas.microsoft.com/office/drawing/2014/main" id="{D9CC154F-06F4-4A33-B401-793C676E8DB6}"/>
                </a:ext>
              </a:extLst>
            </p:cNvPr>
            <p:cNvSpPr/>
            <p:nvPr/>
          </p:nvSpPr>
          <p:spPr>
            <a:xfrm>
              <a:off x="11127223" y="803263"/>
              <a:ext cx="99565" cy="239326"/>
            </a:xfrm>
            <a:custGeom>
              <a:avLst/>
              <a:gdLst/>
              <a:ahLst/>
              <a:cxnLst/>
              <a:rect l="l" t="t" r="r" b="b"/>
              <a:pathLst>
                <a:path w="1132" h="2721" extrusionOk="0">
                  <a:moveTo>
                    <a:pt x="310" y="1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192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2009"/>
                    <a:pt x="365" y="1753"/>
                    <a:pt x="292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98;p62">
              <a:extLst>
                <a:ext uri="{FF2B5EF4-FFF2-40B4-BE49-F238E27FC236}">
                  <a16:creationId xmlns:a16="http://schemas.microsoft.com/office/drawing/2014/main" id="{C166E0A1-19B3-40D2-B441-9D5F91A7884A}"/>
                </a:ext>
              </a:extLst>
            </p:cNvPr>
            <p:cNvSpPr/>
            <p:nvPr/>
          </p:nvSpPr>
          <p:spPr>
            <a:xfrm>
              <a:off x="8469808" y="1988293"/>
              <a:ext cx="493076" cy="448043"/>
            </a:xfrm>
            <a:custGeom>
              <a:avLst/>
              <a:gdLst/>
              <a:ahLst/>
              <a:cxnLst/>
              <a:rect l="l" t="t" r="r" b="b"/>
              <a:pathLst>
                <a:path w="5606" h="5094" extrusionOk="0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99;p62">
              <a:extLst>
                <a:ext uri="{FF2B5EF4-FFF2-40B4-BE49-F238E27FC236}">
                  <a16:creationId xmlns:a16="http://schemas.microsoft.com/office/drawing/2014/main" id="{EE68B89A-C227-4BCC-8886-734CA20A4024}"/>
                </a:ext>
              </a:extLst>
            </p:cNvPr>
            <p:cNvSpPr/>
            <p:nvPr/>
          </p:nvSpPr>
          <p:spPr>
            <a:xfrm>
              <a:off x="8469808" y="1988293"/>
              <a:ext cx="493076" cy="448043"/>
            </a:xfrm>
            <a:custGeom>
              <a:avLst/>
              <a:gdLst/>
              <a:ahLst/>
              <a:cxnLst/>
              <a:rect l="l" t="t" r="r" b="b"/>
              <a:pathLst>
                <a:path w="5606" h="5094" extrusionOk="0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00;p62">
              <a:extLst>
                <a:ext uri="{FF2B5EF4-FFF2-40B4-BE49-F238E27FC236}">
                  <a16:creationId xmlns:a16="http://schemas.microsoft.com/office/drawing/2014/main" id="{D1291877-2F88-440B-8D1F-4EC204528006}"/>
                </a:ext>
              </a:extLst>
            </p:cNvPr>
            <p:cNvSpPr/>
            <p:nvPr/>
          </p:nvSpPr>
          <p:spPr>
            <a:xfrm>
              <a:off x="8429700" y="1938510"/>
              <a:ext cx="451297" cy="395094"/>
            </a:xfrm>
            <a:custGeom>
              <a:avLst/>
              <a:gdLst/>
              <a:ahLst/>
              <a:cxnLst/>
              <a:rect l="l" t="t" r="r" b="b"/>
              <a:pathLst>
                <a:path w="5131" h="4492" extrusionOk="0">
                  <a:moveTo>
                    <a:pt x="4674" y="566"/>
                  </a:moveTo>
                  <a:cubicBezTo>
                    <a:pt x="5130" y="1150"/>
                    <a:pt x="4564" y="2355"/>
                    <a:pt x="3396" y="3286"/>
                  </a:cubicBezTo>
                  <a:cubicBezTo>
                    <a:pt x="2228" y="4199"/>
                    <a:pt x="913" y="4491"/>
                    <a:pt x="457" y="3907"/>
                  </a:cubicBezTo>
                  <a:cubicBezTo>
                    <a:pt x="1" y="3323"/>
                    <a:pt x="567" y="2118"/>
                    <a:pt x="1735" y="1187"/>
                  </a:cubicBezTo>
                  <a:cubicBezTo>
                    <a:pt x="2903" y="274"/>
                    <a:pt x="4218" y="0"/>
                    <a:pt x="4674" y="5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01;p62">
              <a:extLst>
                <a:ext uri="{FF2B5EF4-FFF2-40B4-BE49-F238E27FC236}">
                  <a16:creationId xmlns:a16="http://schemas.microsoft.com/office/drawing/2014/main" id="{C0751133-ED2C-478E-8307-A226D7A64A82}"/>
                </a:ext>
              </a:extLst>
            </p:cNvPr>
            <p:cNvSpPr/>
            <p:nvPr/>
          </p:nvSpPr>
          <p:spPr>
            <a:xfrm>
              <a:off x="8485904" y="1962610"/>
              <a:ext cx="327632" cy="343640"/>
            </a:xfrm>
            <a:custGeom>
              <a:avLst/>
              <a:gdLst/>
              <a:ahLst/>
              <a:cxnLst/>
              <a:rect l="l" t="t" r="r" b="b"/>
              <a:pathLst>
                <a:path w="3725" h="3907" extrusionOk="0">
                  <a:moveTo>
                    <a:pt x="3359" y="0"/>
                  </a:moveTo>
                  <a:cubicBezTo>
                    <a:pt x="3122" y="201"/>
                    <a:pt x="2830" y="511"/>
                    <a:pt x="2575" y="803"/>
                  </a:cubicBezTo>
                  <a:cubicBezTo>
                    <a:pt x="2118" y="1278"/>
                    <a:pt x="1589" y="1862"/>
                    <a:pt x="1169" y="2355"/>
                  </a:cubicBezTo>
                  <a:cubicBezTo>
                    <a:pt x="749" y="2830"/>
                    <a:pt x="201" y="3414"/>
                    <a:pt x="1" y="3797"/>
                  </a:cubicBezTo>
                  <a:cubicBezTo>
                    <a:pt x="92" y="3852"/>
                    <a:pt x="183" y="3888"/>
                    <a:pt x="274" y="3907"/>
                  </a:cubicBezTo>
                  <a:cubicBezTo>
                    <a:pt x="1096" y="3250"/>
                    <a:pt x="2246" y="1880"/>
                    <a:pt x="3159" y="767"/>
                  </a:cubicBezTo>
                  <a:cubicBezTo>
                    <a:pt x="3323" y="566"/>
                    <a:pt x="3560" y="292"/>
                    <a:pt x="3725" y="55"/>
                  </a:cubicBezTo>
                  <a:cubicBezTo>
                    <a:pt x="3597" y="18"/>
                    <a:pt x="3469" y="0"/>
                    <a:pt x="3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02;p62">
              <a:extLst>
                <a:ext uri="{FF2B5EF4-FFF2-40B4-BE49-F238E27FC236}">
                  <a16:creationId xmlns:a16="http://schemas.microsoft.com/office/drawing/2014/main" id="{11D29965-99D4-4A3A-A8C3-27576C309BD8}"/>
                </a:ext>
              </a:extLst>
            </p:cNvPr>
            <p:cNvSpPr/>
            <p:nvPr/>
          </p:nvSpPr>
          <p:spPr>
            <a:xfrm>
              <a:off x="9833038" y="1620549"/>
              <a:ext cx="484984" cy="271429"/>
            </a:xfrm>
            <a:custGeom>
              <a:avLst/>
              <a:gdLst/>
              <a:ahLst/>
              <a:cxnLst/>
              <a:rect l="l" t="t" r="r" b="b"/>
              <a:pathLst>
                <a:path w="5514" h="3086" extrusionOk="0">
                  <a:moveTo>
                    <a:pt x="1" y="329"/>
                  </a:moveTo>
                  <a:lnTo>
                    <a:pt x="92" y="1826"/>
                  </a:lnTo>
                  <a:cubicBezTo>
                    <a:pt x="128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03;p62">
              <a:extLst>
                <a:ext uri="{FF2B5EF4-FFF2-40B4-BE49-F238E27FC236}">
                  <a16:creationId xmlns:a16="http://schemas.microsoft.com/office/drawing/2014/main" id="{725A13B7-66F4-4373-B41C-9551C4A69573}"/>
                </a:ext>
              </a:extLst>
            </p:cNvPr>
            <p:cNvSpPr/>
            <p:nvPr/>
          </p:nvSpPr>
          <p:spPr>
            <a:xfrm>
              <a:off x="9833038" y="1620549"/>
              <a:ext cx="484984" cy="271429"/>
            </a:xfrm>
            <a:custGeom>
              <a:avLst/>
              <a:gdLst/>
              <a:ahLst/>
              <a:cxnLst/>
              <a:rect l="l" t="t" r="r" b="b"/>
              <a:pathLst>
                <a:path w="5514" h="3086" extrusionOk="0">
                  <a:moveTo>
                    <a:pt x="1" y="329"/>
                  </a:moveTo>
                  <a:lnTo>
                    <a:pt x="92" y="1826"/>
                  </a:lnTo>
                  <a:cubicBezTo>
                    <a:pt x="147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04;p62">
              <a:extLst>
                <a:ext uri="{FF2B5EF4-FFF2-40B4-BE49-F238E27FC236}">
                  <a16:creationId xmlns:a16="http://schemas.microsoft.com/office/drawing/2014/main" id="{EA4F9E09-5E8B-4B34-8C33-D5BE0522AC4A}"/>
                </a:ext>
              </a:extLst>
            </p:cNvPr>
            <p:cNvSpPr/>
            <p:nvPr/>
          </p:nvSpPr>
          <p:spPr>
            <a:xfrm>
              <a:off x="9829872" y="1509813"/>
              <a:ext cx="480146" cy="250496"/>
            </a:xfrm>
            <a:custGeom>
              <a:avLst/>
              <a:gdLst/>
              <a:ahLst/>
              <a:cxnLst/>
              <a:rect l="l" t="t" r="r" b="b"/>
              <a:pathLst>
                <a:path w="5459" h="2848" extrusionOk="0">
                  <a:moveTo>
                    <a:pt x="5404" y="1260"/>
                  </a:moveTo>
                  <a:cubicBezTo>
                    <a:pt x="5458" y="1990"/>
                    <a:pt x="4290" y="2665"/>
                    <a:pt x="2811" y="2757"/>
                  </a:cubicBezTo>
                  <a:cubicBezTo>
                    <a:pt x="1314" y="2848"/>
                    <a:pt x="73" y="2319"/>
                    <a:pt x="37" y="1588"/>
                  </a:cubicBezTo>
                  <a:cubicBezTo>
                    <a:pt x="0" y="858"/>
                    <a:pt x="1150" y="183"/>
                    <a:pt x="2647" y="91"/>
                  </a:cubicBezTo>
                  <a:cubicBezTo>
                    <a:pt x="4126" y="0"/>
                    <a:pt x="5367" y="530"/>
                    <a:pt x="5404" y="12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05;p62">
              <a:extLst>
                <a:ext uri="{FF2B5EF4-FFF2-40B4-BE49-F238E27FC236}">
                  <a16:creationId xmlns:a16="http://schemas.microsoft.com/office/drawing/2014/main" id="{4BD1A8EB-CA78-4691-B8CD-35563244F860}"/>
                </a:ext>
              </a:extLst>
            </p:cNvPr>
            <p:cNvSpPr/>
            <p:nvPr/>
          </p:nvSpPr>
          <p:spPr>
            <a:xfrm>
              <a:off x="9837876" y="1564345"/>
              <a:ext cx="456047" cy="130173"/>
            </a:xfrm>
            <a:custGeom>
              <a:avLst/>
              <a:gdLst/>
              <a:ahLst/>
              <a:cxnLst/>
              <a:rect l="l" t="t" r="r" b="b"/>
              <a:pathLst>
                <a:path w="5185" h="1480" extrusionOk="0">
                  <a:moveTo>
                    <a:pt x="4929" y="1"/>
                  </a:moveTo>
                  <a:cubicBezTo>
                    <a:pt x="4601" y="37"/>
                    <a:pt x="4199" y="129"/>
                    <a:pt x="3816" y="238"/>
                  </a:cubicBezTo>
                  <a:cubicBezTo>
                    <a:pt x="3158" y="366"/>
                    <a:pt x="2410" y="548"/>
                    <a:pt x="1789" y="695"/>
                  </a:cubicBezTo>
                  <a:cubicBezTo>
                    <a:pt x="1169" y="822"/>
                    <a:pt x="584" y="1005"/>
                    <a:pt x="0" y="1224"/>
                  </a:cubicBezTo>
                  <a:cubicBezTo>
                    <a:pt x="37" y="1315"/>
                    <a:pt x="92" y="1406"/>
                    <a:pt x="165" y="1480"/>
                  </a:cubicBezTo>
                  <a:cubicBezTo>
                    <a:pt x="1223" y="1388"/>
                    <a:pt x="2939" y="932"/>
                    <a:pt x="4327" y="530"/>
                  </a:cubicBezTo>
                  <a:cubicBezTo>
                    <a:pt x="4582" y="439"/>
                    <a:pt x="4929" y="366"/>
                    <a:pt x="5185" y="275"/>
                  </a:cubicBezTo>
                  <a:cubicBezTo>
                    <a:pt x="5112" y="165"/>
                    <a:pt x="5020" y="74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06;p62">
              <a:extLst>
                <a:ext uri="{FF2B5EF4-FFF2-40B4-BE49-F238E27FC236}">
                  <a16:creationId xmlns:a16="http://schemas.microsoft.com/office/drawing/2014/main" id="{3D897D6F-306E-4C84-9927-D09DFB39970A}"/>
                </a:ext>
              </a:extLst>
            </p:cNvPr>
            <p:cNvSpPr/>
            <p:nvPr/>
          </p:nvSpPr>
          <p:spPr>
            <a:xfrm>
              <a:off x="8967639" y="1726536"/>
              <a:ext cx="608561" cy="467305"/>
            </a:xfrm>
            <a:custGeom>
              <a:avLst/>
              <a:gdLst/>
              <a:ahLst/>
              <a:cxnLst/>
              <a:rect l="l" t="t" r="r" b="b"/>
              <a:pathLst>
                <a:path w="6919" h="5313" extrusionOk="0">
                  <a:moveTo>
                    <a:pt x="1862" y="3013"/>
                  </a:moveTo>
                  <a:cubicBezTo>
                    <a:pt x="1625" y="2848"/>
                    <a:pt x="1387" y="2684"/>
                    <a:pt x="1168" y="2483"/>
                  </a:cubicBezTo>
                  <a:cubicBezTo>
                    <a:pt x="511" y="1881"/>
                    <a:pt x="0" y="767"/>
                    <a:pt x="1022" y="201"/>
                  </a:cubicBezTo>
                  <a:cubicBezTo>
                    <a:pt x="1387" y="1"/>
                    <a:pt x="1990" y="37"/>
                    <a:pt x="2428" y="183"/>
                  </a:cubicBezTo>
                  <a:cubicBezTo>
                    <a:pt x="3231" y="512"/>
                    <a:pt x="3980" y="932"/>
                    <a:pt x="4673" y="1461"/>
                  </a:cubicBezTo>
                  <a:cubicBezTo>
                    <a:pt x="5422" y="2009"/>
                    <a:pt x="6389" y="2739"/>
                    <a:pt x="6627" y="3287"/>
                  </a:cubicBezTo>
                  <a:cubicBezTo>
                    <a:pt x="6919" y="3944"/>
                    <a:pt x="6608" y="4729"/>
                    <a:pt x="5951" y="5021"/>
                  </a:cubicBezTo>
                  <a:cubicBezTo>
                    <a:pt x="5239" y="5313"/>
                    <a:pt x="4473" y="4783"/>
                    <a:pt x="3633" y="4236"/>
                  </a:cubicBezTo>
                  <a:cubicBezTo>
                    <a:pt x="3012" y="3852"/>
                    <a:pt x="2464" y="3451"/>
                    <a:pt x="1862" y="3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07;p62">
              <a:extLst>
                <a:ext uri="{FF2B5EF4-FFF2-40B4-BE49-F238E27FC236}">
                  <a16:creationId xmlns:a16="http://schemas.microsoft.com/office/drawing/2014/main" id="{66648B58-3CEF-44DD-920F-AC7D048990C0}"/>
                </a:ext>
              </a:extLst>
            </p:cNvPr>
            <p:cNvSpPr/>
            <p:nvPr/>
          </p:nvSpPr>
          <p:spPr>
            <a:xfrm>
              <a:off x="8969222" y="1731989"/>
              <a:ext cx="385419" cy="317342"/>
            </a:xfrm>
            <a:custGeom>
              <a:avLst/>
              <a:gdLst/>
              <a:ahLst/>
              <a:cxnLst/>
              <a:rect l="l" t="t" r="r" b="b"/>
              <a:pathLst>
                <a:path w="4382" h="3608" extrusionOk="0">
                  <a:moveTo>
                    <a:pt x="1649" y="0"/>
                  </a:moveTo>
                  <a:cubicBezTo>
                    <a:pt x="1407" y="0"/>
                    <a:pt x="1173" y="42"/>
                    <a:pt x="986" y="139"/>
                  </a:cubicBezTo>
                  <a:cubicBezTo>
                    <a:pt x="0" y="705"/>
                    <a:pt x="493" y="1819"/>
                    <a:pt x="1150" y="2421"/>
                  </a:cubicBezTo>
                  <a:cubicBezTo>
                    <a:pt x="1369" y="2622"/>
                    <a:pt x="1607" y="2786"/>
                    <a:pt x="1844" y="2951"/>
                  </a:cubicBezTo>
                  <a:cubicBezTo>
                    <a:pt x="2154" y="3188"/>
                    <a:pt x="2465" y="3407"/>
                    <a:pt x="2757" y="3608"/>
                  </a:cubicBezTo>
                  <a:cubicBezTo>
                    <a:pt x="2702" y="2713"/>
                    <a:pt x="2921" y="1545"/>
                    <a:pt x="4382" y="1216"/>
                  </a:cubicBezTo>
                  <a:cubicBezTo>
                    <a:pt x="3761" y="778"/>
                    <a:pt x="3104" y="413"/>
                    <a:pt x="2392" y="121"/>
                  </a:cubicBezTo>
                  <a:cubicBezTo>
                    <a:pt x="2167" y="46"/>
                    <a:pt x="1904" y="0"/>
                    <a:pt x="1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08;p62">
              <a:extLst>
                <a:ext uri="{FF2B5EF4-FFF2-40B4-BE49-F238E27FC236}">
                  <a16:creationId xmlns:a16="http://schemas.microsoft.com/office/drawing/2014/main" id="{BE8FBA25-EDF4-4C9D-9AC1-4707E3CFBE27}"/>
                </a:ext>
              </a:extLst>
            </p:cNvPr>
            <p:cNvSpPr/>
            <p:nvPr/>
          </p:nvSpPr>
          <p:spPr>
            <a:xfrm>
              <a:off x="9711043" y="936076"/>
              <a:ext cx="300278" cy="355514"/>
            </a:xfrm>
            <a:custGeom>
              <a:avLst/>
              <a:gdLst/>
              <a:ahLst/>
              <a:cxnLst/>
              <a:rect l="l" t="t" r="r" b="b"/>
              <a:pathLst>
                <a:path w="3414" h="4042" extrusionOk="0">
                  <a:moveTo>
                    <a:pt x="1518" y="1"/>
                  </a:moveTo>
                  <a:cubicBezTo>
                    <a:pt x="1210" y="1"/>
                    <a:pt x="919" y="52"/>
                    <a:pt x="676" y="116"/>
                  </a:cubicBezTo>
                  <a:cubicBezTo>
                    <a:pt x="384" y="828"/>
                    <a:pt x="183" y="1576"/>
                    <a:pt x="91" y="2343"/>
                  </a:cubicBezTo>
                  <a:cubicBezTo>
                    <a:pt x="0" y="3164"/>
                    <a:pt x="292" y="3821"/>
                    <a:pt x="858" y="4004"/>
                  </a:cubicBezTo>
                  <a:cubicBezTo>
                    <a:pt x="942" y="4029"/>
                    <a:pt x="1025" y="4041"/>
                    <a:pt x="1107" y="4041"/>
                  </a:cubicBezTo>
                  <a:cubicBezTo>
                    <a:pt x="1614" y="4041"/>
                    <a:pt x="2072" y="3599"/>
                    <a:pt x="2355" y="3237"/>
                  </a:cubicBezTo>
                  <a:cubicBezTo>
                    <a:pt x="2811" y="2671"/>
                    <a:pt x="3140" y="1868"/>
                    <a:pt x="3414" y="1083"/>
                  </a:cubicBezTo>
                  <a:cubicBezTo>
                    <a:pt x="2916" y="236"/>
                    <a:pt x="2179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09;p62">
              <a:extLst>
                <a:ext uri="{FF2B5EF4-FFF2-40B4-BE49-F238E27FC236}">
                  <a16:creationId xmlns:a16="http://schemas.microsoft.com/office/drawing/2014/main" id="{C9ED6050-412E-400A-9BE2-392122A63B86}"/>
                </a:ext>
              </a:extLst>
            </p:cNvPr>
            <p:cNvSpPr/>
            <p:nvPr/>
          </p:nvSpPr>
          <p:spPr>
            <a:xfrm>
              <a:off x="9770413" y="649692"/>
              <a:ext cx="315846" cy="381725"/>
            </a:xfrm>
            <a:custGeom>
              <a:avLst/>
              <a:gdLst/>
              <a:ahLst/>
              <a:cxnLst/>
              <a:rect l="l" t="t" r="r" b="b"/>
              <a:pathLst>
                <a:path w="3591" h="4340" extrusionOk="0">
                  <a:moveTo>
                    <a:pt x="2478" y="1"/>
                  </a:moveTo>
                  <a:cubicBezTo>
                    <a:pt x="2421" y="1"/>
                    <a:pt x="2362" y="5"/>
                    <a:pt x="2301" y="13"/>
                  </a:cubicBezTo>
                  <a:cubicBezTo>
                    <a:pt x="2173" y="31"/>
                    <a:pt x="2045" y="49"/>
                    <a:pt x="1917" y="104"/>
                  </a:cubicBezTo>
                  <a:cubicBezTo>
                    <a:pt x="1169" y="469"/>
                    <a:pt x="676" y="1692"/>
                    <a:pt x="347" y="2514"/>
                  </a:cubicBezTo>
                  <a:cubicBezTo>
                    <a:pt x="238" y="2806"/>
                    <a:pt x="128" y="3080"/>
                    <a:pt x="1" y="3372"/>
                  </a:cubicBezTo>
                  <a:cubicBezTo>
                    <a:pt x="244" y="3308"/>
                    <a:pt x="535" y="3257"/>
                    <a:pt x="843" y="3257"/>
                  </a:cubicBezTo>
                  <a:cubicBezTo>
                    <a:pt x="1504" y="3257"/>
                    <a:pt x="2241" y="3492"/>
                    <a:pt x="2739" y="4339"/>
                  </a:cubicBezTo>
                  <a:cubicBezTo>
                    <a:pt x="2848" y="4011"/>
                    <a:pt x="2958" y="3682"/>
                    <a:pt x="3049" y="3390"/>
                  </a:cubicBezTo>
                  <a:cubicBezTo>
                    <a:pt x="3232" y="2806"/>
                    <a:pt x="3469" y="2203"/>
                    <a:pt x="3506" y="1619"/>
                  </a:cubicBezTo>
                  <a:cubicBezTo>
                    <a:pt x="3590" y="637"/>
                    <a:pt x="320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10;p62">
              <a:extLst>
                <a:ext uri="{FF2B5EF4-FFF2-40B4-BE49-F238E27FC236}">
                  <a16:creationId xmlns:a16="http://schemas.microsoft.com/office/drawing/2014/main" id="{EAE07A81-BA06-4B3D-AF8E-B00772F413B9}"/>
                </a:ext>
              </a:extLst>
            </p:cNvPr>
            <p:cNvSpPr/>
            <p:nvPr/>
          </p:nvSpPr>
          <p:spPr>
            <a:xfrm>
              <a:off x="11867372" y="1680007"/>
              <a:ext cx="385419" cy="512250"/>
            </a:xfrm>
            <a:custGeom>
              <a:avLst/>
              <a:gdLst/>
              <a:ahLst/>
              <a:cxnLst/>
              <a:rect l="l" t="t" r="r" b="b"/>
              <a:pathLst>
                <a:path w="4382" h="5824" extrusionOk="0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11;p62">
              <a:extLst>
                <a:ext uri="{FF2B5EF4-FFF2-40B4-BE49-F238E27FC236}">
                  <a16:creationId xmlns:a16="http://schemas.microsoft.com/office/drawing/2014/main" id="{86C895DD-19B3-4E31-BB69-8E5ACC2DB8D7}"/>
                </a:ext>
              </a:extLst>
            </p:cNvPr>
            <p:cNvSpPr/>
            <p:nvPr/>
          </p:nvSpPr>
          <p:spPr>
            <a:xfrm>
              <a:off x="11867372" y="1680007"/>
              <a:ext cx="385419" cy="512250"/>
            </a:xfrm>
            <a:custGeom>
              <a:avLst/>
              <a:gdLst/>
              <a:ahLst/>
              <a:cxnLst/>
              <a:rect l="l" t="t" r="r" b="b"/>
              <a:pathLst>
                <a:path w="4382" h="5824" extrusionOk="0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12;p62">
              <a:extLst>
                <a:ext uri="{FF2B5EF4-FFF2-40B4-BE49-F238E27FC236}">
                  <a16:creationId xmlns:a16="http://schemas.microsoft.com/office/drawing/2014/main" id="{1A43DE17-3902-46DC-89AB-90A7C8DA7682}"/>
                </a:ext>
              </a:extLst>
            </p:cNvPr>
            <p:cNvSpPr/>
            <p:nvPr/>
          </p:nvSpPr>
          <p:spPr>
            <a:xfrm>
              <a:off x="11986201" y="1651070"/>
              <a:ext cx="324466" cy="483401"/>
            </a:xfrm>
            <a:custGeom>
              <a:avLst/>
              <a:gdLst/>
              <a:ahLst/>
              <a:cxnLst/>
              <a:rect l="l" t="t" r="r" b="b"/>
              <a:pathLst>
                <a:path w="3689" h="5496" extrusionOk="0">
                  <a:moveTo>
                    <a:pt x="3031" y="5167"/>
                  </a:moveTo>
                  <a:cubicBezTo>
                    <a:pt x="2355" y="5495"/>
                    <a:pt x="1297" y="4674"/>
                    <a:pt x="658" y="3323"/>
                  </a:cubicBezTo>
                  <a:cubicBezTo>
                    <a:pt x="1" y="1990"/>
                    <a:pt x="19" y="640"/>
                    <a:pt x="676" y="329"/>
                  </a:cubicBezTo>
                  <a:cubicBezTo>
                    <a:pt x="1333" y="1"/>
                    <a:pt x="2392" y="822"/>
                    <a:pt x="3049" y="2173"/>
                  </a:cubicBezTo>
                  <a:cubicBezTo>
                    <a:pt x="3688" y="3506"/>
                    <a:pt x="3688" y="4856"/>
                    <a:pt x="3031" y="51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3;p62">
              <a:extLst>
                <a:ext uri="{FF2B5EF4-FFF2-40B4-BE49-F238E27FC236}">
                  <a16:creationId xmlns:a16="http://schemas.microsoft.com/office/drawing/2014/main" id="{5C9D806E-F5A1-48E0-88D3-0F618A80676F}"/>
                </a:ext>
              </a:extLst>
            </p:cNvPr>
            <p:cNvSpPr/>
            <p:nvPr/>
          </p:nvSpPr>
          <p:spPr>
            <a:xfrm>
              <a:off x="12013467" y="1692849"/>
              <a:ext cx="277938" cy="390256"/>
            </a:xfrm>
            <a:custGeom>
              <a:avLst/>
              <a:gdLst/>
              <a:ahLst/>
              <a:cxnLst/>
              <a:rect l="l" t="t" r="r" b="b"/>
              <a:pathLst>
                <a:path w="3160" h="4437" extrusionOk="0">
                  <a:moveTo>
                    <a:pt x="165" y="0"/>
                  </a:moveTo>
                  <a:cubicBezTo>
                    <a:pt x="92" y="73"/>
                    <a:pt x="37" y="146"/>
                    <a:pt x="1" y="256"/>
                  </a:cubicBezTo>
                  <a:cubicBezTo>
                    <a:pt x="476" y="1187"/>
                    <a:pt x="1553" y="2611"/>
                    <a:pt x="2447" y="3724"/>
                  </a:cubicBezTo>
                  <a:cubicBezTo>
                    <a:pt x="2611" y="3943"/>
                    <a:pt x="2812" y="4235"/>
                    <a:pt x="3013" y="4436"/>
                  </a:cubicBezTo>
                  <a:cubicBezTo>
                    <a:pt x="3068" y="4327"/>
                    <a:pt x="3123" y="4217"/>
                    <a:pt x="3159" y="4089"/>
                  </a:cubicBezTo>
                  <a:cubicBezTo>
                    <a:pt x="2995" y="3816"/>
                    <a:pt x="2757" y="3469"/>
                    <a:pt x="2538" y="3158"/>
                  </a:cubicBezTo>
                  <a:cubicBezTo>
                    <a:pt x="2155" y="2592"/>
                    <a:pt x="1717" y="1972"/>
                    <a:pt x="1334" y="1442"/>
                  </a:cubicBezTo>
                  <a:cubicBezTo>
                    <a:pt x="968" y="931"/>
                    <a:pt x="585" y="457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14;p62">
              <a:extLst>
                <a:ext uri="{FF2B5EF4-FFF2-40B4-BE49-F238E27FC236}">
                  <a16:creationId xmlns:a16="http://schemas.microsoft.com/office/drawing/2014/main" id="{51E08AD6-6C22-4C69-BC8F-7770ED36E055}"/>
                </a:ext>
              </a:extLst>
            </p:cNvPr>
            <p:cNvSpPr/>
            <p:nvPr/>
          </p:nvSpPr>
          <p:spPr>
            <a:xfrm>
              <a:off x="11462775" y="3068831"/>
              <a:ext cx="501080" cy="428781"/>
            </a:xfrm>
            <a:custGeom>
              <a:avLst/>
              <a:gdLst/>
              <a:ahLst/>
              <a:cxnLst/>
              <a:rect l="l" t="t" r="r" b="b"/>
              <a:pathLst>
                <a:path w="5697" h="4875" extrusionOk="0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15;p62">
              <a:extLst>
                <a:ext uri="{FF2B5EF4-FFF2-40B4-BE49-F238E27FC236}">
                  <a16:creationId xmlns:a16="http://schemas.microsoft.com/office/drawing/2014/main" id="{605551C1-9E4E-424F-B5E0-FFA4842DE57B}"/>
                </a:ext>
              </a:extLst>
            </p:cNvPr>
            <p:cNvSpPr/>
            <p:nvPr/>
          </p:nvSpPr>
          <p:spPr>
            <a:xfrm>
              <a:off x="11462775" y="3068831"/>
              <a:ext cx="501080" cy="428781"/>
            </a:xfrm>
            <a:custGeom>
              <a:avLst/>
              <a:gdLst/>
              <a:ahLst/>
              <a:cxnLst/>
              <a:rect l="l" t="t" r="r" b="b"/>
              <a:pathLst>
                <a:path w="5697" h="4875" extrusionOk="0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16;p62">
              <a:extLst>
                <a:ext uri="{FF2B5EF4-FFF2-40B4-BE49-F238E27FC236}">
                  <a16:creationId xmlns:a16="http://schemas.microsoft.com/office/drawing/2014/main" id="{DC51B7E9-4858-4EFE-B72A-4F185DED5510}"/>
                </a:ext>
              </a:extLst>
            </p:cNvPr>
            <p:cNvSpPr/>
            <p:nvPr/>
          </p:nvSpPr>
          <p:spPr>
            <a:xfrm>
              <a:off x="11427416" y="3014299"/>
              <a:ext cx="464139" cy="374161"/>
            </a:xfrm>
            <a:custGeom>
              <a:avLst/>
              <a:gdLst/>
              <a:ahLst/>
              <a:cxnLst/>
              <a:rect l="l" t="t" r="r" b="b"/>
              <a:pathLst>
                <a:path w="5277" h="4254" extrusionOk="0">
                  <a:moveTo>
                    <a:pt x="4857" y="621"/>
                  </a:moveTo>
                  <a:cubicBezTo>
                    <a:pt x="5277" y="1223"/>
                    <a:pt x="4601" y="2392"/>
                    <a:pt x="3378" y="3231"/>
                  </a:cubicBezTo>
                  <a:cubicBezTo>
                    <a:pt x="2155" y="4071"/>
                    <a:pt x="822" y="4254"/>
                    <a:pt x="421" y="3651"/>
                  </a:cubicBezTo>
                  <a:cubicBezTo>
                    <a:pt x="1" y="3049"/>
                    <a:pt x="658" y="1862"/>
                    <a:pt x="1881" y="1041"/>
                  </a:cubicBezTo>
                  <a:cubicBezTo>
                    <a:pt x="3122" y="201"/>
                    <a:pt x="4437" y="0"/>
                    <a:pt x="4857" y="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17;p62">
              <a:extLst>
                <a:ext uri="{FF2B5EF4-FFF2-40B4-BE49-F238E27FC236}">
                  <a16:creationId xmlns:a16="http://schemas.microsoft.com/office/drawing/2014/main" id="{8BEDC48E-3B70-4A32-9900-DB50305FFD90}"/>
                </a:ext>
              </a:extLst>
            </p:cNvPr>
            <p:cNvSpPr/>
            <p:nvPr/>
          </p:nvSpPr>
          <p:spPr>
            <a:xfrm>
              <a:off x="11477200" y="3038398"/>
              <a:ext cx="350149" cy="324378"/>
            </a:xfrm>
            <a:custGeom>
              <a:avLst/>
              <a:gdLst/>
              <a:ahLst/>
              <a:cxnLst/>
              <a:rect l="l" t="t" r="r" b="b"/>
              <a:pathLst>
                <a:path w="3981" h="3688" extrusionOk="0">
                  <a:moveTo>
                    <a:pt x="3633" y="0"/>
                  </a:moveTo>
                  <a:cubicBezTo>
                    <a:pt x="3378" y="201"/>
                    <a:pt x="3068" y="475"/>
                    <a:pt x="2794" y="748"/>
                  </a:cubicBezTo>
                  <a:cubicBezTo>
                    <a:pt x="2301" y="1205"/>
                    <a:pt x="1735" y="1734"/>
                    <a:pt x="1279" y="2191"/>
                  </a:cubicBezTo>
                  <a:cubicBezTo>
                    <a:pt x="822" y="2647"/>
                    <a:pt x="256" y="3176"/>
                    <a:pt x="1" y="3560"/>
                  </a:cubicBezTo>
                  <a:cubicBezTo>
                    <a:pt x="92" y="3615"/>
                    <a:pt x="183" y="3669"/>
                    <a:pt x="293" y="3688"/>
                  </a:cubicBezTo>
                  <a:cubicBezTo>
                    <a:pt x="1151" y="3085"/>
                    <a:pt x="2392" y="1807"/>
                    <a:pt x="3378" y="767"/>
                  </a:cubicBezTo>
                  <a:cubicBezTo>
                    <a:pt x="3560" y="548"/>
                    <a:pt x="3816" y="310"/>
                    <a:pt x="3980" y="91"/>
                  </a:cubicBezTo>
                  <a:cubicBezTo>
                    <a:pt x="3871" y="37"/>
                    <a:pt x="3743" y="0"/>
                    <a:pt x="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18;p62">
              <a:extLst>
                <a:ext uri="{FF2B5EF4-FFF2-40B4-BE49-F238E27FC236}">
                  <a16:creationId xmlns:a16="http://schemas.microsoft.com/office/drawing/2014/main" id="{87B9E286-83AB-4E4E-BC05-EF21A89BD4EC}"/>
                </a:ext>
              </a:extLst>
            </p:cNvPr>
            <p:cNvSpPr/>
            <p:nvPr/>
          </p:nvSpPr>
          <p:spPr>
            <a:xfrm>
              <a:off x="11347201" y="2529398"/>
              <a:ext cx="608561" cy="465722"/>
            </a:xfrm>
            <a:custGeom>
              <a:avLst/>
              <a:gdLst/>
              <a:ahLst/>
              <a:cxnLst/>
              <a:rect l="l" t="t" r="r" b="b"/>
              <a:pathLst>
                <a:path w="6919" h="5295" extrusionOk="0">
                  <a:moveTo>
                    <a:pt x="1862" y="2282"/>
                  </a:moveTo>
                  <a:cubicBezTo>
                    <a:pt x="1607" y="2446"/>
                    <a:pt x="1387" y="2629"/>
                    <a:pt x="1150" y="2811"/>
                  </a:cubicBezTo>
                  <a:cubicBezTo>
                    <a:pt x="493" y="3414"/>
                    <a:pt x="0" y="4527"/>
                    <a:pt x="1004" y="5093"/>
                  </a:cubicBezTo>
                  <a:cubicBezTo>
                    <a:pt x="1369" y="5294"/>
                    <a:pt x="1972" y="5276"/>
                    <a:pt x="2410" y="5130"/>
                  </a:cubicBezTo>
                  <a:cubicBezTo>
                    <a:pt x="3195" y="4801"/>
                    <a:pt x="3961" y="4381"/>
                    <a:pt x="4655" y="3852"/>
                  </a:cubicBezTo>
                  <a:cubicBezTo>
                    <a:pt x="5422" y="3304"/>
                    <a:pt x="6389" y="2592"/>
                    <a:pt x="6627" y="2026"/>
                  </a:cubicBezTo>
                  <a:cubicBezTo>
                    <a:pt x="6919" y="1369"/>
                    <a:pt x="6627" y="584"/>
                    <a:pt x="5951" y="292"/>
                  </a:cubicBezTo>
                  <a:cubicBezTo>
                    <a:pt x="5276" y="0"/>
                    <a:pt x="4491" y="530"/>
                    <a:pt x="3633" y="1059"/>
                  </a:cubicBezTo>
                  <a:cubicBezTo>
                    <a:pt x="3012" y="1461"/>
                    <a:pt x="2465" y="1844"/>
                    <a:pt x="1862" y="2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19;p62">
              <a:extLst>
                <a:ext uri="{FF2B5EF4-FFF2-40B4-BE49-F238E27FC236}">
                  <a16:creationId xmlns:a16="http://schemas.microsoft.com/office/drawing/2014/main" id="{CCD81EE2-1D0C-4331-88A4-0AA9CC26D4D5}"/>
                </a:ext>
              </a:extLst>
            </p:cNvPr>
            <p:cNvSpPr/>
            <p:nvPr/>
          </p:nvSpPr>
          <p:spPr>
            <a:xfrm>
              <a:off x="11347201" y="2672238"/>
              <a:ext cx="385419" cy="316638"/>
            </a:xfrm>
            <a:custGeom>
              <a:avLst/>
              <a:gdLst/>
              <a:ahLst/>
              <a:cxnLst/>
              <a:rect l="l" t="t" r="r" b="b"/>
              <a:pathLst>
                <a:path w="4382" h="3600" extrusionOk="0">
                  <a:moveTo>
                    <a:pt x="2775" y="1"/>
                  </a:moveTo>
                  <a:lnTo>
                    <a:pt x="2775" y="1"/>
                  </a:lnTo>
                  <a:cubicBezTo>
                    <a:pt x="2483" y="202"/>
                    <a:pt x="2172" y="421"/>
                    <a:pt x="1862" y="658"/>
                  </a:cubicBezTo>
                  <a:cubicBezTo>
                    <a:pt x="1607" y="822"/>
                    <a:pt x="1387" y="987"/>
                    <a:pt x="1150" y="1169"/>
                  </a:cubicBezTo>
                  <a:cubicBezTo>
                    <a:pt x="493" y="1790"/>
                    <a:pt x="0" y="2885"/>
                    <a:pt x="986" y="3451"/>
                  </a:cubicBezTo>
                  <a:cubicBezTo>
                    <a:pt x="1173" y="3554"/>
                    <a:pt x="1423" y="3599"/>
                    <a:pt x="1681" y="3599"/>
                  </a:cubicBezTo>
                  <a:cubicBezTo>
                    <a:pt x="1926" y="3599"/>
                    <a:pt x="2178" y="3559"/>
                    <a:pt x="2391" y="3488"/>
                  </a:cubicBezTo>
                  <a:cubicBezTo>
                    <a:pt x="3085" y="3214"/>
                    <a:pt x="3761" y="2849"/>
                    <a:pt x="4381" y="2411"/>
                  </a:cubicBezTo>
                  <a:cubicBezTo>
                    <a:pt x="2939" y="2082"/>
                    <a:pt x="2720" y="895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20;p62">
              <a:extLst>
                <a:ext uri="{FF2B5EF4-FFF2-40B4-BE49-F238E27FC236}">
                  <a16:creationId xmlns:a16="http://schemas.microsoft.com/office/drawing/2014/main" id="{AC8FDC91-8F7E-4415-A585-E243A99B9FD3}"/>
                </a:ext>
              </a:extLst>
            </p:cNvPr>
            <p:cNvSpPr/>
            <p:nvPr/>
          </p:nvSpPr>
          <p:spPr>
            <a:xfrm>
              <a:off x="11009977" y="3298484"/>
              <a:ext cx="372577" cy="320684"/>
            </a:xfrm>
            <a:custGeom>
              <a:avLst/>
              <a:gdLst/>
              <a:ahLst/>
              <a:cxnLst/>
              <a:rect l="l" t="t" r="r" b="b"/>
              <a:pathLst>
                <a:path w="4236" h="3646" extrusionOk="0">
                  <a:moveTo>
                    <a:pt x="1790" y="0"/>
                  </a:moveTo>
                  <a:cubicBezTo>
                    <a:pt x="1059" y="274"/>
                    <a:pt x="1" y="931"/>
                    <a:pt x="110" y="2373"/>
                  </a:cubicBezTo>
                  <a:cubicBezTo>
                    <a:pt x="804" y="2866"/>
                    <a:pt x="1534" y="3323"/>
                    <a:pt x="2228" y="3524"/>
                  </a:cubicBezTo>
                  <a:cubicBezTo>
                    <a:pt x="2453" y="3588"/>
                    <a:pt x="2729" y="3645"/>
                    <a:pt x="2999" y="3645"/>
                  </a:cubicBezTo>
                  <a:cubicBezTo>
                    <a:pt x="3341" y="3645"/>
                    <a:pt x="3675" y="3554"/>
                    <a:pt x="3889" y="3268"/>
                  </a:cubicBezTo>
                  <a:cubicBezTo>
                    <a:pt x="4236" y="2793"/>
                    <a:pt x="4108" y="2100"/>
                    <a:pt x="3560" y="1479"/>
                  </a:cubicBezTo>
                  <a:cubicBezTo>
                    <a:pt x="3031" y="913"/>
                    <a:pt x="2447" y="402"/>
                    <a:pt x="1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21;p62">
              <a:extLst>
                <a:ext uri="{FF2B5EF4-FFF2-40B4-BE49-F238E27FC236}">
                  <a16:creationId xmlns:a16="http://schemas.microsoft.com/office/drawing/2014/main" id="{6D0570FF-C54C-4B84-BA91-024E6C88BBCD}"/>
                </a:ext>
              </a:extLst>
            </p:cNvPr>
            <p:cNvSpPr/>
            <p:nvPr/>
          </p:nvSpPr>
          <p:spPr>
            <a:xfrm>
              <a:off x="10767483" y="3159074"/>
              <a:ext cx="399931" cy="348214"/>
            </a:xfrm>
            <a:custGeom>
              <a:avLst/>
              <a:gdLst/>
              <a:ahLst/>
              <a:cxnLst/>
              <a:rect l="l" t="t" r="r" b="b"/>
              <a:pathLst>
                <a:path w="4547" h="3959" extrusionOk="0">
                  <a:moveTo>
                    <a:pt x="1295" y="1"/>
                  </a:moveTo>
                  <a:cubicBezTo>
                    <a:pt x="1227" y="1"/>
                    <a:pt x="1161" y="5"/>
                    <a:pt x="1096" y="15"/>
                  </a:cubicBezTo>
                  <a:cubicBezTo>
                    <a:pt x="969" y="52"/>
                    <a:pt x="859" y="107"/>
                    <a:pt x="749" y="161"/>
                  </a:cubicBezTo>
                  <a:cubicBezTo>
                    <a:pt x="1" y="563"/>
                    <a:pt x="1" y="1366"/>
                    <a:pt x="658" y="2188"/>
                  </a:cubicBezTo>
                  <a:cubicBezTo>
                    <a:pt x="1042" y="2644"/>
                    <a:pt x="1589" y="2991"/>
                    <a:pt x="2064" y="3356"/>
                  </a:cubicBezTo>
                  <a:cubicBezTo>
                    <a:pt x="2319" y="3557"/>
                    <a:pt x="2593" y="3758"/>
                    <a:pt x="2867" y="3958"/>
                  </a:cubicBezTo>
                  <a:cubicBezTo>
                    <a:pt x="2758" y="2516"/>
                    <a:pt x="3816" y="1859"/>
                    <a:pt x="4547" y="1585"/>
                  </a:cubicBezTo>
                  <a:cubicBezTo>
                    <a:pt x="4291" y="1421"/>
                    <a:pt x="4035" y="1257"/>
                    <a:pt x="3780" y="1092"/>
                  </a:cubicBezTo>
                  <a:cubicBezTo>
                    <a:pt x="3090" y="655"/>
                    <a:pt x="2090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22;p62">
              <a:extLst>
                <a:ext uri="{FF2B5EF4-FFF2-40B4-BE49-F238E27FC236}">
                  <a16:creationId xmlns:a16="http://schemas.microsoft.com/office/drawing/2014/main" id="{EE3CF06E-BC0D-4F84-BD2B-4EC277CE6CD9}"/>
                </a:ext>
              </a:extLst>
            </p:cNvPr>
            <p:cNvSpPr/>
            <p:nvPr/>
          </p:nvSpPr>
          <p:spPr>
            <a:xfrm>
              <a:off x="8453800" y="822613"/>
              <a:ext cx="942614" cy="573291"/>
            </a:xfrm>
            <a:custGeom>
              <a:avLst/>
              <a:gdLst/>
              <a:ahLst/>
              <a:cxnLst/>
              <a:rect l="l" t="t" r="r" b="b"/>
              <a:pathLst>
                <a:path w="10717" h="6518" extrusionOk="0">
                  <a:moveTo>
                    <a:pt x="9530" y="383"/>
                  </a:moveTo>
                  <a:cubicBezTo>
                    <a:pt x="10406" y="748"/>
                    <a:pt x="10716" y="1442"/>
                    <a:pt x="10315" y="2318"/>
                  </a:cubicBezTo>
                  <a:cubicBezTo>
                    <a:pt x="9858" y="3268"/>
                    <a:pt x="8927" y="3852"/>
                    <a:pt x="8288" y="4272"/>
                  </a:cubicBezTo>
                  <a:cubicBezTo>
                    <a:pt x="6554" y="5385"/>
                    <a:pt x="4582" y="6097"/>
                    <a:pt x="2520" y="6371"/>
                  </a:cubicBezTo>
                  <a:cubicBezTo>
                    <a:pt x="2082" y="6426"/>
                    <a:pt x="1662" y="6517"/>
                    <a:pt x="1278" y="6408"/>
                  </a:cubicBezTo>
                  <a:cubicBezTo>
                    <a:pt x="913" y="6298"/>
                    <a:pt x="603" y="6061"/>
                    <a:pt x="402" y="5750"/>
                  </a:cubicBezTo>
                  <a:cubicBezTo>
                    <a:pt x="0" y="5166"/>
                    <a:pt x="165" y="4290"/>
                    <a:pt x="822" y="3414"/>
                  </a:cubicBezTo>
                  <a:cubicBezTo>
                    <a:pt x="1096" y="3103"/>
                    <a:pt x="1406" y="2830"/>
                    <a:pt x="1735" y="2592"/>
                  </a:cubicBezTo>
                  <a:cubicBezTo>
                    <a:pt x="2629" y="1953"/>
                    <a:pt x="3615" y="1406"/>
                    <a:pt x="4637" y="1004"/>
                  </a:cubicBezTo>
                  <a:cubicBezTo>
                    <a:pt x="5933" y="493"/>
                    <a:pt x="7449" y="0"/>
                    <a:pt x="8872" y="183"/>
                  </a:cubicBezTo>
                  <a:cubicBezTo>
                    <a:pt x="9091" y="219"/>
                    <a:pt x="9311" y="274"/>
                    <a:pt x="9530" y="3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23;p62">
              <a:extLst>
                <a:ext uri="{FF2B5EF4-FFF2-40B4-BE49-F238E27FC236}">
                  <a16:creationId xmlns:a16="http://schemas.microsoft.com/office/drawing/2014/main" id="{0D59BC47-1BE6-4B30-94C4-8B7F1C662277}"/>
                </a:ext>
              </a:extLst>
            </p:cNvPr>
            <p:cNvSpPr/>
            <p:nvPr/>
          </p:nvSpPr>
          <p:spPr>
            <a:xfrm>
              <a:off x="8477900" y="936604"/>
              <a:ext cx="997146" cy="704608"/>
            </a:xfrm>
            <a:custGeom>
              <a:avLst/>
              <a:gdLst/>
              <a:ahLst/>
              <a:cxnLst/>
              <a:rect l="l" t="t" r="r" b="b"/>
              <a:pathLst>
                <a:path w="11337" h="8011" extrusionOk="0">
                  <a:moveTo>
                    <a:pt x="10168" y="0"/>
                  </a:moveTo>
                  <a:cubicBezTo>
                    <a:pt x="10241" y="347"/>
                    <a:pt x="10205" y="712"/>
                    <a:pt x="10041" y="1022"/>
                  </a:cubicBezTo>
                  <a:cubicBezTo>
                    <a:pt x="9584" y="1972"/>
                    <a:pt x="8653" y="2556"/>
                    <a:pt x="8014" y="2957"/>
                  </a:cubicBezTo>
                  <a:cubicBezTo>
                    <a:pt x="6280" y="4089"/>
                    <a:pt x="4308" y="4801"/>
                    <a:pt x="2246" y="5075"/>
                  </a:cubicBezTo>
                  <a:cubicBezTo>
                    <a:pt x="1957" y="5111"/>
                    <a:pt x="1677" y="5163"/>
                    <a:pt x="1409" y="5163"/>
                  </a:cubicBezTo>
                  <a:cubicBezTo>
                    <a:pt x="1271" y="5163"/>
                    <a:pt x="1135" y="5149"/>
                    <a:pt x="1004" y="5112"/>
                  </a:cubicBezTo>
                  <a:cubicBezTo>
                    <a:pt x="639" y="5002"/>
                    <a:pt x="329" y="4765"/>
                    <a:pt x="128" y="4454"/>
                  </a:cubicBezTo>
                  <a:cubicBezTo>
                    <a:pt x="73" y="4381"/>
                    <a:pt x="37" y="4308"/>
                    <a:pt x="0" y="4217"/>
                  </a:cubicBezTo>
                  <a:lnTo>
                    <a:pt x="0" y="4217"/>
                  </a:lnTo>
                  <a:lnTo>
                    <a:pt x="1023" y="6937"/>
                  </a:lnTo>
                  <a:cubicBezTo>
                    <a:pt x="1059" y="7065"/>
                    <a:pt x="1114" y="7193"/>
                    <a:pt x="1187" y="7302"/>
                  </a:cubicBezTo>
                  <a:cubicBezTo>
                    <a:pt x="1406" y="7612"/>
                    <a:pt x="1716" y="7850"/>
                    <a:pt x="2081" y="7959"/>
                  </a:cubicBezTo>
                  <a:cubicBezTo>
                    <a:pt x="2206" y="7997"/>
                    <a:pt x="2337" y="8011"/>
                    <a:pt x="2474" y="8011"/>
                  </a:cubicBezTo>
                  <a:cubicBezTo>
                    <a:pt x="2738" y="8011"/>
                    <a:pt x="3022" y="7959"/>
                    <a:pt x="3323" y="7923"/>
                  </a:cubicBezTo>
                  <a:cubicBezTo>
                    <a:pt x="5367" y="7667"/>
                    <a:pt x="7339" y="6937"/>
                    <a:pt x="9073" y="5823"/>
                  </a:cubicBezTo>
                  <a:cubicBezTo>
                    <a:pt x="9712" y="5404"/>
                    <a:pt x="10661" y="4819"/>
                    <a:pt x="11099" y="3870"/>
                  </a:cubicBezTo>
                  <a:cubicBezTo>
                    <a:pt x="11318" y="3487"/>
                    <a:pt x="11337" y="3049"/>
                    <a:pt x="11172" y="2647"/>
                  </a:cubicBezTo>
                  <a:lnTo>
                    <a:pt x="10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24;p62">
              <a:extLst>
                <a:ext uri="{FF2B5EF4-FFF2-40B4-BE49-F238E27FC236}">
                  <a16:creationId xmlns:a16="http://schemas.microsoft.com/office/drawing/2014/main" id="{50260AD4-4500-4F6F-A220-AD54A54A210A}"/>
                </a:ext>
              </a:extLst>
            </p:cNvPr>
            <p:cNvSpPr/>
            <p:nvPr/>
          </p:nvSpPr>
          <p:spPr>
            <a:xfrm>
              <a:off x="9319199" y="1040920"/>
              <a:ext cx="139848" cy="271429"/>
            </a:xfrm>
            <a:custGeom>
              <a:avLst/>
              <a:gdLst/>
              <a:ahLst/>
              <a:cxnLst/>
              <a:rect l="l" t="t" r="r" b="b"/>
              <a:pathLst>
                <a:path w="1590" h="3086" extrusionOk="0">
                  <a:moveTo>
                    <a:pt x="384" y="1"/>
                  </a:moveTo>
                  <a:cubicBezTo>
                    <a:pt x="275" y="201"/>
                    <a:pt x="147" y="384"/>
                    <a:pt x="1" y="548"/>
                  </a:cubicBezTo>
                  <a:lnTo>
                    <a:pt x="56" y="640"/>
                  </a:lnTo>
                  <a:cubicBezTo>
                    <a:pt x="348" y="1333"/>
                    <a:pt x="676" y="2009"/>
                    <a:pt x="1060" y="2648"/>
                  </a:cubicBezTo>
                  <a:cubicBezTo>
                    <a:pt x="1133" y="2775"/>
                    <a:pt x="1206" y="2940"/>
                    <a:pt x="1315" y="3086"/>
                  </a:cubicBezTo>
                  <a:cubicBezTo>
                    <a:pt x="1388" y="2958"/>
                    <a:pt x="1480" y="2812"/>
                    <a:pt x="1534" y="2684"/>
                  </a:cubicBezTo>
                  <a:cubicBezTo>
                    <a:pt x="1553" y="2629"/>
                    <a:pt x="1571" y="2593"/>
                    <a:pt x="1589" y="2556"/>
                  </a:cubicBezTo>
                  <a:cubicBezTo>
                    <a:pt x="1242" y="1735"/>
                    <a:pt x="932" y="767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25;p62">
              <a:extLst>
                <a:ext uri="{FF2B5EF4-FFF2-40B4-BE49-F238E27FC236}">
                  <a16:creationId xmlns:a16="http://schemas.microsoft.com/office/drawing/2014/main" id="{ECD7369D-0DCC-4023-AB3D-50C249B0EDDA}"/>
                </a:ext>
              </a:extLst>
            </p:cNvPr>
            <p:cNvSpPr/>
            <p:nvPr/>
          </p:nvSpPr>
          <p:spPr>
            <a:xfrm>
              <a:off x="9218050" y="1153327"/>
              <a:ext cx="165531" cy="244163"/>
            </a:xfrm>
            <a:custGeom>
              <a:avLst/>
              <a:gdLst/>
              <a:ahLst/>
              <a:cxnLst/>
              <a:rect l="l" t="t" r="r" b="b"/>
              <a:pathLst>
                <a:path w="1882" h="2776" extrusionOk="0">
                  <a:moveTo>
                    <a:pt x="348" y="1"/>
                  </a:moveTo>
                  <a:cubicBezTo>
                    <a:pt x="220" y="92"/>
                    <a:pt x="110" y="165"/>
                    <a:pt x="1" y="238"/>
                  </a:cubicBezTo>
                  <a:cubicBezTo>
                    <a:pt x="74" y="311"/>
                    <a:pt x="147" y="402"/>
                    <a:pt x="202" y="493"/>
                  </a:cubicBezTo>
                  <a:cubicBezTo>
                    <a:pt x="475" y="932"/>
                    <a:pt x="658" y="1479"/>
                    <a:pt x="950" y="1954"/>
                  </a:cubicBezTo>
                  <a:cubicBezTo>
                    <a:pt x="1078" y="2191"/>
                    <a:pt x="1260" y="2428"/>
                    <a:pt x="1425" y="2666"/>
                  </a:cubicBezTo>
                  <a:cubicBezTo>
                    <a:pt x="1461" y="2702"/>
                    <a:pt x="1480" y="2739"/>
                    <a:pt x="1498" y="2775"/>
                  </a:cubicBezTo>
                  <a:cubicBezTo>
                    <a:pt x="1626" y="2684"/>
                    <a:pt x="1753" y="2575"/>
                    <a:pt x="1881" y="2465"/>
                  </a:cubicBezTo>
                  <a:cubicBezTo>
                    <a:pt x="1881" y="2447"/>
                    <a:pt x="1845" y="2428"/>
                    <a:pt x="1845" y="2392"/>
                  </a:cubicBezTo>
                  <a:cubicBezTo>
                    <a:pt x="1480" y="1698"/>
                    <a:pt x="932" y="62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26;p62">
              <a:extLst>
                <a:ext uri="{FF2B5EF4-FFF2-40B4-BE49-F238E27FC236}">
                  <a16:creationId xmlns:a16="http://schemas.microsoft.com/office/drawing/2014/main" id="{1826C97A-BE3B-456E-872D-E008689B9975}"/>
                </a:ext>
              </a:extLst>
            </p:cNvPr>
            <p:cNvSpPr/>
            <p:nvPr/>
          </p:nvSpPr>
          <p:spPr>
            <a:xfrm>
              <a:off x="9124992" y="1214369"/>
              <a:ext cx="147764" cy="260171"/>
            </a:xfrm>
            <a:custGeom>
              <a:avLst/>
              <a:gdLst/>
              <a:ahLst/>
              <a:cxnLst/>
              <a:rect l="l" t="t" r="r" b="b"/>
              <a:pathLst>
                <a:path w="1680" h="2958" extrusionOk="0">
                  <a:moveTo>
                    <a:pt x="365" y="0"/>
                  </a:moveTo>
                  <a:lnTo>
                    <a:pt x="0" y="201"/>
                  </a:lnTo>
                  <a:cubicBezTo>
                    <a:pt x="0" y="420"/>
                    <a:pt x="201" y="657"/>
                    <a:pt x="292" y="876"/>
                  </a:cubicBezTo>
                  <a:cubicBezTo>
                    <a:pt x="548" y="1479"/>
                    <a:pt x="730" y="2045"/>
                    <a:pt x="1041" y="2611"/>
                  </a:cubicBezTo>
                  <a:cubicBezTo>
                    <a:pt x="1095" y="2720"/>
                    <a:pt x="1150" y="2848"/>
                    <a:pt x="1223" y="2958"/>
                  </a:cubicBezTo>
                  <a:cubicBezTo>
                    <a:pt x="1387" y="2866"/>
                    <a:pt x="1533" y="2775"/>
                    <a:pt x="1680" y="2684"/>
                  </a:cubicBezTo>
                  <a:cubicBezTo>
                    <a:pt x="1661" y="2592"/>
                    <a:pt x="1625" y="2519"/>
                    <a:pt x="1588" y="2446"/>
                  </a:cubicBezTo>
                  <a:cubicBezTo>
                    <a:pt x="1497" y="2173"/>
                    <a:pt x="1351" y="1881"/>
                    <a:pt x="1241" y="1607"/>
                  </a:cubicBezTo>
                  <a:cubicBezTo>
                    <a:pt x="968" y="1004"/>
                    <a:pt x="712" y="365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27;p62">
              <a:extLst>
                <a:ext uri="{FF2B5EF4-FFF2-40B4-BE49-F238E27FC236}">
                  <a16:creationId xmlns:a16="http://schemas.microsoft.com/office/drawing/2014/main" id="{6D351C97-03C0-4DE7-A6E7-3F835772368B}"/>
                </a:ext>
              </a:extLst>
            </p:cNvPr>
            <p:cNvSpPr/>
            <p:nvPr/>
          </p:nvSpPr>
          <p:spPr>
            <a:xfrm>
              <a:off x="9001326" y="1278577"/>
              <a:ext cx="151019" cy="255333"/>
            </a:xfrm>
            <a:custGeom>
              <a:avLst/>
              <a:gdLst/>
              <a:ahLst/>
              <a:cxnLst/>
              <a:rect l="l" t="t" r="r" b="b"/>
              <a:pathLst>
                <a:path w="1717" h="2903" extrusionOk="0">
                  <a:moveTo>
                    <a:pt x="384" y="0"/>
                  </a:moveTo>
                  <a:cubicBezTo>
                    <a:pt x="256" y="55"/>
                    <a:pt x="128" y="128"/>
                    <a:pt x="0" y="183"/>
                  </a:cubicBezTo>
                  <a:cubicBezTo>
                    <a:pt x="0" y="384"/>
                    <a:pt x="55" y="585"/>
                    <a:pt x="146" y="767"/>
                  </a:cubicBezTo>
                  <a:cubicBezTo>
                    <a:pt x="384" y="1333"/>
                    <a:pt x="658" y="1881"/>
                    <a:pt x="1004" y="2392"/>
                  </a:cubicBezTo>
                  <a:cubicBezTo>
                    <a:pt x="1096" y="2574"/>
                    <a:pt x="1205" y="2757"/>
                    <a:pt x="1333" y="2903"/>
                  </a:cubicBezTo>
                  <a:cubicBezTo>
                    <a:pt x="1461" y="2848"/>
                    <a:pt x="1589" y="2775"/>
                    <a:pt x="1716" y="2720"/>
                  </a:cubicBezTo>
                  <a:cubicBezTo>
                    <a:pt x="1662" y="2538"/>
                    <a:pt x="1589" y="2374"/>
                    <a:pt x="1479" y="2209"/>
                  </a:cubicBezTo>
                  <a:cubicBezTo>
                    <a:pt x="1260" y="1680"/>
                    <a:pt x="1023" y="1151"/>
                    <a:pt x="804" y="676"/>
                  </a:cubicBezTo>
                  <a:cubicBezTo>
                    <a:pt x="694" y="439"/>
                    <a:pt x="566" y="201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28;p62">
              <a:extLst>
                <a:ext uri="{FF2B5EF4-FFF2-40B4-BE49-F238E27FC236}">
                  <a16:creationId xmlns:a16="http://schemas.microsoft.com/office/drawing/2014/main" id="{A65364E6-ED2B-47B0-BA86-05B6F7B20BDB}"/>
                </a:ext>
              </a:extLst>
            </p:cNvPr>
            <p:cNvSpPr/>
            <p:nvPr/>
          </p:nvSpPr>
          <p:spPr>
            <a:xfrm>
              <a:off x="8863235" y="1329943"/>
              <a:ext cx="151019" cy="261842"/>
            </a:xfrm>
            <a:custGeom>
              <a:avLst/>
              <a:gdLst/>
              <a:ahLst/>
              <a:cxnLst/>
              <a:rect l="l" t="t" r="r" b="b"/>
              <a:pathLst>
                <a:path w="1717" h="2977" extrusionOk="0">
                  <a:moveTo>
                    <a:pt x="493" y="1"/>
                  </a:moveTo>
                  <a:cubicBezTo>
                    <a:pt x="329" y="55"/>
                    <a:pt x="165" y="92"/>
                    <a:pt x="0" y="147"/>
                  </a:cubicBezTo>
                  <a:cubicBezTo>
                    <a:pt x="55" y="311"/>
                    <a:pt x="92" y="475"/>
                    <a:pt x="165" y="640"/>
                  </a:cubicBezTo>
                  <a:cubicBezTo>
                    <a:pt x="366" y="1278"/>
                    <a:pt x="621" y="1899"/>
                    <a:pt x="895" y="2502"/>
                  </a:cubicBezTo>
                  <a:cubicBezTo>
                    <a:pt x="968" y="2666"/>
                    <a:pt x="1059" y="2812"/>
                    <a:pt x="1151" y="2976"/>
                  </a:cubicBezTo>
                  <a:cubicBezTo>
                    <a:pt x="1333" y="2921"/>
                    <a:pt x="1534" y="2848"/>
                    <a:pt x="1716" y="2775"/>
                  </a:cubicBezTo>
                  <a:cubicBezTo>
                    <a:pt x="1680" y="2648"/>
                    <a:pt x="1589" y="2502"/>
                    <a:pt x="1552" y="2374"/>
                  </a:cubicBezTo>
                  <a:cubicBezTo>
                    <a:pt x="1424" y="2082"/>
                    <a:pt x="1333" y="1753"/>
                    <a:pt x="1205" y="1461"/>
                  </a:cubicBezTo>
                  <a:cubicBezTo>
                    <a:pt x="1005" y="950"/>
                    <a:pt x="767" y="457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29;p62">
              <a:extLst>
                <a:ext uri="{FF2B5EF4-FFF2-40B4-BE49-F238E27FC236}">
                  <a16:creationId xmlns:a16="http://schemas.microsoft.com/office/drawing/2014/main" id="{930B9F51-3F62-4F7B-A212-3D13613CDB85}"/>
                </a:ext>
              </a:extLst>
            </p:cNvPr>
            <p:cNvSpPr/>
            <p:nvPr/>
          </p:nvSpPr>
          <p:spPr>
            <a:xfrm>
              <a:off x="8742823" y="1365301"/>
              <a:ext cx="143015" cy="255333"/>
            </a:xfrm>
            <a:custGeom>
              <a:avLst/>
              <a:gdLst/>
              <a:ahLst/>
              <a:cxnLst/>
              <a:rect l="l" t="t" r="r" b="b"/>
              <a:pathLst>
                <a:path w="1626" h="2903" extrusionOk="0">
                  <a:moveTo>
                    <a:pt x="347" y="0"/>
                  </a:moveTo>
                  <a:lnTo>
                    <a:pt x="0" y="73"/>
                  </a:lnTo>
                  <a:cubicBezTo>
                    <a:pt x="19" y="347"/>
                    <a:pt x="92" y="603"/>
                    <a:pt x="201" y="840"/>
                  </a:cubicBezTo>
                  <a:cubicBezTo>
                    <a:pt x="420" y="1424"/>
                    <a:pt x="676" y="2008"/>
                    <a:pt x="968" y="2556"/>
                  </a:cubicBezTo>
                  <a:cubicBezTo>
                    <a:pt x="1023" y="2665"/>
                    <a:pt x="1077" y="2793"/>
                    <a:pt x="1132" y="2903"/>
                  </a:cubicBezTo>
                  <a:cubicBezTo>
                    <a:pt x="1296" y="2866"/>
                    <a:pt x="1461" y="2830"/>
                    <a:pt x="1625" y="2793"/>
                  </a:cubicBezTo>
                  <a:cubicBezTo>
                    <a:pt x="1570" y="2665"/>
                    <a:pt x="1497" y="2519"/>
                    <a:pt x="1443" y="2392"/>
                  </a:cubicBezTo>
                  <a:cubicBezTo>
                    <a:pt x="1223" y="1826"/>
                    <a:pt x="1023" y="1296"/>
                    <a:pt x="767" y="730"/>
                  </a:cubicBezTo>
                  <a:cubicBezTo>
                    <a:pt x="676" y="475"/>
                    <a:pt x="530" y="219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30;p62">
              <a:extLst>
                <a:ext uri="{FF2B5EF4-FFF2-40B4-BE49-F238E27FC236}">
                  <a16:creationId xmlns:a16="http://schemas.microsoft.com/office/drawing/2014/main" id="{E555B645-7531-4FAC-9E6D-64BBC343DF4F}"/>
                </a:ext>
              </a:extLst>
            </p:cNvPr>
            <p:cNvSpPr/>
            <p:nvPr/>
          </p:nvSpPr>
          <p:spPr>
            <a:xfrm>
              <a:off x="8588636" y="1389401"/>
              <a:ext cx="135011" cy="251199"/>
            </a:xfrm>
            <a:custGeom>
              <a:avLst/>
              <a:gdLst/>
              <a:ahLst/>
              <a:cxnLst/>
              <a:rect l="l" t="t" r="r" b="b"/>
              <a:pathLst>
                <a:path w="1535" h="2856" extrusionOk="0">
                  <a:moveTo>
                    <a:pt x="439" y="0"/>
                  </a:moveTo>
                  <a:cubicBezTo>
                    <a:pt x="366" y="9"/>
                    <a:pt x="293" y="14"/>
                    <a:pt x="220" y="14"/>
                  </a:cubicBezTo>
                  <a:cubicBezTo>
                    <a:pt x="147" y="14"/>
                    <a:pt x="74" y="9"/>
                    <a:pt x="1" y="0"/>
                  </a:cubicBezTo>
                  <a:lnTo>
                    <a:pt x="1" y="0"/>
                  </a:lnTo>
                  <a:cubicBezTo>
                    <a:pt x="56" y="201"/>
                    <a:pt x="147" y="383"/>
                    <a:pt x="238" y="566"/>
                  </a:cubicBezTo>
                  <a:cubicBezTo>
                    <a:pt x="439" y="1168"/>
                    <a:pt x="603" y="1734"/>
                    <a:pt x="859" y="2318"/>
                  </a:cubicBezTo>
                  <a:cubicBezTo>
                    <a:pt x="914" y="2501"/>
                    <a:pt x="1005" y="2684"/>
                    <a:pt x="1114" y="2848"/>
                  </a:cubicBezTo>
                  <a:cubicBezTo>
                    <a:pt x="1152" y="2853"/>
                    <a:pt x="1191" y="2855"/>
                    <a:pt x="1231" y="2855"/>
                  </a:cubicBezTo>
                  <a:cubicBezTo>
                    <a:pt x="1328" y="2855"/>
                    <a:pt x="1431" y="2842"/>
                    <a:pt x="1534" y="2830"/>
                  </a:cubicBezTo>
                  <a:cubicBezTo>
                    <a:pt x="1480" y="2647"/>
                    <a:pt x="1425" y="2464"/>
                    <a:pt x="1333" y="2282"/>
                  </a:cubicBezTo>
                  <a:lnTo>
                    <a:pt x="695" y="602"/>
                  </a:lnTo>
                  <a:cubicBezTo>
                    <a:pt x="622" y="402"/>
                    <a:pt x="530" y="201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31;p62">
              <a:extLst>
                <a:ext uri="{FF2B5EF4-FFF2-40B4-BE49-F238E27FC236}">
                  <a16:creationId xmlns:a16="http://schemas.microsoft.com/office/drawing/2014/main" id="{2603F4BF-5E9F-49F6-967C-C06E0D134635}"/>
                </a:ext>
              </a:extLst>
            </p:cNvPr>
            <p:cNvSpPr/>
            <p:nvPr/>
          </p:nvSpPr>
          <p:spPr>
            <a:xfrm>
              <a:off x="9070372" y="2269224"/>
              <a:ext cx="1734121" cy="2031233"/>
            </a:xfrm>
            <a:custGeom>
              <a:avLst/>
              <a:gdLst/>
              <a:ahLst/>
              <a:cxnLst/>
              <a:rect l="l" t="t" r="r" b="b"/>
              <a:pathLst>
                <a:path w="19716" h="23094" extrusionOk="0">
                  <a:moveTo>
                    <a:pt x="8398" y="1"/>
                  </a:moveTo>
                  <a:cubicBezTo>
                    <a:pt x="8745" y="530"/>
                    <a:pt x="8945" y="1023"/>
                    <a:pt x="9475" y="1279"/>
                  </a:cubicBezTo>
                  <a:cubicBezTo>
                    <a:pt x="10205" y="1626"/>
                    <a:pt x="11446" y="1388"/>
                    <a:pt x="12122" y="1772"/>
                  </a:cubicBezTo>
                  <a:cubicBezTo>
                    <a:pt x="12615" y="2045"/>
                    <a:pt x="12998" y="2776"/>
                    <a:pt x="13345" y="3378"/>
                  </a:cubicBezTo>
                  <a:cubicBezTo>
                    <a:pt x="13692" y="3962"/>
                    <a:pt x="14057" y="4601"/>
                    <a:pt x="14349" y="5167"/>
                  </a:cubicBezTo>
                  <a:cubicBezTo>
                    <a:pt x="15043" y="6427"/>
                    <a:pt x="15718" y="7650"/>
                    <a:pt x="16393" y="8782"/>
                  </a:cubicBezTo>
                  <a:cubicBezTo>
                    <a:pt x="16759" y="9402"/>
                    <a:pt x="17032" y="10041"/>
                    <a:pt x="17324" y="10662"/>
                  </a:cubicBezTo>
                  <a:cubicBezTo>
                    <a:pt x="17927" y="11921"/>
                    <a:pt x="18438" y="13181"/>
                    <a:pt x="19004" y="14623"/>
                  </a:cubicBezTo>
                  <a:cubicBezTo>
                    <a:pt x="19278" y="15317"/>
                    <a:pt x="19716" y="16467"/>
                    <a:pt x="19406" y="17288"/>
                  </a:cubicBezTo>
                  <a:cubicBezTo>
                    <a:pt x="19095" y="18146"/>
                    <a:pt x="17945" y="18694"/>
                    <a:pt x="17087" y="19114"/>
                  </a:cubicBezTo>
                  <a:cubicBezTo>
                    <a:pt x="14641" y="20319"/>
                    <a:pt x="12542" y="21359"/>
                    <a:pt x="10022" y="22455"/>
                  </a:cubicBezTo>
                  <a:cubicBezTo>
                    <a:pt x="9365" y="22747"/>
                    <a:pt x="8526" y="23093"/>
                    <a:pt x="7722" y="22765"/>
                  </a:cubicBezTo>
                  <a:cubicBezTo>
                    <a:pt x="7339" y="22564"/>
                    <a:pt x="7010" y="22272"/>
                    <a:pt x="6737" y="21925"/>
                  </a:cubicBezTo>
                  <a:cubicBezTo>
                    <a:pt x="6371" y="21414"/>
                    <a:pt x="6061" y="20866"/>
                    <a:pt x="5787" y="20300"/>
                  </a:cubicBezTo>
                  <a:cubicBezTo>
                    <a:pt x="4582" y="18110"/>
                    <a:pt x="3469" y="15828"/>
                    <a:pt x="2228" y="13510"/>
                  </a:cubicBezTo>
                  <a:cubicBezTo>
                    <a:pt x="1625" y="12360"/>
                    <a:pt x="1132" y="11246"/>
                    <a:pt x="585" y="9986"/>
                  </a:cubicBezTo>
                  <a:cubicBezTo>
                    <a:pt x="274" y="9274"/>
                    <a:pt x="0" y="8544"/>
                    <a:pt x="146" y="7759"/>
                  </a:cubicBezTo>
                  <a:cubicBezTo>
                    <a:pt x="256" y="7193"/>
                    <a:pt x="603" y="6719"/>
                    <a:pt x="895" y="6299"/>
                  </a:cubicBezTo>
                  <a:cubicBezTo>
                    <a:pt x="1205" y="5879"/>
                    <a:pt x="1589" y="5386"/>
                    <a:pt x="1625" y="4820"/>
                  </a:cubicBezTo>
                  <a:cubicBezTo>
                    <a:pt x="1662" y="4254"/>
                    <a:pt x="1424" y="3871"/>
                    <a:pt x="1278" y="3415"/>
                  </a:cubicBezTo>
                  <a:cubicBezTo>
                    <a:pt x="2976" y="2538"/>
                    <a:pt x="4765" y="1717"/>
                    <a:pt x="6517" y="841"/>
                  </a:cubicBezTo>
                  <a:cubicBezTo>
                    <a:pt x="7138" y="512"/>
                    <a:pt x="7759" y="238"/>
                    <a:pt x="8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32;p62">
              <a:extLst>
                <a:ext uri="{FF2B5EF4-FFF2-40B4-BE49-F238E27FC236}">
                  <a16:creationId xmlns:a16="http://schemas.microsoft.com/office/drawing/2014/main" id="{A62EB6FC-29FC-4BFA-AC9D-431A4A6B284D}"/>
                </a:ext>
              </a:extLst>
            </p:cNvPr>
            <p:cNvSpPr/>
            <p:nvPr/>
          </p:nvSpPr>
          <p:spPr>
            <a:xfrm>
              <a:off x="9113734" y="2834429"/>
              <a:ext cx="1130398" cy="1233217"/>
            </a:xfrm>
            <a:custGeom>
              <a:avLst/>
              <a:gdLst/>
              <a:ahLst/>
              <a:cxnLst/>
              <a:rect l="l" t="t" r="r" b="b"/>
              <a:pathLst>
                <a:path w="12852" h="14021" extrusionOk="0">
                  <a:moveTo>
                    <a:pt x="7750" y="0"/>
                  </a:moveTo>
                  <a:cubicBezTo>
                    <a:pt x="7741" y="0"/>
                    <a:pt x="7731" y="0"/>
                    <a:pt x="7722" y="1"/>
                  </a:cubicBezTo>
                  <a:cubicBezTo>
                    <a:pt x="6882" y="1"/>
                    <a:pt x="6116" y="457"/>
                    <a:pt x="5422" y="731"/>
                  </a:cubicBezTo>
                  <a:cubicBezTo>
                    <a:pt x="4710" y="1005"/>
                    <a:pt x="3998" y="1278"/>
                    <a:pt x="3268" y="1625"/>
                  </a:cubicBezTo>
                  <a:cubicBezTo>
                    <a:pt x="2227" y="2063"/>
                    <a:pt x="1242" y="2593"/>
                    <a:pt x="274" y="3195"/>
                  </a:cubicBezTo>
                  <a:lnTo>
                    <a:pt x="0" y="3378"/>
                  </a:lnTo>
                  <a:lnTo>
                    <a:pt x="73" y="3579"/>
                  </a:lnTo>
                  <a:cubicBezTo>
                    <a:pt x="621" y="4820"/>
                    <a:pt x="1132" y="5952"/>
                    <a:pt x="1735" y="7084"/>
                  </a:cubicBezTo>
                  <a:cubicBezTo>
                    <a:pt x="2976" y="9402"/>
                    <a:pt x="4071" y="11684"/>
                    <a:pt x="5276" y="13893"/>
                  </a:cubicBezTo>
                  <a:lnTo>
                    <a:pt x="5349" y="14021"/>
                  </a:lnTo>
                  <a:cubicBezTo>
                    <a:pt x="6335" y="13546"/>
                    <a:pt x="7394" y="12962"/>
                    <a:pt x="8270" y="12542"/>
                  </a:cubicBezTo>
                  <a:cubicBezTo>
                    <a:pt x="8982" y="12213"/>
                    <a:pt x="9639" y="11958"/>
                    <a:pt x="10333" y="11611"/>
                  </a:cubicBezTo>
                  <a:cubicBezTo>
                    <a:pt x="11008" y="11301"/>
                    <a:pt x="11702" y="10935"/>
                    <a:pt x="12195" y="10461"/>
                  </a:cubicBezTo>
                  <a:cubicBezTo>
                    <a:pt x="12377" y="10260"/>
                    <a:pt x="12523" y="10059"/>
                    <a:pt x="12633" y="9822"/>
                  </a:cubicBezTo>
                  <a:cubicBezTo>
                    <a:pt x="12852" y="9219"/>
                    <a:pt x="12633" y="8507"/>
                    <a:pt x="12432" y="7923"/>
                  </a:cubicBezTo>
                  <a:cubicBezTo>
                    <a:pt x="12268" y="7485"/>
                    <a:pt x="12085" y="7065"/>
                    <a:pt x="11939" y="6700"/>
                  </a:cubicBezTo>
                  <a:cubicBezTo>
                    <a:pt x="11209" y="4984"/>
                    <a:pt x="10588" y="3670"/>
                    <a:pt x="9840" y="2009"/>
                  </a:cubicBezTo>
                  <a:cubicBezTo>
                    <a:pt x="9441" y="1121"/>
                    <a:pt x="8899" y="0"/>
                    <a:pt x="7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33;p62">
              <a:extLst>
                <a:ext uri="{FF2B5EF4-FFF2-40B4-BE49-F238E27FC236}">
                  <a16:creationId xmlns:a16="http://schemas.microsoft.com/office/drawing/2014/main" id="{9CBE28D1-665E-4AA2-94F8-AFD0450FC40B}"/>
                </a:ext>
              </a:extLst>
            </p:cNvPr>
            <p:cNvSpPr/>
            <p:nvPr/>
          </p:nvSpPr>
          <p:spPr>
            <a:xfrm>
              <a:off x="9317616" y="3094514"/>
              <a:ext cx="476980" cy="456135"/>
            </a:xfrm>
            <a:custGeom>
              <a:avLst/>
              <a:gdLst/>
              <a:ahLst/>
              <a:cxnLst/>
              <a:rect l="l" t="t" r="r" b="b"/>
              <a:pathLst>
                <a:path w="5423" h="5186" extrusionOk="0">
                  <a:moveTo>
                    <a:pt x="2995" y="1114"/>
                  </a:moveTo>
                  <a:cubicBezTo>
                    <a:pt x="3360" y="1023"/>
                    <a:pt x="3980" y="640"/>
                    <a:pt x="4546" y="603"/>
                  </a:cubicBezTo>
                  <a:cubicBezTo>
                    <a:pt x="4930" y="585"/>
                    <a:pt x="5422" y="1753"/>
                    <a:pt x="5349" y="2301"/>
                  </a:cubicBezTo>
                  <a:cubicBezTo>
                    <a:pt x="5295" y="2593"/>
                    <a:pt x="4418" y="2867"/>
                    <a:pt x="3980" y="3177"/>
                  </a:cubicBezTo>
                  <a:cubicBezTo>
                    <a:pt x="4126" y="3579"/>
                    <a:pt x="4583" y="4291"/>
                    <a:pt x="4364" y="4510"/>
                  </a:cubicBezTo>
                  <a:cubicBezTo>
                    <a:pt x="3999" y="4802"/>
                    <a:pt x="3579" y="5003"/>
                    <a:pt x="3141" y="5131"/>
                  </a:cubicBezTo>
                  <a:cubicBezTo>
                    <a:pt x="2848" y="5185"/>
                    <a:pt x="2520" y="4309"/>
                    <a:pt x="2228" y="3908"/>
                  </a:cubicBezTo>
                  <a:cubicBezTo>
                    <a:pt x="1808" y="4145"/>
                    <a:pt x="1242" y="4528"/>
                    <a:pt x="822" y="4327"/>
                  </a:cubicBezTo>
                  <a:cubicBezTo>
                    <a:pt x="603" y="4218"/>
                    <a:pt x="183" y="3469"/>
                    <a:pt x="128" y="3141"/>
                  </a:cubicBezTo>
                  <a:cubicBezTo>
                    <a:pt x="1" y="2520"/>
                    <a:pt x="804" y="2228"/>
                    <a:pt x="1242" y="1954"/>
                  </a:cubicBezTo>
                  <a:cubicBezTo>
                    <a:pt x="1132" y="1571"/>
                    <a:pt x="877" y="1370"/>
                    <a:pt x="932" y="932"/>
                  </a:cubicBezTo>
                  <a:cubicBezTo>
                    <a:pt x="986" y="512"/>
                    <a:pt x="1607" y="110"/>
                    <a:pt x="2082" y="56"/>
                  </a:cubicBezTo>
                  <a:cubicBezTo>
                    <a:pt x="2721" y="1"/>
                    <a:pt x="2794" y="676"/>
                    <a:pt x="2995" y="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34;p62">
              <a:extLst>
                <a:ext uri="{FF2B5EF4-FFF2-40B4-BE49-F238E27FC236}">
                  <a16:creationId xmlns:a16="http://schemas.microsoft.com/office/drawing/2014/main" id="{F9F4D0B4-E764-4DEF-9178-F245E8846099}"/>
                </a:ext>
              </a:extLst>
            </p:cNvPr>
            <p:cNvSpPr/>
            <p:nvPr/>
          </p:nvSpPr>
          <p:spPr>
            <a:xfrm>
              <a:off x="9555273" y="3512041"/>
              <a:ext cx="409518" cy="257005"/>
            </a:xfrm>
            <a:custGeom>
              <a:avLst/>
              <a:gdLst/>
              <a:ahLst/>
              <a:cxnLst/>
              <a:rect l="l" t="t" r="r" b="b"/>
              <a:pathLst>
                <a:path w="4656" h="2922" extrusionOk="0">
                  <a:moveTo>
                    <a:pt x="4254" y="0"/>
                  </a:moveTo>
                  <a:cubicBezTo>
                    <a:pt x="3286" y="420"/>
                    <a:pt x="1881" y="1114"/>
                    <a:pt x="858" y="1625"/>
                  </a:cubicBezTo>
                  <a:cubicBezTo>
                    <a:pt x="566" y="1753"/>
                    <a:pt x="274" y="1935"/>
                    <a:pt x="0" y="2118"/>
                  </a:cubicBezTo>
                  <a:cubicBezTo>
                    <a:pt x="165" y="2392"/>
                    <a:pt x="293" y="2647"/>
                    <a:pt x="439" y="2921"/>
                  </a:cubicBezTo>
                  <a:cubicBezTo>
                    <a:pt x="840" y="2903"/>
                    <a:pt x="1370" y="2483"/>
                    <a:pt x="1662" y="2319"/>
                  </a:cubicBezTo>
                  <a:cubicBezTo>
                    <a:pt x="2556" y="1844"/>
                    <a:pt x="3396" y="1461"/>
                    <a:pt x="4199" y="1023"/>
                  </a:cubicBezTo>
                  <a:cubicBezTo>
                    <a:pt x="4327" y="950"/>
                    <a:pt x="4509" y="876"/>
                    <a:pt x="4655" y="785"/>
                  </a:cubicBezTo>
                  <a:cubicBezTo>
                    <a:pt x="4528" y="530"/>
                    <a:pt x="4400" y="256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35;p62">
              <a:extLst>
                <a:ext uri="{FF2B5EF4-FFF2-40B4-BE49-F238E27FC236}">
                  <a16:creationId xmlns:a16="http://schemas.microsoft.com/office/drawing/2014/main" id="{DAAEB8D6-A4B2-491B-B01D-1FEDEB08A976}"/>
                </a:ext>
              </a:extLst>
            </p:cNvPr>
            <p:cNvSpPr/>
            <p:nvPr/>
          </p:nvSpPr>
          <p:spPr>
            <a:xfrm>
              <a:off x="9635577" y="3653298"/>
              <a:ext cx="399843" cy="244163"/>
            </a:xfrm>
            <a:custGeom>
              <a:avLst/>
              <a:gdLst/>
              <a:ahLst/>
              <a:cxnLst/>
              <a:rect l="l" t="t" r="r" b="b"/>
              <a:pathLst>
                <a:path w="4546" h="2776" extrusionOk="0">
                  <a:moveTo>
                    <a:pt x="4491" y="530"/>
                  </a:moveTo>
                  <a:cubicBezTo>
                    <a:pt x="4381" y="366"/>
                    <a:pt x="4290" y="183"/>
                    <a:pt x="4181" y="1"/>
                  </a:cubicBezTo>
                  <a:cubicBezTo>
                    <a:pt x="3797" y="110"/>
                    <a:pt x="3432" y="421"/>
                    <a:pt x="3140" y="567"/>
                  </a:cubicBezTo>
                  <a:cubicBezTo>
                    <a:pt x="2446" y="932"/>
                    <a:pt x="1442" y="1425"/>
                    <a:pt x="749" y="1753"/>
                  </a:cubicBezTo>
                  <a:cubicBezTo>
                    <a:pt x="566" y="1863"/>
                    <a:pt x="237" y="1991"/>
                    <a:pt x="0" y="2118"/>
                  </a:cubicBezTo>
                  <a:lnTo>
                    <a:pt x="18" y="2155"/>
                  </a:lnTo>
                  <a:cubicBezTo>
                    <a:pt x="146" y="2356"/>
                    <a:pt x="274" y="2575"/>
                    <a:pt x="402" y="2775"/>
                  </a:cubicBezTo>
                  <a:cubicBezTo>
                    <a:pt x="475" y="2739"/>
                    <a:pt x="566" y="2702"/>
                    <a:pt x="657" y="2648"/>
                  </a:cubicBezTo>
                  <a:cubicBezTo>
                    <a:pt x="1826" y="2173"/>
                    <a:pt x="2702" y="1644"/>
                    <a:pt x="3779" y="1059"/>
                  </a:cubicBezTo>
                  <a:cubicBezTo>
                    <a:pt x="4053" y="932"/>
                    <a:pt x="4308" y="786"/>
                    <a:pt x="4546" y="621"/>
                  </a:cubicBezTo>
                  <a:cubicBezTo>
                    <a:pt x="4527" y="603"/>
                    <a:pt x="4509" y="567"/>
                    <a:pt x="4491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36;p62">
              <a:extLst>
                <a:ext uri="{FF2B5EF4-FFF2-40B4-BE49-F238E27FC236}">
                  <a16:creationId xmlns:a16="http://schemas.microsoft.com/office/drawing/2014/main" id="{38466AAB-B20E-41D6-A88F-693DD2B2F5D6}"/>
                </a:ext>
              </a:extLst>
            </p:cNvPr>
            <p:cNvSpPr/>
            <p:nvPr/>
          </p:nvSpPr>
          <p:spPr>
            <a:xfrm>
              <a:off x="8996488" y="1970614"/>
              <a:ext cx="892831" cy="660014"/>
            </a:xfrm>
            <a:custGeom>
              <a:avLst/>
              <a:gdLst/>
              <a:ahLst/>
              <a:cxnLst/>
              <a:rect l="l" t="t" r="r" b="b"/>
              <a:pathLst>
                <a:path w="10151" h="7504" extrusionOk="0">
                  <a:moveTo>
                    <a:pt x="9311" y="1735"/>
                  </a:moveTo>
                  <a:cubicBezTo>
                    <a:pt x="9146" y="1461"/>
                    <a:pt x="9055" y="1223"/>
                    <a:pt x="8873" y="931"/>
                  </a:cubicBezTo>
                  <a:cubicBezTo>
                    <a:pt x="8672" y="603"/>
                    <a:pt x="8416" y="347"/>
                    <a:pt x="8088" y="165"/>
                  </a:cubicBezTo>
                  <a:cubicBezTo>
                    <a:pt x="7723" y="0"/>
                    <a:pt x="7266" y="146"/>
                    <a:pt x="6846" y="311"/>
                  </a:cubicBezTo>
                  <a:cubicBezTo>
                    <a:pt x="6025" y="639"/>
                    <a:pt x="3250" y="2136"/>
                    <a:pt x="3250" y="2136"/>
                  </a:cubicBezTo>
                  <a:cubicBezTo>
                    <a:pt x="2502" y="2483"/>
                    <a:pt x="1808" y="2812"/>
                    <a:pt x="1114" y="3213"/>
                  </a:cubicBezTo>
                  <a:cubicBezTo>
                    <a:pt x="713" y="3432"/>
                    <a:pt x="366" y="3706"/>
                    <a:pt x="238" y="4108"/>
                  </a:cubicBezTo>
                  <a:cubicBezTo>
                    <a:pt x="1" y="4820"/>
                    <a:pt x="567" y="5805"/>
                    <a:pt x="694" y="6098"/>
                  </a:cubicBezTo>
                  <a:cubicBezTo>
                    <a:pt x="950" y="6700"/>
                    <a:pt x="1297" y="7503"/>
                    <a:pt x="2228" y="7412"/>
                  </a:cubicBezTo>
                  <a:cubicBezTo>
                    <a:pt x="2629" y="7321"/>
                    <a:pt x="3013" y="7175"/>
                    <a:pt x="3378" y="6974"/>
                  </a:cubicBezTo>
                  <a:cubicBezTo>
                    <a:pt x="3999" y="6663"/>
                    <a:pt x="7832" y="4710"/>
                    <a:pt x="8453" y="4418"/>
                  </a:cubicBezTo>
                  <a:cubicBezTo>
                    <a:pt x="8818" y="4254"/>
                    <a:pt x="9183" y="4035"/>
                    <a:pt x="9475" y="3761"/>
                  </a:cubicBezTo>
                  <a:cubicBezTo>
                    <a:pt x="10150" y="3085"/>
                    <a:pt x="9621" y="2319"/>
                    <a:pt x="9311" y="17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37;p62">
              <a:extLst>
                <a:ext uri="{FF2B5EF4-FFF2-40B4-BE49-F238E27FC236}">
                  <a16:creationId xmlns:a16="http://schemas.microsoft.com/office/drawing/2014/main" id="{BEB02F11-0166-444E-9DAE-87B5ECFA75E6}"/>
                </a:ext>
              </a:extLst>
            </p:cNvPr>
            <p:cNvSpPr/>
            <p:nvPr/>
          </p:nvSpPr>
          <p:spPr>
            <a:xfrm>
              <a:off x="9010913" y="2170010"/>
              <a:ext cx="425614" cy="230970"/>
            </a:xfrm>
            <a:custGeom>
              <a:avLst/>
              <a:gdLst/>
              <a:ahLst/>
              <a:cxnLst/>
              <a:rect l="l" t="t" r="r" b="b"/>
              <a:pathLst>
                <a:path w="4839" h="2626" extrusionOk="0">
                  <a:moveTo>
                    <a:pt x="4557" y="0"/>
                  </a:moveTo>
                  <a:cubicBezTo>
                    <a:pt x="4502" y="0"/>
                    <a:pt x="4445" y="8"/>
                    <a:pt x="4400" y="15"/>
                  </a:cubicBezTo>
                  <a:cubicBezTo>
                    <a:pt x="4291" y="52"/>
                    <a:pt x="4181" y="107"/>
                    <a:pt x="4072" y="143"/>
                  </a:cubicBezTo>
                  <a:cubicBezTo>
                    <a:pt x="2904" y="581"/>
                    <a:pt x="1753" y="1092"/>
                    <a:pt x="658" y="1658"/>
                  </a:cubicBezTo>
                  <a:cubicBezTo>
                    <a:pt x="457" y="1750"/>
                    <a:pt x="238" y="1859"/>
                    <a:pt x="37" y="1969"/>
                  </a:cubicBezTo>
                  <a:cubicBezTo>
                    <a:pt x="1" y="2188"/>
                    <a:pt x="1" y="2407"/>
                    <a:pt x="56" y="2626"/>
                  </a:cubicBezTo>
                  <a:cubicBezTo>
                    <a:pt x="238" y="2553"/>
                    <a:pt x="421" y="2461"/>
                    <a:pt x="567" y="2388"/>
                  </a:cubicBezTo>
                  <a:cubicBezTo>
                    <a:pt x="1534" y="1896"/>
                    <a:pt x="2465" y="1457"/>
                    <a:pt x="3433" y="983"/>
                  </a:cubicBezTo>
                  <a:cubicBezTo>
                    <a:pt x="3688" y="855"/>
                    <a:pt x="4017" y="672"/>
                    <a:pt x="4327" y="490"/>
                  </a:cubicBezTo>
                  <a:cubicBezTo>
                    <a:pt x="4419" y="417"/>
                    <a:pt x="4839" y="253"/>
                    <a:pt x="4747" y="70"/>
                  </a:cubicBezTo>
                  <a:cubicBezTo>
                    <a:pt x="4715" y="16"/>
                    <a:pt x="4638" y="0"/>
                    <a:pt x="4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38;p62">
              <a:extLst>
                <a:ext uri="{FF2B5EF4-FFF2-40B4-BE49-F238E27FC236}">
                  <a16:creationId xmlns:a16="http://schemas.microsoft.com/office/drawing/2014/main" id="{FEB579E3-56BE-4C9C-BCC0-3D8FFFEE1D3E}"/>
                </a:ext>
              </a:extLst>
            </p:cNvPr>
            <p:cNvSpPr/>
            <p:nvPr/>
          </p:nvSpPr>
          <p:spPr>
            <a:xfrm>
              <a:off x="9540848" y="2001134"/>
              <a:ext cx="228067" cy="136770"/>
            </a:xfrm>
            <a:custGeom>
              <a:avLst/>
              <a:gdLst/>
              <a:ahLst/>
              <a:cxnLst/>
              <a:rect l="l" t="t" r="r" b="b"/>
              <a:pathLst>
                <a:path w="2593" h="1555" extrusionOk="0">
                  <a:moveTo>
                    <a:pt x="2172" y="0"/>
                  </a:moveTo>
                  <a:lnTo>
                    <a:pt x="1552" y="311"/>
                  </a:lnTo>
                  <a:cubicBezTo>
                    <a:pt x="1077" y="530"/>
                    <a:pt x="621" y="785"/>
                    <a:pt x="183" y="1096"/>
                  </a:cubicBezTo>
                  <a:cubicBezTo>
                    <a:pt x="128" y="1150"/>
                    <a:pt x="91" y="1205"/>
                    <a:pt x="37" y="1260"/>
                  </a:cubicBezTo>
                  <a:cubicBezTo>
                    <a:pt x="0" y="1333"/>
                    <a:pt x="0" y="1424"/>
                    <a:pt x="37" y="1497"/>
                  </a:cubicBezTo>
                  <a:cubicBezTo>
                    <a:pt x="78" y="1538"/>
                    <a:pt x="135" y="1555"/>
                    <a:pt x="201" y="1555"/>
                  </a:cubicBezTo>
                  <a:cubicBezTo>
                    <a:pt x="368" y="1555"/>
                    <a:pt x="591" y="1448"/>
                    <a:pt x="749" y="1369"/>
                  </a:cubicBezTo>
                  <a:cubicBezTo>
                    <a:pt x="1022" y="1260"/>
                    <a:pt x="1260" y="1132"/>
                    <a:pt x="1461" y="1041"/>
                  </a:cubicBezTo>
                  <a:cubicBezTo>
                    <a:pt x="1844" y="840"/>
                    <a:pt x="2227" y="657"/>
                    <a:pt x="2592" y="475"/>
                  </a:cubicBezTo>
                  <a:cubicBezTo>
                    <a:pt x="2483" y="292"/>
                    <a:pt x="2337" y="128"/>
                    <a:pt x="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39;p62">
              <a:extLst>
                <a:ext uri="{FF2B5EF4-FFF2-40B4-BE49-F238E27FC236}">
                  <a16:creationId xmlns:a16="http://schemas.microsoft.com/office/drawing/2014/main" id="{043CBE7D-0831-401C-84BD-EEB3C735D593}"/>
                </a:ext>
              </a:extLst>
            </p:cNvPr>
            <p:cNvSpPr/>
            <p:nvPr/>
          </p:nvSpPr>
          <p:spPr>
            <a:xfrm>
              <a:off x="9031847" y="2355861"/>
              <a:ext cx="248913" cy="135099"/>
            </a:xfrm>
            <a:custGeom>
              <a:avLst/>
              <a:gdLst/>
              <a:ahLst/>
              <a:cxnLst/>
              <a:rect l="l" t="t" r="r" b="b"/>
              <a:pathLst>
                <a:path w="2830" h="1536" extrusionOk="0">
                  <a:moveTo>
                    <a:pt x="2497" y="0"/>
                  </a:moveTo>
                  <a:cubicBezTo>
                    <a:pt x="2324" y="0"/>
                    <a:pt x="2079" y="120"/>
                    <a:pt x="1899" y="184"/>
                  </a:cubicBezTo>
                  <a:cubicBezTo>
                    <a:pt x="1351" y="421"/>
                    <a:pt x="785" y="732"/>
                    <a:pt x="292" y="969"/>
                  </a:cubicBezTo>
                  <a:cubicBezTo>
                    <a:pt x="219" y="1006"/>
                    <a:pt x="110" y="1060"/>
                    <a:pt x="0" y="1115"/>
                  </a:cubicBezTo>
                  <a:cubicBezTo>
                    <a:pt x="73" y="1279"/>
                    <a:pt x="146" y="1407"/>
                    <a:pt x="183" y="1535"/>
                  </a:cubicBezTo>
                  <a:cubicBezTo>
                    <a:pt x="822" y="1279"/>
                    <a:pt x="1442" y="987"/>
                    <a:pt x="2045" y="677"/>
                  </a:cubicBezTo>
                  <a:cubicBezTo>
                    <a:pt x="2264" y="549"/>
                    <a:pt x="2830" y="275"/>
                    <a:pt x="2666" y="75"/>
                  </a:cubicBezTo>
                  <a:cubicBezTo>
                    <a:pt x="2628" y="21"/>
                    <a:pt x="2568" y="0"/>
                    <a:pt x="2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40;p62">
              <a:extLst>
                <a:ext uri="{FF2B5EF4-FFF2-40B4-BE49-F238E27FC236}">
                  <a16:creationId xmlns:a16="http://schemas.microsoft.com/office/drawing/2014/main" id="{8B3A1E7D-6172-4186-8297-0ECBF6A7DF9F}"/>
                </a:ext>
              </a:extLst>
            </p:cNvPr>
            <p:cNvSpPr/>
            <p:nvPr/>
          </p:nvSpPr>
          <p:spPr>
            <a:xfrm>
              <a:off x="9580956" y="2161654"/>
              <a:ext cx="269846" cy="153921"/>
            </a:xfrm>
            <a:custGeom>
              <a:avLst/>
              <a:gdLst/>
              <a:ahLst/>
              <a:cxnLst/>
              <a:rect l="l" t="t" r="r" b="b"/>
              <a:pathLst>
                <a:path w="3068" h="1750" extrusionOk="0">
                  <a:moveTo>
                    <a:pt x="2903" y="1"/>
                  </a:moveTo>
                  <a:cubicBezTo>
                    <a:pt x="2666" y="74"/>
                    <a:pt x="2447" y="183"/>
                    <a:pt x="2228" y="311"/>
                  </a:cubicBezTo>
                  <a:cubicBezTo>
                    <a:pt x="1735" y="530"/>
                    <a:pt x="1151" y="804"/>
                    <a:pt x="621" y="1096"/>
                  </a:cubicBezTo>
                  <a:cubicBezTo>
                    <a:pt x="402" y="1242"/>
                    <a:pt x="1" y="1443"/>
                    <a:pt x="55" y="1644"/>
                  </a:cubicBezTo>
                  <a:cubicBezTo>
                    <a:pt x="83" y="1721"/>
                    <a:pt x="150" y="1750"/>
                    <a:pt x="236" y="1750"/>
                  </a:cubicBezTo>
                  <a:cubicBezTo>
                    <a:pt x="438" y="1750"/>
                    <a:pt x="747" y="1593"/>
                    <a:pt x="913" y="1516"/>
                  </a:cubicBezTo>
                  <a:cubicBezTo>
                    <a:pt x="1625" y="1187"/>
                    <a:pt x="2301" y="822"/>
                    <a:pt x="2976" y="421"/>
                  </a:cubicBezTo>
                  <a:lnTo>
                    <a:pt x="3067" y="366"/>
                  </a:lnTo>
                  <a:cubicBezTo>
                    <a:pt x="3013" y="238"/>
                    <a:pt x="2958" y="110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41;p62">
              <a:extLst>
                <a:ext uri="{FF2B5EF4-FFF2-40B4-BE49-F238E27FC236}">
                  <a16:creationId xmlns:a16="http://schemas.microsoft.com/office/drawing/2014/main" id="{B81BED46-4017-4C3A-8B77-2F14B68606CF}"/>
                </a:ext>
              </a:extLst>
            </p:cNvPr>
            <p:cNvSpPr/>
            <p:nvPr/>
          </p:nvSpPr>
          <p:spPr>
            <a:xfrm>
              <a:off x="9075209" y="2351199"/>
              <a:ext cx="423943" cy="237654"/>
            </a:xfrm>
            <a:custGeom>
              <a:avLst/>
              <a:gdLst/>
              <a:ahLst/>
              <a:cxnLst/>
              <a:rect l="l" t="t" r="r" b="b"/>
              <a:pathLst>
                <a:path w="4820" h="2702" extrusionOk="0">
                  <a:moveTo>
                    <a:pt x="4554" y="0"/>
                  </a:moveTo>
                  <a:cubicBezTo>
                    <a:pt x="4394" y="0"/>
                    <a:pt x="4192" y="104"/>
                    <a:pt x="4108" y="128"/>
                  </a:cubicBezTo>
                  <a:cubicBezTo>
                    <a:pt x="3450" y="383"/>
                    <a:pt x="2811" y="675"/>
                    <a:pt x="2191" y="1004"/>
                  </a:cubicBezTo>
                  <a:cubicBezTo>
                    <a:pt x="1515" y="1314"/>
                    <a:pt x="876" y="1661"/>
                    <a:pt x="256" y="2026"/>
                  </a:cubicBezTo>
                  <a:cubicBezTo>
                    <a:pt x="183" y="2081"/>
                    <a:pt x="91" y="2136"/>
                    <a:pt x="0" y="2209"/>
                  </a:cubicBezTo>
                  <a:cubicBezTo>
                    <a:pt x="73" y="2391"/>
                    <a:pt x="201" y="2556"/>
                    <a:pt x="329" y="2702"/>
                  </a:cubicBezTo>
                  <a:lnTo>
                    <a:pt x="1059" y="2282"/>
                  </a:lnTo>
                  <a:cubicBezTo>
                    <a:pt x="2136" y="1679"/>
                    <a:pt x="3122" y="1223"/>
                    <a:pt x="4235" y="621"/>
                  </a:cubicBezTo>
                  <a:cubicBezTo>
                    <a:pt x="4345" y="547"/>
                    <a:pt x="4819" y="292"/>
                    <a:pt x="4746" y="109"/>
                  </a:cubicBezTo>
                  <a:cubicBezTo>
                    <a:pt x="4709" y="28"/>
                    <a:pt x="4637" y="0"/>
                    <a:pt x="4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42;p62">
              <a:extLst>
                <a:ext uri="{FF2B5EF4-FFF2-40B4-BE49-F238E27FC236}">
                  <a16:creationId xmlns:a16="http://schemas.microsoft.com/office/drawing/2014/main" id="{69F1ABE6-A8F9-439F-A4B8-4B81A1E06BAA}"/>
                </a:ext>
              </a:extLst>
            </p:cNvPr>
            <p:cNvSpPr/>
            <p:nvPr/>
          </p:nvSpPr>
          <p:spPr>
            <a:xfrm>
              <a:off x="9386661" y="2078184"/>
              <a:ext cx="422360" cy="218568"/>
            </a:xfrm>
            <a:custGeom>
              <a:avLst/>
              <a:gdLst/>
              <a:ahLst/>
              <a:cxnLst/>
              <a:rect l="l" t="t" r="r" b="b"/>
              <a:pathLst>
                <a:path w="4802" h="2485" extrusionOk="0">
                  <a:moveTo>
                    <a:pt x="4601" y="0"/>
                  </a:moveTo>
                  <a:cubicBezTo>
                    <a:pt x="3542" y="512"/>
                    <a:pt x="1078" y="1771"/>
                    <a:pt x="877" y="1862"/>
                  </a:cubicBezTo>
                  <a:cubicBezTo>
                    <a:pt x="548" y="2027"/>
                    <a:pt x="1" y="2228"/>
                    <a:pt x="165" y="2483"/>
                  </a:cubicBezTo>
                  <a:cubicBezTo>
                    <a:pt x="172" y="2484"/>
                    <a:pt x="180" y="2485"/>
                    <a:pt x="189" y="2485"/>
                  </a:cubicBezTo>
                  <a:cubicBezTo>
                    <a:pt x="654" y="2485"/>
                    <a:pt x="3476" y="1065"/>
                    <a:pt x="4802" y="384"/>
                  </a:cubicBezTo>
                  <a:cubicBezTo>
                    <a:pt x="4729" y="238"/>
                    <a:pt x="4674" y="128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A547ACF-0595-4F4E-929B-8617A7C992FC}"/>
              </a:ext>
            </a:extLst>
          </p:cNvPr>
          <p:cNvSpPr txBox="1"/>
          <p:nvPr/>
        </p:nvSpPr>
        <p:spPr>
          <a:xfrm>
            <a:off x="8442251" y="5578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597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0" y="368300"/>
            <a:ext cx="7715250" cy="64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1)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8988093-0B7B-473A-A73A-5C0F8E3CE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7" y="921434"/>
            <a:ext cx="8377312" cy="377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2095;p57">
            <a:extLst>
              <a:ext uri="{FF2B5EF4-FFF2-40B4-BE49-F238E27FC236}">
                <a16:creationId xmlns:a16="http://schemas.microsoft.com/office/drawing/2014/main" id="{DBDC2C49-2F2B-4EC3-8E48-37DFA504A690}"/>
              </a:ext>
            </a:extLst>
          </p:cNvPr>
          <p:cNvGrpSpPr/>
          <p:nvPr/>
        </p:nvGrpSpPr>
        <p:grpSpPr>
          <a:xfrm>
            <a:off x="6409776" y="21130"/>
            <a:ext cx="1962444" cy="1800607"/>
            <a:chOff x="1100801" y="1385725"/>
            <a:chExt cx="3343821" cy="3218721"/>
          </a:xfrm>
        </p:grpSpPr>
        <p:sp>
          <p:nvSpPr>
            <p:cNvPr id="6" name="Google Shape;2096;p57">
              <a:extLst>
                <a:ext uri="{FF2B5EF4-FFF2-40B4-BE49-F238E27FC236}">
                  <a16:creationId xmlns:a16="http://schemas.microsoft.com/office/drawing/2014/main" id="{CDF811AE-4A42-4709-8429-FACDA09C2F32}"/>
                </a:ext>
              </a:extLst>
            </p:cNvPr>
            <p:cNvSpPr/>
            <p:nvPr/>
          </p:nvSpPr>
          <p:spPr>
            <a:xfrm>
              <a:off x="3892199" y="3039957"/>
              <a:ext cx="329305" cy="1069291"/>
            </a:xfrm>
            <a:custGeom>
              <a:avLst/>
              <a:gdLst/>
              <a:ahLst/>
              <a:cxnLst/>
              <a:rect l="l" t="t" r="r" b="b"/>
              <a:pathLst>
                <a:path w="3464" h="11248" extrusionOk="0">
                  <a:moveTo>
                    <a:pt x="1460" y="1173"/>
                  </a:moveTo>
                  <a:cubicBezTo>
                    <a:pt x="2605" y="0"/>
                    <a:pt x="3464" y="1488"/>
                    <a:pt x="3349" y="2948"/>
                  </a:cubicBezTo>
                  <a:cubicBezTo>
                    <a:pt x="3235" y="4350"/>
                    <a:pt x="2004" y="9215"/>
                    <a:pt x="2233" y="11247"/>
                  </a:cubicBezTo>
                  <a:lnTo>
                    <a:pt x="1775" y="11247"/>
                  </a:lnTo>
                  <a:cubicBezTo>
                    <a:pt x="630" y="8643"/>
                    <a:pt x="1" y="2662"/>
                    <a:pt x="1460" y="11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97;p57">
              <a:extLst>
                <a:ext uri="{FF2B5EF4-FFF2-40B4-BE49-F238E27FC236}">
                  <a16:creationId xmlns:a16="http://schemas.microsoft.com/office/drawing/2014/main" id="{1936929F-9B26-4E31-A20C-EF718F0C69CF}"/>
                </a:ext>
              </a:extLst>
            </p:cNvPr>
            <p:cNvSpPr/>
            <p:nvPr/>
          </p:nvSpPr>
          <p:spPr>
            <a:xfrm>
              <a:off x="3971103" y="3170482"/>
              <a:ext cx="147066" cy="938767"/>
            </a:xfrm>
            <a:custGeom>
              <a:avLst/>
              <a:gdLst/>
              <a:ahLst/>
              <a:cxnLst/>
              <a:rect l="l" t="t" r="r" b="b"/>
              <a:pathLst>
                <a:path w="1547" h="9875" extrusionOk="0">
                  <a:moveTo>
                    <a:pt x="1117" y="9874"/>
                  </a:moveTo>
                  <a:cubicBezTo>
                    <a:pt x="1" y="5753"/>
                    <a:pt x="1403" y="87"/>
                    <a:pt x="1432" y="58"/>
                  </a:cubicBezTo>
                  <a:cubicBezTo>
                    <a:pt x="1432" y="29"/>
                    <a:pt x="1460" y="1"/>
                    <a:pt x="1489" y="1"/>
                  </a:cubicBezTo>
                  <a:cubicBezTo>
                    <a:pt x="1546" y="1"/>
                    <a:pt x="1546" y="58"/>
                    <a:pt x="1546" y="87"/>
                  </a:cubicBezTo>
                  <a:cubicBezTo>
                    <a:pt x="1546" y="87"/>
                    <a:pt x="115" y="5811"/>
                    <a:pt x="1260" y="9874"/>
                  </a:cubicBezTo>
                  <a:close/>
                </a:path>
              </a:pathLst>
            </a:custGeom>
            <a:solidFill>
              <a:srgbClr val="94B9CA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8;p57">
              <a:extLst>
                <a:ext uri="{FF2B5EF4-FFF2-40B4-BE49-F238E27FC236}">
                  <a16:creationId xmlns:a16="http://schemas.microsoft.com/office/drawing/2014/main" id="{426B5112-8BA9-4625-B897-EDB084D9B1F3}"/>
                </a:ext>
              </a:extLst>
            </p:cNvPr>
            <p:cNvSpPr/>
            <p:nvPr/>
          </p:nvSpPr>
          <p:spPr>
            <a:xfrm>
              <a:off x="4071777" y="3333709"/>
              <a:ext cx="372845" cy="775540"/>
            </a:xfrm>
            <a:custGeom>
              <a:avLst/>
              <a:gdLst/>
              <a:ahLst/>
              <a:cxnLst/>
              <a:rect l="l" t="t" r="r" b="b"/>
              <a:pathLst>
                <a:path w="3922" h="8158" extrusionOk="0">
                  <a:moveTo>
                    <a:pt x="2405" y="659"/>
                  </a:moveTo>
                  <a:cubicBezTo>
                    <a:pt x="3607" y="1"/>
                    <a:pt x="3922" y="1403"/>
                    <a:pt x="3435" y="2548"/>
                  </a:cubicBezTo>
                  <a:cubicBezTo>
                    <a:pt x="3063" y="3521"/>
                    <a:pt x="1346" y="6354"/>
                    <a:pt x="688" y="8157"/>
                  </a:cubicBezTo>
                  <a:lnTo>
                    <a:pt x="58" y="8157"/>
                  </a:lnTo>
                  <a:cubicBezTo>
                    <a:pt x="1" y="5639"/>
                    <a:pt x="974" y="1403"/>
                    <a:pt x="2405" y="6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99;p57">
              <a:extLst>
                <a:ext uri="{FF2B5EF4-FFF2-40B4-BE49-F238E27FC236}">
                  <a16:creationId xmlns:a16="http://schemas.microsoft.com/office/drawing/2014/main" id="{F70C18B1-746A-40A8-A954-E352EC389D9C}"/>
                </a:ext>
              </a:extLst>
            </p:cNvPr>
            <p:cNvSpPr/>
            <p:nvPr/>
          </p:nvSpPr>
          <p:spPr>
            <a:xfrm>
              <a:off x="4098966" y="3431721"/>
              <a:ext cx="263996" cy="677528"/>
            </a:xfrm>
            <a:custGeom>
              <a:avLst/>
              <a:gdLst/>
              <a:ahLst/>
              <a:cxnLst/>
              <a:rect l="l" t="t" r="r" b="b"/>
              <a:pathLst>
                <a:path w="2777" h="7127" extrusionOk="0">
                  <a:moveTo>
                    <a:pt x="1" y="7126"/>
                  </a:moveTo>
                  <a:cubicBezTo>
                    <a:pt x="402" y="3721"/>
                    <a:pt x="2662" y="29"/>
                    <a:pt x="2662" y="29"/>
                  </a:cubicBezTo>
                  <a:cubicBezTo>
                    <a:pt x="2691" y="0"/>
                    <a:pt x="2720" y="0"/>
                    <a:pt x="2748" y="0"/>
                  </a:cubicBezTo>
                  <a:cubicBezTo>
                    <a:pt x="2777" y="29"/>
                    <a:pt x="2777" y="57"/>
                    <a:pt x="2748" y="86"/>
                  </a:cubicBezTo>
                  <a:cubicBezTo>
                    <a:pt x="2748" y="86"/>
                    <a:pt x="487" y="3778"/>
                    <a:pt x="87" y="7126"/>
                  </a:cubicBezTo>
                  <a:close/>
                </a:path>
              </a:pathLst>
            </a:custGeom>
            <a:solidFill>
              <a:srgbClr val="7CA8B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00;p57">
              <a:extLst>
                <a:ext uri="{FF2B5EF4-FFF2-40B4-BE49-F238E27FC236}">
                  <a16:creationId xmlns:a16="http://schemas.microsoft.com/office/drawing/2014/main" id="{57967553-90D5-49E0-B4D1-E2B05031E3D4}"/>
                </a:ext>
              </a:extLst>
            </p:cNvPr>
            <p:cNvSpPr/>
            <p:nvPr/>
          </p:nvSpPr>
          <p:spPr>
            <a:xfrm>
              <a:off x="3685432" y="3499693"/>
              <a:ext cx="378264" cy="609557"/>
            </a:xfrm>
            <a:custGeom>
              <a:avLst/>
              <a:gdLst/>
              <a:ahLst/>
              <a:cxnLst/>
              <a:rect l="l" t="t" r="r" b="b"/>
              <a:pathLst>
                <a:path w="3979" h="6412" extrusionOk="0">
                  <a:moveTo>
                    <a:pt x="1374" y="516"/>
                  </a:moveTo>
                  <a:cubicBezTo>
                    <a:pt x="201" y="1"/>
                    <a:pt x="1" y="1317"/>
                    <a:pt x="516" y="2376"/>
                  </a:cubicBezTo>
                  <a:cubicBezTo>
                    <a:pt x="888" y="3092"/>
                    <a:pt x="2147" y="4866"/>
                    <a:pt x="3006" y="6411"/>
                  </a:cubicBezTo>
                  <a:lnTo>
                    <a:pt x="3979" y="6411"/>
                  </a:lnTo>
                  <a:cubicBezTo>
                    <a:pt x="3635" y="4093"/>
                    <a:pt x="2576" y="1031"/>
                    <a:pt x="1374" y="5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01;p57">
              <a:extLst>
                <a:ext uri="{FF2B5EF4-FFF2-40B4-BE49-F238E27FC236}">
                  <a16:creationId xmlns:a16="http://schemas.microsoft.com/office/drawing/2014/main" id="{4E6A8D6B-43E7-4DAD-83C0-2DBB38E8627D}"/>
                </a:ext>
              </a:extLst>
            </p:cNvPr>
            <p:cNvSpPr/>
            <p:nvPr/>
          </p:nvSpPr>
          <p:spPr>
            <a:xfrm>
              <a:off x="3758918" y="3586773"/>
              <a:ext cx="272171" cy="525234"/>
            </a:xfrm>
            <a:custGeom>
              <a:avLst/>
              <a:gdLst/>
              <a:ahLst/>
              <a:cxnLst/>
              <a:rect l="l" t="t" r="r" b="b"/>
              <a:pathLst>
                <a:path w="2863" h="5525" extrusionOk="0">
                  <a:moveTo>
                    <a:pt x="2862" y="5495"/>
                  </a:moveTo>
                  <a:cubicBezTo>
                    <a:pt x="2204" y="3549"/>
                    <a:pt x="1288" y="1689"/>
                    <a:pt x="115" y="29"/>
                  </a:cubicBezTo>
                  <a:cubicBezTo>
                    <a:pt x="86" y="1"/>
                    <a:pt x="58" y="1"/>
                    <a:pt x="29" y="29"/>
                  </a:cubicBezTo>
                  <a:cubicBezTo>
                    <a:pt x="0" y="29"/>
                    <a:pt x="0" y="58"/>
                    <a:pt x="29" y="86"/>
                  </a:cubicBezTo>
                  <a:cubicBezTo>
                    <a:pt x="1202" y="1746"/>
                    <a:pt x="2118" y="3578"/>
                    <a:pt x="2748" y="5524"/>
                  </a:cubicBezTo>
                  <a:close/>
                </a:path>
              </a:pathLst>
            </a:custGeom>
            <a:solidFill>
              <a:srgbClr val="1E3F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02;p57">
              <a:extLst>
                <a:ext uri="{FF2B5EF4-FFF2-40B4-BE49-F238E27FC236}">
                  <a16:creationId xmlns:a16="http://schemas.microsoft.com/office/drawing/2014/main" id="{14B10100-37E5-46E8-8665-4194A672CA24}"/>
                </a:ext>
              </a:extLst>
            </p:cNvPr>
            <p:cNvSpPr/>
            <p:nvPr/>
          </p:nvSpPr>
          <p:spPr>
            <a:xfrm>
              <a:off x="3862349" y="4022077"/>
              <a:ext cx="361912" cy="114363"/>
            </a:xfrm>
            <a:custGeom>
              <a:avLst/>
              <a:gdLst/>
              <a:ahLst/>
              <a:cxnLst/>
              <a:rect l="l" t="t" r="r" b="b"/>
              <a:pathLst>
                <a:path w="3807" h="1203" extrusionOk="0">
                  <a:moveTo>
                    <a:pt x="172" y="1"/>
                  </a:moveTo>
                  <a:cubicBezTo>
                    <a:pt x="86" y="1"/>
                    <a:pt x="0" y="86"/>
                    <a:pt x="0" y="172"/>
                  </a:cubicBezTo>
                  <a:lnTo>
                    <a:pt x="0" y="1031"/>
                  </a:lnTo>
                  <a:cubicBezTo>
                    <a:pt x="0" y="1117"/>
                    <a:pt x="86" y="1203"/>
                    <a:pt x="172" y="1203"/>
                  </a:cubicBezTo>
                  <a:lnTo>
                    <a:pt x="3606" y="1203"/>
                  </a:lnTo>
                  <a:cubicBezTo>
                    <a:pt x="3721" y="1203"/>
                    <a:pt x="3806" y="1117"/>
                    <a:pt x="3806" y="1031"/>
                  </a:cubicBezTo>
                  <a:lnTo>
                    <a:pt x="3806" y="172"/>
                  </a:lnTo>
                  <a:cubicBezTo>
                    <a:pt x="3806" y="86"/>
                    <a:pt x="3721" y="1"/>
                    <a:pt x="3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03;p57">
              <a:extLst>
                <a:ext uri="{FF2B5EF4-FFF2-40B4-BE49-F238E27FC236}">
                  <a16:creationId xmlns:a16="http://schemas.microsoft.com/office/drawing/2014/main" id="{19BEF5C7-B364-4826-9353-E4528AF6BF1A}"/>
                </a:ext>
              </a:extLst>
            </p:cNvPr>
            <p:cNvSpPr/>
            <p:nvPr/>
          </p:nvSpPr>
          <p:spPr>
            <a:xfrm>
              <a:off x="3881362" y="4087387"/>
              <a:ext cx="323886" cy="225874"/>
            </a:xfrm>
            <a:custGeom>
              <a:avLst/>
              <a:gdLst/>
              <a:ahLst/>
              <a:cxnLst/>
              <a:rect l="l" t="t" r="r" b="b"/>
              <a:pathLst>
                <a:path w="3407" h="2376" extrusionOk="0">
                  <a:moveTo>
                    <a:pt x="2834" y="0"/>
                  </a:moveTo>
                  <a:lnTo>
                    <a:pt x="573" y="0"/>
                  </a:lnTo>
                  <a:lnTo>
                    <a:pt x="0" y="516"/>
                  </a:lnTo>
                  <a:lnTo>
                    <a:pt x="458" y="2376"/>
                  </a:lnTo>
                  <a:lnTo>
                    <a:pt x="1689" y="2376"/>
                  </a:lnTo>
                  <a:lnTo>
                    <a:pt x="2948" y="2376"/>
                  </a:lnTo>
                  <a:lnTo>
                    <a:pt x="3406" y="5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04;p57">
              <a:extLst>
                <a:ext uri="{FF2B5EF4-FFF2-40B4-BE49-F238E27FC236}">
                  <a16:creationId xmlns:a16="http://schemas.microsoft.com/office/drawing/2014/main" id="{4E76594A-36CE-40B3-9520-D910C2C7F246}"/>
                </a:ext>
              </a:extLst>
            </p:cNvPr>
            <p:cNvSpPr/>
            <p:nvPr/>
          </p:nvSpPr>
          <p:spPr>
            <a:xfrm>
              <a:off x="3881362" y="4136346"/>
              <a:ext cx="323886" cy="98012"/>
            </a:xfrm>
            <a:custGeom>
              <a:avLst/>
              <a:gdLst/>
              <a:ahLst/>
              <a:cxnLst/>
              <a:rect l="l" t="t" r="r" b="b"/>
              <a:pathLst>
                <a:path w="3407" h="1031" extrusionOk="0">
                  <a:moveTo>
                    <a:pt x="0" y="1"/>
                  </a:moveTo>
                  <a:lnTo>
                    <a:pt x="86" y="401"/>
                  </a:lnTo>
                  <a:lnTo>
                    <a:pt x="3148" y="1031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05;p57">
              <a:extLst>
                <a:ext uri="{FF2B5EF4-FFF2-40B4-BE49-F238E27FC236}">
                  <a16:creationId xmlns:a16="http://schemas.microsoft.com/office/drawing/2014/main" id="{03FEDF72-BB04-4AC0-B4ED-CB7F0626AF79}"/>
                </a:ext>
              </a:extLst>
            </p:cNvPr>
            <p:cNvSpPr/>
            <p:nvPr/>
          </p:nvSpPr>
          <p:spPr>
            <a:xfrm>
              <a:off x="1367459" y="2933769"/>
              <a:ext cx="100769" cy="122539"/>
            </a:xfrm>
            <a:custGeom>
              <a:avLst/>
              <a:gdLst/>
              <a:ahLst/>
              <a:cxnLst/>
              <a:rect l="l" t="t" r="r" b="b"/>
              <a:pathLst>
                <a:path w="1060" h="1289" extrusionOk="0">
                  <a:moveTo>
                    <a:pt x="1002" y="945"/>
                  </a:moveTo>
                  <a:lnTo>
                    <a:pt x="229" y="115"/>
                  </a:lnTo>
                  <a:cubicBezTo>
                    <a:pt x="229" y="115"/>
                    <a:pt x="115" y="1"/>
                    <a:pt x="57" y="115"/>
                  </a:cubicBezTo>
                  <a:cubicBezTo>
                    <a:pt x="0" y="201"/>
                    <a:pt x="115" y="402"/>
                    <a:pt x="172" y="487"/>
                  </a:cubicBezTo>
                  <a:lnTo>
                    <a:pt x="573" y="1289"/>
                  </a:lnTo>
                  <a:lnTo>
                    <a:pt x="1059" y="1203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06;p57">
              <a:extLst>
                <a:ext uri="{FF2B5EF4-FFF2-40B4-BE49-F238E27FC236}">
                  <a16:creationId xmlns:a16="http://schemas.microsoft.com/office/drawing/2014/main" id="{FA0BC816-DAD0-492F-968F-C6D04C5E5553}"/>
                </a:ext>
              </a:extLst>
            </p:cNvPr>
            <p:cNvSpPr/>
            <p:nvPr/>
          </p:nvSpPr>
          <p:spPr>
            <a:xfrm>
              <a:off x="1318501" y="2950120"/>
              <a:ext cx="138795" cy="117120"/>
            </a:xfrm>
            <a:custGeom>
              <a:avLst/>
              <a:gdLst/>
              <a:ahLst/>
              <a:cxnLst/>
              <a:rect l="l" t="t" r="r" b="b"/>
              <a:pathLst>
                <a:path w="1460" h="1232" extrusionOk="0">
                  <a:moveTo>
                    <a:pt x="1317" y="745"/>
                  </a:moveTo>
                  <a:lnTo>
                    <a:pt x="229" y="58"/>
                  </a:lnTo>
                  <a:cubicBezTo>
                    <a:pt x="229" y="58"/>
                    <a:pt x="86" y="1"/>
                    <a:pt x="57" y="115"/>
                  </a:cubicBezTo>
                  <a:cubicBezTo>
                    <a:pt x="0" y="230"/>
                    <a:pt x="200" y="401"/>
                    <a:pt x="286" y="487"/>
                  </a:cubicBezTo>
                  <a:cubicBezTo>
                    <a:pt x="372" y="602"/>
                    <a:pt x="944" y="1231"/>
                    <a:pt x="944" y="1231"/>
                  </a:cubicBezTo>
                  <a:lnTo>
                    <a:pt x="1460" y="1031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07;p57">
              <a:extLst>
                <a:ext uri="{FF2B5EF4-FFF2-40B4-BE49-F238E27FC236}">
                  <a16:creationId xmlns:a16="http://schemas.microsoft.com/office/drawing/2014/main" id="{23B36549-F03F-43C1-A4F7-59D6293F7201}"/>
                </a:ext>
              </a:extLst>
            </p:cNvPr>
            <p:cNvSpPr/>
            <p:nvPr/>
          </p:nvSpPr>
          <p:spPr>
            <a:xfrm>
              <a:off x="4058183" y="2933769"/>
              <a:ext cx="103526" cy="122539"/>
            </a:xfrm>
            <a:custGeom>
              <a:avLst/>
              <a:gdLst/>
              <a:ahLst/>
              <a:cxnLst/>
              <a:rect l="l" t="t" r="r" b="b"/>
              <a:pathLst>
                <a:path w="1089" h="1289" extrusionOk="0">
                  <a:moveTo>
                    <a:pt x="58" y="945"/>
                  </a:moveTo>
                  <a:lnTo>
                    <a:pt x="831" y="115"/>
                  </a:lnTo>
                  <a:cubicBezTo>
                    <a:pt x="831" y="115"/>
                    <a:pt x="945" y="1"/>
                    <a:pt x="1002" y="115"/>
                  </a:cubicBezTo>
                  <a:cubicBezTo>
                    <a:pt x="1088" y="201"/>
                    <a:pt x="945" y="402"/>
                    <a:pt x="916" y="487"/>
                  </a:cubicBezTo>
                  <a:lnTo>
                    <a:pt x="516" y="1289"/>
                  </a:lnTo>
                  <a:lnTo>
                    <a:pt x="1" y="1203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8;p57">
              <a:extLst>
                <a:ext uri="{FF2B5EF4-FFF2-40B4-BE49-F238E27FC236}">
                  <a16:creationId xmlns:a16="http://schemas.microsoft.com/office/drawing/2014/main" id="{C7F10EF2-5181-48C9-907F-E2FECA92CE91}"/>
                </a:ext>
              </a:extLst>
            </p:cNvPr>
            <p:cNvSpPr/>
            <p:nvPr/>
          </p:nvSpPr>
          <p:spPr>
            <a:xfrm>
              <a:off x="4069115" y="2950120"/>
              <a:ext cx="138795" cy="117120"/>
            </a:xfrm>
            <a:custGeom>
              <a:avLst/>
              <a:gdLst/>
              <a:ahLst/>
              <a:cxnLst/>
              <a:rect l="l" t="t" r="r" b="b"/>
              <a:pathLst>
                <a:path w="1460" h="1232" extrusionOk="0">
                  <a:moveTo>
                    <a:pt x="143" y="745"/>
                  </a:moveTo>
                  <a:lnTo>
                    <a:pt x="1231" y="58"/>
                  </a:lnTo>
                  <a:cubicBezTo>
                    <a:pt x="1231" y="58"/>
                    <a:pt x="1374" y="1"/>
                    <a:pt x="1402" y="115"/>
                  </a:cubicBezTo>
                  <a:cubicBezTo>
                    <a:pt x="1460" y="230"/>
                    <a:pt x="1288" y="401"/>
                    <a:pt x="1202" y="487"/>
                  </a:cubicBezTo>
                  <a:cubicBezTo>
                    <a:pt x="1116" y="602"/>
                    <a:pt x="515" y="1231"/>
                    <a:pt x="515" y="1231"/>
                  </a:cubicBezTo>
                  <a:lnTo>
                    <a:pt x="0" y="1031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9;p57">
              <a:extLst>
                <a:ext uri="{FF2B5EF4-FFF2-40B4-BE49-F238E27FC236}">
                  <a16:creationId xmlns:a16="http://schemas.microsoft.com/office/drawing/2014/main" id="{ABD0D768-2E48-4E58-BEF2-6586903EDEDE}"/>
                </a:ext>
              </a:extLst>
            </p:cNvPr>
            <p:cNvSpPr/>
            <p:nvPr/>
          </p:nvSpPr>
          <p:spPr>
            <a:xfrm>
              <a:off x="2186350" y="1385725"/>
              <a:ext cx="1311517" cy="1662402"/>
            </a:xfrm>
            <a:custGeom>
              <a:avLst/>
              <a:gdLst/>
              <a:ahLst/>
              <a:cxnLst/>
              <a:rect l="l" t="t" r="r" b="b"/>
              <a:pathLst>
                <a:path w="13796" h="17487" extrusionOk="0">
                  <a:moveTo>
                    <a:pt x="4580" y="3464"/>
                  </a:moveTo>
                  <a:cubicBezTo>
                    <a:pt x="7442" y="1"/>
                    <a:pt x="11191" y="3893"/>
                    <a:pt x="9187" y="8415"/>
                  </a:cubicBezTo>
                  <a:cubicBezTo>
                    <a:pt x="8987" y="8758"/>
                    <a:pt x="13795" y="13480"/>
                    <a:pt x="8815" y="16142"/>
                  </a:cubicBezTo>
                  <a:cubicBezTo>
                    <a:pt x="6268" y="17487"/>
                    <a:pt x="2490" y="14797"/>
                    <a:pt x="2490" y="14797"/>
                  </a:cubicBezTo>
                  <a:cubicBezTo>
                    <a:pt x="1" y="11076"/>
                    <a:pt x="3206" y="8930"/>
                    <a:pt x="3206" y="8415"/>
                  </a:cubicBezTo>
                  <a:cubicBezTo>
                    <a:pt x="3120" y="7671"/>
                    <a:pt x="2920" y="6955"/>
                    <a:pt x="2576" y="6297"/>
                  </a:cubicBezTo>
                  <a:cubicBezTo>
                    <a:pt x="1918" y="4780"/>
                    <a:pt x="3091" y="3034"/>
                    <a:pt x="4580" y="3464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10;p57">
              <a:extLst>
                <a:ext uri="{FF2B5EF4-FFF2-40B4-BE49-F238E27FC236}">
                  <a16:creationId xmlns:a16="http://schemas.microsoft.com/office/drawing/2014/main" id="{BA0154F0-152B-4355-951A-752C3CD51F65}"/>
                </a:ext>
              </a:extLst>
            </p:cNvPr>
            <p:cNvSpPr/>
            <p:nvPr/>
          </p:nvSpPr>
          <p:spPr>
            <a:xfrm>
              <a:off x="1296731" y="2539343"/>
              <a:ext cx="1267882" cy="974036"/>
            </a:xfrm>
            <a:custGeom>
              <a:avLst/>
              <a:gdLst/>
              <a:ahLst/>
              <a:cxnLst/>
              <a:rect l="l" t="t" r="r" b="b"/>
              <a:pathLst>
                <a:path w="13337" h="10246" extrusionOk="0">
                  <a:moveTo>
                    <a:pt x="11820" y="5552"/>
                  </a:moveTo>
                  <a:cubicBezTo>
                    <a:pt x="11820" y="5552"/>
                    <a:pt x="8386" y="10246"/>
                    <a:pt x="7727" y="10103"/>
                  </a:cubicBezTo>
                  <a:cubicBezTo>
                    <a:pt x="7069" y="9988"/>
                    <a:pt x="315" y="5152"/>
                    <a:pt x="143" y="5037"/>
                  </a:cubicBezTo>
                  <a:cubicBezTo>
                    <a:pt x="0" y="4923"/>
                    <a:pt x="57" y="4694"/>
                    <a:pt x="229" y="4722"/>
                  </a:cubicBezTo>
                  <a:cubicBezTo>
                    <a:pt x="601" y="4865"/>
                    <a:pt x="973" y="5037"/>
                    <a:pt x="1317" y="5237"/>
                  </a:cubicBezTo>
                  <a:cubicBezTo>
                    <a:pt x="1374" y="5295"/>
                    <a:pt x="1374" y="5237"/>
                    <a:pt x="1374" y="5237"/>
                  </a:cubicBezTo>
                  <a:cubicBezTo>
                    <a:pt x="1231" y="4751"/>
                    <a:pt x="1603" y="4264"/>
                    <a:pt x="2089" y="4264"/>
                  </a:cubicBezTo>
                  <a:cubicBezTo>
                    <a:pt x="2261" y="4264"/>
                    <a:pt x="2404" y="4322"/>
                    <a:pt x="2404" y="4436"/>
                  </a:cubicBezTo>
                  <a:cubicBezTo>
                    <a:pt x="2404" y="4522"/>
                    <a:pt x="2261" y="4551"/>
                    <a:pt x="2261" y="4551"/>
                  </a:cubicBezTo>
                  <a:cubicBezTo>
                    <a:pt x="1918" y="4551"/>
                    <a:pt x="1717" y="4951"/>
                    <a:pt x="1918" y="5237"/>
                  </a:cubicBezTo>
                  <a:cubicBezTo>
                    <a:pt x="2089" y="5495"/>
                    <a:pt x="2461" y="5552"/>
                    <a:pt x="2719" y="5352"/>
                  </a:cubicBezTo>
                  <a:cubicBezTo>
                    <a:pt x="2919" y="5180"/>
                    <a:pt x="2919" y="4865"/>
                    <a:pt x="2719" y="4694"/>
                  </a:cubicBezTo>
                  <a:cubicBezTo>
                    <a:pt x="2633" y="4608"/>
                    <a:pt x="2547" y="4493"/>
                    <a:pt x="2662" y="4408"/>
                  </a:cubicBezTo>
                  <a:cubicBezTo>
                    <a:pt x="2690" y="4350"/>
                    <a:pt x="2776" y="4350"/>
                    <a:pt x="2833" y="4408"/>
                  </a:cubicBezTo>
                  <a:cubicBezTo>
                    <a:pt x="3721" y="5009"/>
                    <a:pt x="3291" y="5724"/>
                    <a:pt x="3291" y="5724"/>
                  </a:cubicBezTo>
                  <a:cubicBezTo>
                    <a:pt x="3234" y="5867"/>
                    <a:pt x="3263" y="6010"/>
                    <a:pt x="3406" y="6096"/>
                  </a:cubicBezTo>
                  <a:cubicBezTo>
                    <a:pt x="3606" y="6239"/>
                    <a:pt x="7155" y="7985"/>
                    <a:pt x="7412" y="8014"/>
                  </a:cubicBezTo>
                  <a:cubicBezTo>
                    <a:pt x="7584" y="8014"/>
                    <a:pt x="9330" y="4579"/>
                    <a:pt x="10332" y="2490"/>
                  </a:cubicBezTo>
                  <a:cubicBezTo>
                    <a:pt x="10847" y="1488"/>
                    <a:pt x="11534" y="315"/>
                    <a:pt x="12507" y="0"/>
                  </a:cubicBezTo>
                  <a:cubicBezTo>
                    <a:pt x="12507" y="0"/>
                    <a:pt x="13337" y="1746"/>
                    <a:pt x="11820" y="5552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11;p57">
              <a:extLst>
                <a:ext uri="{FF2B5EF4-FFF2-40B4-BE49-F238E27FC236}">
                  <a16:creationId xmlns:a16="http://schemas.microsoft.com/office/drawing/2014/main" id="{060EBED2-0D1D-4812-BD4B-1B2907D43FCE}"/>
                </a:ext>
              </a:extLst>
            </p:cNvPr>
            <p:cNvSpPr/>
            <p:nvPr/>
          </p:nvSpPr>
          <p:spPr>
            <a:xfrm>
              <a:off x="2972634" y="2536586"/>
              <a:ext cx="1265220" cy="976793"/>
            </a:xfrm>
            <a:custGeom>
              <a:avLst/>
              <a:gdLst/>
              <a:ahLst/>
              <a:cxnLst/>
              <a:rect l="l" t="t" r="r" b="b"/>
              <a:pathLst>
                <a:path w="13309" h="10275" extrusionOk="0">
                  <a:moveTo>
                    <a:pt x="1517" y="5581"/>
                  </a:moveTo>
                  <a:cubicBezTo>
                    <a:pt x="1517" y="5581"/>
                    <a:pt x="4923" y="10275"/>
                    <a:pt x="5581" y="10132"/>
                  </a:cubicBezTo>
                  <a:cubicBezTo>
                    <a:pt x="6211" y="9989"/>
                    <a:pt x="12994" y="5181"/>
                    <a:pt x="13165" y="5038"/>
                  </a:cubicBezTo>
                  <a:cubicBezTo>
                    <a:pt x="13308" y="4923"/>
                    <a:pt x="13251" y="4723"/>
                    <a:pt x="13080" y="4751"/>
                  </a:cubicBezTo>
                  <a:cubicBezTo>
                    <a:pt x="12707" y="4894"/>
                    <a:pt x="12335" y="5066"/>
                    <a:pt x="11992" y="5266"/>
                  </a:cubicBezTo>
                  <a:cubicBezTo>
                    <a:pt x="11935" y="5324"/>
                    <a:pt x="11935" y="5266"/>
                    <a:pt x="11935" y="5266"/>
                  </a:cubicBezTo>
                  <a:cubicBezTo>
                    <a:pt x="12078" y="4780"/>
                    <a:pt x="11706" y="4293"/>
                    <a:pt x="11219" y="4293"/>
                  </a:cubicBezTo>
                  <a:cubicBezTo>
                    <a:pt x="11048" y="4293"/>
                    <a:pt x="10904" y="4351"/>
                    <a:pt x="10904" y="4437"/>
                  </a:cubicBezTo>
                  <a:cubicBezTo>
                    <a:pt x="10904" y="4551"/>
                    <a:pt x="11048" y="4580"/>
                    <a:pt x="11048" y="4580"/>
                  </a:cubicBezTo>
                  <a:cubicBezTo>
                    <a:pt x="11391" y="4580"/>
                    <a:pt x="11591" y="4952"/>
                    <a:pt x="11391" y="5238"/>
                  </a:cubicBezTo>
                  <a:cubicBezTo>
                    <a:pt x="11219" y="5524"/>
                    <a:pt x="10847" y="5581"/>
                    <a:pt x="10590" y="5381"/>
                  </a:cubicBezTo>
                  <a:cubicBezTo>
                    <a:pt x="10389" y="5209"/>
                    <a:pt x="10389" y="4894"/>
                    <a:pt x="10590" y="4723"/>
                  </a:cubicBezTo>
                  <a:cubicBezTo>
                    <a:pt x="10676" y="4637"/>
                    <a:pt x="10761" y="4522"/>
                    <a:pt x="10676" y="4437"/>
                  </a:cubicBezTo>
                  <a:cubicBezTo>
                    <a:pt x="10618" y="4379"/>
                    <a:pt x="10532" y="4379"/>
                    <a:pt x="10475" y="4437"/>
                  </a:cubicBezTo>
                  <a:cubicBezTo>
                    <a:pt x="9588" y="5038"/>
                    <a:pt x="10046" y="5753"/>
                    <a:pt x="10046" y="5753"/>
                  </a:cubicBezTo>
                  <a:cubicBezTo>
                    <a:pt x="10103" y="5896"/>
                    <a:pt x="10046" y="6039"/>
                    <a:pt x="9931" y="6125"/>
                  </a:cubicBezTo>
                  <a:cubicBezTo>
                    <a:pt x="9702" y="6268"/>
                    <a:pt x="6154" y="8014"/>
                    <a:pt x="5925" y="8014"/>
                  </a:cubicBezTo>
                  <a:cubicBezTo>
                    <a:pt x="5724" y="8014"/>
                    <a:pt x="3979" y="4580"/>
                    <a:pt x="2977" y="2519"/>
                  </a:cubicBezTo>
                  <a:cubicBezTo>
                    <a:pt x="2490" y="1517"/>
                    <a:pt x="1775" y="315"/>
                    <a:pt x="830" y="29"/>
                  </a:cubicBezTo>
                  <a:cubicBezTo>
                    <a:pt x="830" y="1"/>
                    <a:pt x="1" y="1775"/>
                    <a:pt x="1517" y="5581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12;p57">
              <a:extLst>
                <a:ext uri="{FF2B5EF4-FFF2-40B4-BE49-F238E27FC236}">
                  <a16:creationId xmlns:a16="http://schemas.microsoft.com/office/drawing/2014/main" id="{62518A82-3D04-41BC-8D91-D10A6DB2BBB6}"/>
                </a:ext>
              </a:extLst>
            </p:cNvPr>
            <p:cNvSpPr/>
            <p:nvPr/>
          </p:nvSpPr>
          <p:spPr>
            <a:xfrm>
              <a:off x="1745628" y="3790783"/>
              <a:ext cx="2045989" cy="506221"/>
            </a:xfrm>
            <a:custGeom>
              <a:avLst/>
              <a:gdLst/>
              <a:ahLst/>
              <a:cxnLst/>
              <a:rect l="l" t="t" r="r" b="b"/>
              <a:pathLst>
                <a:path w="21522" h="5325" extrusionOk="0">
                  <a:moveTo>
                    <a:pt x="15827" y="1"/>
                  </a:moveTo>
                  <a:lnTo>
                    <a:pt x="21522" y="316"/>
                  </a:lnTo>
                  <a:cubicBezTo>
                    <a:pt x="21522" y="316"/>
                    <a:pt x="21064" y="2004"/>
                    <a:pt x="20978" y="2205"/>
                  </a:cubicBezTo>
                  <a:cubicBezTo>
                    <a:pt x="20921" y="2376"/>
                    <a:pt x="10761" y="5324"/>
                    <a:pt x="10761" y="5324"/>
                  </a:cubicBezTo>
                  <a:cubicBezTo>
                    <a:pt x="10761" y="5324"/>
                    <a:pt x="601" y="2376"/>
                    <a:pt x="544" y="2205"/>
                  </a:cubicBezTo>
                  <a:cubicBezTo>
                    <a:pt x="458" y="2004"/>
                    <a:pt x="0" y="316"/>
                    <a:pt x="0" y="316"/>
                  </a:cubicBezTo>
                  <a:lnTo>
                    <a:pt x="56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13;p57">
              <a:extLst>
                <a:ext uri="{FF2B5EF4-FFF2-40B4-BE49-F238E27FC236}">
                  <a16:creationId xmlns:a16="http://schemas.microsoft.com/office/drawing/2014/main" id="{C2584E2B-833C-467E-90E0-8620A1753EDD}"/>
                </a:ext>
              </a:extLst>
            </p:cNvPr>
            <p:cNvSpPr/>
            <p:nvPr/>
          </p:nvSpPr>
          <p:spPr>
            <a:xfrm>
              <a:off x="3214765" y="4269627"/>
              <a:ext cx="514302" cy="332062"/>
            </a:xfrm>
            <a:custGeom>
              <a:avLst/>
              <a:gdLst/>
              <a:ahLst/>
              <a:cxnLst/>
              <a:rect l="l" t="t" r="r" b="b"/>
              <a:pathLst>
                <a:path w="5410" h="3493" extrusionOk="0">
                  <a:moveTo>
                    <a:pt x="258" y="402"/>
                  </a:moveTo>
                  <a:cubicBezTo>
                    <a:pt x="258" y="402"/>
                    <a:pt x="573" y="87"/>
                    <a:pt x="773" y="30"/>
                  </a:cubicBezTo>
                  <a:cubicBezTo>
                    <a:pt x="974" y="1"/>
                    <a:pt x="3979" y="945"/>
                    <a:pt x="4379" y="1060"/>
                  </a:cubicBezTo>
                  <a:cubicBezTo>
                    <a:pt x="5152" y="1317"/>
                    <a:pt x="5410" y="3493"/>
                    <a:pt x="3607" y="3264"/>
                  </a:cubicBezTo>
                  <a:cubicBezTo>
                    <a:pt x="2805" y="3178"/>
                    <a:pt x="802" y="2892"/>
                    <a:pt x="459" y="2806"/>
                  </a:cubicBezTo>
                  <a:cubicBezTo>
                    <a:pt x="115" y="2720"/>
                    <a:pt x="1" y="2176"/>
                    <a:pt x="1" y="2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4;p57">
              <a:extLst>
                <a:ext uri="{FF2B5EF4-FFF2-40B4-BE49-F238E27FC236}">
                  <a16:creationId xmlns:a16="http://schemas.microsoft.com/office/drawing/2014/main" id="{B4A41110-99F4-4471-BC47-62693DCCD080}"/>
                </a:ext>
              </a:extLst>
            </p:cNvPr>
            <p:cNvSpPr/>
            <p:nvPr/>
          </p:nvSpPr>
          <p:spPr>
            <a:xfrm>
              <a:off x="2371347" y="2503979"/>
              <a:ext cx="797310" cy="1373974"/>
            </a:xfrm>
            <a:custGeom>
              <a:avLst/>
              <a:gdLst/>
              <a:ahLst/>
              <a:cxnLst/>
              <a:rect l="l" t="t" r="r" b="b"/>
              <a:pathLst>
                <a:path w="8387" h="14453" extrusionOk="0">
                  <a:moveTo>
                    <a:pt x="5381" y="0"/>
                  </a:moveTo>
                  <a:lnTo>
                    <a:pt x="7155" y="344"/>
                  </a:lnTo>
                  <a:lnTo>
                    <a:pt x="7528" y="2977"/>
                  </a:lnTo>
                  <a:cubicBezTo>
                    <a:pt x="7699" y="3520"/>
                    <a:pt x="7871" y="4121"/>
                    <a:pt x="7985" y="4694"/>
                  </a:cubicBezTo>
                  <a:cubicBezTo>
                    <a:pt x="8014" y="5152"/>
                    <a:pt x="7470" y="6296"/>
                    <a:pt x="7299" y="6754"/>
                  </a:cubicBezTo>
                  <a:cubicBezTo>
                    <a:pt x="7127" y="7241"/>
                    <a:pt x="7127" y="9788"/>
                    <a:pt x="7155" y="9988"/>
                  </a:cubicBezTo>
                  <a:cubicBezTo>
                    <a:pt x="7184" y="10160"/>
                    <a:pt x="8386" y="13566"/>
                    <a:pt x="8386" y="13566"/>
                  </a:cubicBezTo>
                  <a:cubicBezTo>
                    <a:pt x="8386" y="13566"/>
                    <a:pt x="7499" y="14453"/>
                    <a:pt x="4208" y="14453"/>
                  </a:cubicBezTo>
                  <a:cubicBezTo>
                    <a:pt x="917" y="14453"/>
                    <a:pt x="1" y="13537"/>
                    <a:pt x="1" y="13537"/>
                  </a:cubicBezTo>
                  <a:cubicBezTo>
                    <a:pt x="1" y="13537"/>
                    <a:pt x="1203" y="10160"/>
                    <a:pt x="1231" y="9960"/>
                  </a:cubicBezTo>
                  <a:cubicBezTo>
                    <a:pt x="1260" y="9788"/>
                    <a:pt x="1260" y="7212"/>
                    <a:pt x="1060" y="6754"/>
                  </a:cubicBezTo>
                  <a:cubicBezTo>
                    <a:pt x="888" y="6268"/>
                    <a:pt x="344" y="5152"/>
                    <a:pt x="401" y="4694"/>
                  </a:cubicBezTo>
                  <a:cubicBezTo>
                    <a:pt x="516" y="4093"/>
                    <a:pt x="659" y="3520"/>
                    <a:pt x="859" y="2948"/>
                  </a:cubicBezTo>
                  <a:lnTo>
                    <a:pt x="1231" y="315"/>
                  </a:lnTo>
                  <a:lnTo>
                    <a:pt x="3006" y="0"/>
                  </a:lnTo>
                  <a:lnTo>
                    <a:pt x="4179" y="11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15;p57">
              <a:extLst>
                <a:ext uri="{FF2B5EF4-FFF2-40B4-BE49-F238E27FC236}">
                  <a16:creationId xmlns:a16="http://schemas.microsoft.com/office/drawing/2014/main" id="{6E6BAB56-3EC7-4BF8-8149-B18D35238D2D}"/>
                </a:ext>
              </a:extLst>
            </p:cNvPr>
            <p:cNvSpPr/>
            <p:nvPr/>
          </p:nvSpPr>
          <p:spPr>
            <a:xfrm>
              <a:off x="1533348" y="3730987"/>
              <a:ext cx="1801197" cy="759189"/>
            </a:xfrm>
            <a:custGeom>
              <a:avLst/>
              <a:gdLst/>
              <a:ahLst/>
              <a:cxnLst/>
              <a:rect l="l" t="t" r="r" b="b"/>
              <a:pathLst>
                <a:path w="18947" h="7986" extrusionOk="0">
                  <a:moveTo>
                    <a:pt x="3349" y="1117"/>
                  </a:moveTo>
                  <a:cubicBezTo>
                    <a:pt x="3349" y="1117"/>
                    <a:pt x="17974" y="6068"/>
                    <a:pt x="18317" y="6211"/>
                  </a:cubicBezTo>
                  <a:cubicBezTo>
                    <a:pt x="18689" y="6354"/>
                    <a:pt x="18947" y="7985"/>
                    <a:pt x="17688" y="7842"/>
                  </a:cubicBezTo>
                  <a:cubicBezTo>
                    <a:pt x="17173" y="7756"/>
                    <a:pt x="4151" y="5381"/>
                    <a:pt x="2920" y="5095"/>
                  </a:cubicBezTo>
                  <a:cubicBezTo>
                    <a:pt x="1" y="4408"/>
                    <a:pt x="144" y="0"/>
                    <a:pt x="3349" y="1117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16;p57">
              <a:extLst>
                <a:ext uri="{FF2B5EF4-FFF2-40B4-BE49-F238E27FC236}">
                  <a16:creationId xmlns:a16="http://schemas.microsoft.com/office/drawing/2014/main" id="{D91BF634-4831-449A-96DB-DB55AE281A82}"/>
                </a:ext>
              </a:extLst>
            </p:cNvPr>
            <p:cNvSpPr/>
            <p:nvPr/>
          </p:nvSpPr>
          <p:spPr>
            <a:xfrm>
              <a:off x="2638005" y="4190818"/>
              <a:ext cx="674771" cy="288427"/>
            </a:xfrm>
            <a:custGeom>
              <a:avLst/>
              <a:gdLst/>
              <a:ahLst/>
              <a:cxnLst/>
              <a:rect l="l" t="t" r="r" b="b"/>
              <a:pathLst>
                <a:path w="7098" h="3034" extrusionOk="0">
                  <a:moveTo>
                    <a:pt x="2748" y="0"/>
                  </a:moveTo>
                  <a:cubicBezTo>
                    <a:pt x="4923" y="744"/>
                    <a:pt x="6583" y="1317"/>
                    <a:pt x="6697" y="1374"/>
                  </a:cubicBezTo>
                  <a:cubicBezTo>
                    <a:pt x="6898" y="1431"/>
                    <a:pt x="7098" y="2118"/>
                    <a:pt x="6926" y="2576"/>
                  </a:cubicBezTo>
                  <a:cubicBezTo>
                    <a:pt x="6812" y="2690"/>
                    <a:pt x="6669" y="2833"/>
                    <a:pt x="6497" y="2976"/>
                  </a:cubicBezTo>
                  <a:cubicBezTo>
                    <a:pt x="6354" y="3005"/>
                    <a:pt x="6211" y="3034"/>
                    <a:pt x="6068" y="3005"/>
                  </a:cubicBezTo>
                  <a:cubicBezTo>
                    <a:pt x="5839" y="2976"/>
                    <a:pt x="3063" y="2461"/>
                    <a:pt x="0" y="1918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17;p57">
              <a:extLst>
                <a:ext uri="{FF2B5EF4-FFF2-40B4-BE49-F238E27FC236}">
                  <a16:creationId xmlns:a16="http://schemas.microsoft.com/office/drawing/2014/main" id="{BA7E08FE-0E5F-4280-93BA-F7DC4E1B0423}"/>
                </a:ext>
              </a:extLst>
            </p:cNvPr>
            <p:cNvSpPr/>
            <p:nvPr/>
          </p:nvSpPr>
          <p:spPr>
            <a:xfrm>
              <a:off x="3119510" y="4283317"/>
              <a:ext cx="215037" cy="209523"/>
            </a:xfrm>
            <a:custGeom>
              <a:avLst/>
              <a:gdLst/>
              <a:ahLst/>
              <a:cxnLst/>
              <a:rect l="l" t="t" r="r" b="b"/>
              <a:pathLst>
                <a:path w="2262" h="2204" extrusionOk="0">
                  <a:moveTo>
                    <a:pt x="488" y="0"/>
                  </a:moveTo>
                  <a:cubicBezTo>
                    <a:pt x="430" y="630"/>
                    <a:pt x="287" y="1259"/>
                    <a:pt x="1" y="1860"/>
                  </a:cubicBezTo>
                  <a:lnTo>
                    <a:pt x="1031" y="2032"/>
                  </a:lnTo>
                  <a:cubicBezTo>
                    <a:pt x="2262" y="2204"/>
                    <a:pt x="1976" y="515"/>
                    <a:pt x="1661" y="401"/>
                  </a:cubicBezTo>
                  <a:cubicBezTo>
                    <a:pt x="1575" y="344"/>
                    <a:pt x="1146" y="229"/>
                    <a:pt x="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18;p57">
              <a:extLst>
                <a:ext uri="{FF2B5EF4-FFF2-40B4-BE49-F238E27FC236}">
                  <a16:creationId xmlns:a16="http://schemas.microsoft.com/office/drawing/2014/main" id="{2F523236-6453-47B7-8BB5-CCF75B3A67BD}"/>
                </a:ext>
              </a:extLst>
            </p:cNvPr>
            <p:cNvSpPr/>
            <p:nvPr/>
          </p:nvSpPr>
          <p:spPr>
            <a:xfrm>
              <a:off x="3119510" y="4283317"/>
              <a:ext cx="89931" cy="185092"/>
            </a:xfrm>
            <a:custGeom>
              <a:avLst/>
              <a:gdLst/>
              <a:ahLst/>
              <a:cxnLst/>
              <a:rect l="l" t="t" r="r" b="b"/>
              <a:pathLst>
                <a:path w="946" h="1947" extrusionOk="0">
                  <a:moveTo>
                    <a:pt x="488" y="0"/>
                  </a:moveTo>
                  <a:cubicBezTo>
                    <a:pt x="430" y="630"/>
                    <a:pt x="287" y="1259"/>
                    <a:pt x="1" y="1860"/>
                  </a:cubicBezTo>
                  <a:lnTo>
                    <a:pt x="488" y="1946"/>
                  </a:lnTo>
                  <a:cubicBezTo>
                    <a:pt x="802" y="1402"/>
                    <a:pt x="945" y="773"/>
                    <a:pt x="945" y="143"/>
                  </a:cubicBezTo>
                  <a:close/>
                </a:path>
              </a:pathLst>
            </a:custGeom>
            <a:solidFill>
              <a:srgbClr val="DFD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19;p57">
              <a:extLst>
                <a:ext uri="{FF2B5EF4-FFF2-40B4-BE49-F238E27FC236}">
                  <a16:creationId xmlns:a16="http://schemas.microsoft.com/office/drawing/2014/main" id="{8A3FF1EC-774B-4CE2-A00A-44D52EB2808E}"/>
                </a:ext>
              </a:extLst>
            </p:cNvPr>
            <p:cNvSpPr/>
            <p:nvPr/>
          </p:nvSpPr>
          <p:spPr>
            <a:xfrm>
              <a:off x="3310020" y="4334937"/>
              <a:ext cx="272171" cy="187848"/>
            </a:xfrm>
            <a:custGeom>
              <a:avLst/>
              <a:gdLst/>
              <a:ahLst/>
              <a:cxnLst/>
              <a:rect l="l" t="t" r="r" b="b"/>
              <a:pathLst>
                <a:path w="2863" h="1976" extrusionOk="0">
                  <a:moveTo>
                    <a:pt x="143" y="58"/>
                  </a:moveTo>
                  <a:cubicBezTo>
                    <a:pt x="143" y="29"/>
                    <a:pt x="143" y="29"/>
                    <a:pt x="172" y="1"/>
                  </a:cubicBezTo>
                  <a:cubicBezTo>
                    <a:pt x="201" y="1"/>
                    <a:pt x="201" y="29"/>
                    <a:pt x="229" y="29"/>
                  </a:cubicBezTo>
                  <a:lnTo>
                    <a:pt x="458" y="917"/>
                  </a:lnTo>
                  <a:lnTo>
                    <a:pt x="859" y="459"/>
                  </a:lnTo>
                  <a:lnTo>
                    <a:pt x="773" y="230"/>
                  </a:lnTo>
                  <a:cubicBezTo>
                    <a:pt x="773" y="201"/>
                    <a:pt x="802" y="173"/>
                    <a:pt x="802" y="173"/>
                  </a:cubicBezTo>
                  <a:cubicBezTo>
                    <a:pt x="830" y="173"/>
                    <a:pt x="859" y="173"/>
                    <a:pt x="859" y="201"/>
                  </a:cubicBezTo>
                  <a:lnTo>
                    <a:pt x="916" y="373"/>
                  </a:lnTo>
                  <a:lnTo>
                    <a:pt x="973" y="316"/>
                  </a:lnTo>
                  <a:cubicBezTo>
                    <a:pt x="973" y="258"/>
                    <a:pt x="1059" y="316"/>
                    <a:pt x="1031" y="344"/>
                  </a:cubicBezTo>
                  <a:lnTo>
                    <a:pt x="945" y="459"/>
                  </a:lnTo>
                  <a:lnTo>
                    <a:pt x="1088" y="1060"/>
                  </a:lnTo>
                  <a:lnTo>
                    <a:pt x="1489" y="573"/>
                  </a:lnTo>
                  <a:lnTo>
                    <a:pt x="1431" y="402"/>
                  </a:lnTo>
                  <a:cubicBezTo>
                    <a:pt x="1403" y="344"/>
                    <a:pt x="1489" y="316"/>
                    <a:pt x="1489" y="373"/>
                  </a:cubicBezTo>
                  <a:lnTo>
                    <a:pt x="1546" y="516"/>
                  </a:lnTo>
                  <a:lnTo>
                    <a:pt x="1603" y="402"/>
                  </a:lnTo>
                  <a:cubicBezTo>
                    <a:pt x="1632" y="402"/>
                    <a:pt x="1660" y="402"/>
                    <a:pt x="1660" y="402"/>
                  </a:cubicBezTo>
                  <a:cubicBezTo>
                    <a:pt x="1689" y="430"/>
                    <a:pt x="1689" y="459"/>
                    <a:pt x="1660" y="459"/>
                  </a:cubicBezTo>
                  <a:lnTo>
                    <a:pt x="1546" y="602"/>
                  </a:lnTo>
                  <a:lnTo>
                    <a:pt x="1717" y="1174"/>
                  </a:lnTo>
                  <a:lnTo>
                    <a:pt x="2090" y="716"/>
                  </a:lnTo>
                  <a:lnTo>
                    <a:pt x="2061" y="545"/>
                  </a:lnTo>
                  <a:cubicBezTo>
                    <a:pt x="2061" y="545"/>
                    <a:pt x="2061" y="516"/>
                    <a:pt x="2090" y="516"/>
                  </a:cubicBezTo>
                  <a:cubicBezTo>
                    <a:pt x="2090" y="516"/>
                    <a:pt x="2118" y="516"/>
                    <a:pt x="2118" y="545"/>
                  </a:cubicBezTo>
                  <a:lnTo>
                    <a:pt x="2147" y="630"/>
                  </a:lnTo>
                  <a:lnTo>
                    <a:pt x="2261" y="516"/>
                  </a:lnTo>
                  <a:cubicBezTo>
                    <a:pt x="2290" y="459"/>
                    <a:pt x="2347" y="516"/>
                    <a:pt x="2318" y="545"/>
                  </a:cubicBezTo>
                  <a:lnTo>
                    <a:pt x="2175" y="716"/>
                  </a:lnTo>
                  <a:lnTo>
                    <a:pt x="2347" y="1317"/>
                  </a:lnTo>
                  <a:lnTo>
                    <a:pt x="2776" y="774"/>
                  </a:lnTo>
                  <a:cubicBezTo>
                    <a:pt x="2776" y="745"/>
                    <a:pt x="2862" y="802"/>
                    <a:pt x="2834" y="831"/>
                  </a:cubicBezTo>
                  <a:lnTo>
                    <a:pt x="2376" y="1403"/>
                  </a:lnTo>
                  <a:lnTo>
                    <a:pt x="2519" y="1918"/>
                  </a:lnTo>
                  <a:cubicBezTo>
                    <a:pt x="2519" y="1947"/>
                    <a:pt x="2519" y="1976"/>
                    <a:pt x="2490" y="1976"/>
                  </a:cubicBezTo>
                  <a:cubicBezTo>
                    <a:pt x="2462" y="1976"/>
                    <a:pt x="2433" y="1976"/>
                    <a:pt x="2433" y="1947"/>
                  </a:cubicBezTo>
                  <a:lnTo>
                    <a:pt x="2318" y="1489"/>
                  </a:lnTo>
                  <a:lnTo>
                    <a:pt x="2061" y="1804"/>
                  </a:lnTo>
                  <a:cubicBezTo>
                    <a:pt x="2061" y="1804"/>
                    <a:pt x="2032" y="1804"/>
                    <a:pt x="2004" y="1804"/>
                  </a:cubicBezTo>
                  <a:cubicBezTo>
                    <a:pt x="2004" y="1775"/>
                    <a:pt x="2004" y="1747"/>
                    <a:pt x="2004" y="1747"/>
                  </a:cubicBezTo>
                  <a:lnTo>
                    <a:pt x="2290" y="1375"/>
                  </a:lnTo>
                  <a:lnTo>
                    <a:pt x="2118" y="802"/>
                  </a:lnTo>
                  <a:lnTo>
                    <a:pt x="1746" y="1260"/>
                  </a:lnTo>
                  <a:lnTo>
                    <a:pt x="1889" y="1747"/>
                  </a:lnTo>
                  <a:cubicBezTo>
                    <a:pt x="1889" y="1775"/>
                    <a:pt x="1889" y="1804"/>
                    <a:pt x="1861" y="1804"/>
                  </a:cubicBezTo>
                  <a:cubicBezTo>
                    <a:pt x="1832" y="1804"/>
                    <a:pt x="1803" y="1804"/>
                    <a:pt x="1803" y="1775"/>
                  </a:cubicBezTo>
                  <a:lnTo>
                    <a:pt x="1689" y="1346"/>
                  </a:lnTo>
                  <a:lnTo>
                    <a:pt x="1431" y="1689"/>
                  </a:lnTo>
                  <a:cubicBezTo>
                    <a:pt x="1403" y="1689"/>
                    <a:pt x="1374" y="1689"/>
                    <a:pt x="1374" y="1689"/>
                  </a:cubicBezTo>
                  <a:cubicBezTo>
                    <a:pt x="1345" y="1661"/>
                    <a:pt x="1345" y="1632"/>
                    <a:pt x="1374" y="1632"/>
                  </a:cubicBezTo>
                  <a:lnTo>
                    <a:pt x="1660" y="1260"/>
                  </a:lnTo>
                  <a:lnTo>
                    <a:pt x="1517" y="659"/>
                  </a:lnTo>
                  <a:lnTo>
                    <a:pt x="1116" y="1146"/>
                  </a:lnTo>
                  <a:lnTo>
                    <a:pt x="1231" y="1604"/>
                  </a:lnTo>
                  <a:cubicBezTo>
                    <a:pt x="1231" y="1604"/>
                    <a:pt x="1202" y="1632"/>
                    <a:pt x="1202" y="1632"/>
                  </a:cubicBezTo>
                  <a:cubicBezTo>
                    <a:pt x="1174" y="1661"/>
                    <a:pt x="1145" y="1632"/>
                    <a:pt x="1145" y="1632"/>
                  </a:cubicBezTo>
                  <a:lnTo>
                    <a:pt x="1031" y="1231"/>
                  </a:lnTo>
                  <a:lnTo>
                    <a:pt x="744" y="1604"/>
                  </a:lnTo>
                  <a:cubicBezTo>
                    <a:pt x="744" y="1604"/>
                    <a:pt x="716" y="1604"/>
                    <a:pt x="687" y="1604"/>
                  </a:cubicBezTo>
                  <a:cubicBezTo>
                    <a:pt x="687" y="1575"/>
                    <a:pt x="687" y="1546"/>
                    <a:pt x="687" y="1546"/>
                  </a:cubicBezTo>
                  <a:lnTo>
                    <a:pt x="1031" y="1146"/>
                  </a:lnTo>
                  <a:lnTo>
                    <a:pt x="859" y="545"/>
                  </a:lnTo>
                  <a:lnTo>
                    <a:pt x="487" y="1031"/>
                  </a:lnTo>
                  <a:lnTo>
                    <a:pt x="601" y="1432"/>
                  </a:lnTo>
                  <a:cubicBezTo>
                    <a:pt x="601" y="1460"/>
                    <a:pt x="601" y="1489"/>
                    <a:pt x="573" y="1489"/>
                  </a:cubicBezTo>
                  <a:cubicBezTo>
                    <a:pt x="544" y="1489"/>
                    <a:pt x="515" y="1489"/>
                    <a:pt x="515" y="1460"/>
                  </a:cubicBezTo>
                  <a:lnTo>
                    <a:pt x="430" y="1117"/>
                  </a:lnTo>
                  <a:lnTo>
                    <a:pt x="115" y="1489"/>
                  </a:lnTo>
                  <a:cubicBezTo>
                    <a:pt x="86" y="1546"/>
                    <a:pt x="0" y="1489"/>
                    <a:pt x="58" y="1460"/>
                  </a:cubicBezTo>
                  <a:lnTo>
                    <a:pt x="401" y="10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0;p57">
              <a:extLst>
                <a:ext uri="{FF2B5EF4-FFF2-40B4-BE49-F238E27FC236}">
                  <a16:creationId xmlns:a16="http://schemas.microsoft.com/office/drawing/2014/main" id="{EF933B4F-6BD9-43BE-8DC5-776DEC9DFE0F}"/>
                </a:ext>
              </a:extLst>
            </p:cNvPr>
            <p:cNvSpPr/>
            <p:nvPr/>
          </p:nvSpPr>
          <p:spPr>
            <a:xfrm>
              <a:off x="3214765" y="4272384"/>
              <a:ext cx="511640" cy="332062"/>
            </a:xfrm>
            <a:custGeom>
              <a:avLst/>
              <a:gdLst/>
              <a:ahLst/>
              <a:cxnLst/>
              <a:rect l="l" t="t" r="r" b="b"/>
              <a:pathLst>
                <a:path w="5382" h="3493" extrusionOk="0">
                  <a:moveTo>
                    <a:pt x="4007" y="1060"/>
                  </a:moveTo>
                  <a:cubicBezTo>
                    <a:pt x="4694" y="1288"/>
                    <a:pt x="4923" y="3235"/>
                    <a:pt x="3292" y="3034"/>
                  </a:cubicBezTo>
                  <a:cubicBezTo>
                    <a:pt x="2576" y="2948"/>
                    <a:pt x="802" y="2691"/>
                    <a:pt x="487" y="2634"/>
                  </a:cubicBezTo>
                  <a:cubicBezTo>
                    <a:pt x="258" y="2576"/>
                    <a:pt x="144" y="2290"/>
                    <a:pt x="115" y="2147"/>
                  </a:cubicBezTo>
                  <a:lnTo>
                    <a:pt x="1" y="2147"/>
                  </a:lnTo>
                  <a:cubicBezTo>
                    <a:pt x="1" y="2147"/>
                    <a:pt x="115" y="2691"/>
                    <a:pt x="459" y="2777"/>
                  </a:cubicBezTo>
                  <a:cubicBezTo>
                    <a:pt x="802" y="2891"/>
                    <a:pt x="2805" y="3149"/>
                    <a:pt x="3578" y="3263"/>
                  </a:cubicBezTo>
                  <a:cubicBezTo>
                    <a:pt x="5381" y="3492"/>
                    <a:pt x="5123" y="1317"/>
                    <a:pt x="4379" y="1060"/>
                  </a:cubicBezTo>
                  <a:cubicBezTo>
                    <a:pt x="3950" y="916"/>
                    <a:pt x="945" y="1"/>
                    <a:pt x="745" y="29"/>
                  </a:cubicBezTo>
                  <a:cubicBezTo>
                    <a:pt x="544" y="58"/>
                    <a:pt x="258" y="401"/>
                    <a:pt x="258" y="401"/>
                  </a:cubicBezTo>
                  <a:lnTo>
                    <a:pt x="344" y="430"/>
                  </a:lnTo>
                  <a:cubicBezTo>
                    <a:pt x="459" y="315"/>
                    <a:pt x="602" y="230"/>
                    <a:pt x="745" y="172"/>
                  </a:cubicBezTo>
                  <a:cubicBezTo>
                    <a:pt x="945" y="115"/>
                    <a:pt x="3664" y="945"/>
                    <a:pt x="4007" y="10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21;p57">
              <a:extLst>
                <a:ext uri="{FF2B5EF4-FFF2-40B4-BE49-F238E27FC236}">
                  <a16:creationId xmlns:a16="http://schemas.microsoft.com/office/drawing/2014/main" id="{12C5779A-AECB-4FBD-A4CF-FD097B70CE10}"/>
                </a:ext>
              </a:extLst>
            </p:cNvPr>
            <p:cNvSpPr/>
            <p:nvPr/>
          </p:nvSpPr>
          <p:spPr>
            <a:xfrm>
              <a:off x="1810938" y="4269627"/>
              <a:ext cx="511545" cy="332062"/>
            </a:xfrm>
            <a:custGeom>
              <a:avLst/>
              <a:gdLst/>
              <a:ahLst/>
              <a:cxnLst/>
              <a:rect l="l" t="t" r="r" b="b"/>
              <a:pathLst>
                <a:path w="5381" h="3493" extrusionOk="0">
                  <a:moveTo>
                    <a:pt x="5123" y="402"/>
                  </a:moveTo>
                  <a:cubicBezTo>
                    <a:pt x="5123" y="402"/>
                    <a:pt x="4808" y="87"/>
                    <a:pt x="4636" y="30"/>
                  </a:cubicBezTo>
                  <a:cubicBezTo>
                    <a:pt x="4436" y="1"/>
                    <a:pt x="1402" y="945"/>
                    <a:pt x="1002" y="1060"/>
                  </a:cubicBezTo>
                  <a:cubicBezTo>
                    <a:pt x="229" y="1317"/>
                    <a:pt x="0" y="3493"/>
                    <a:pt x="1775" y="3264"/>
                  </a:cubicBezTo>
                  <a:cubicBezTo>
                    <a:pt x="2576" y="3178"/>
                    <a:pt x="4579" y="2892"/>
                    <a:pt x="4923" y="2806"/>
                  </a:cubicBezTo>
                  <a:cubicBezTo>
                    <a:pt x="5266" y="2720"/>
                    <a:pt x="5381" y="2176"/>
                    <a:pt x="5381" y="2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2;p57">
              <a:extLst>
                <a:ext uri="{FF2B5EF4-FFF2-40B4-BE49-F238E27FC236}">
                  <a16:creationId xmlns:a16="http://schemas.microsoft.com/office/drawing/2014/main" id="{967F7728-3A40-4D9F-8FBE-E81296E60B7A}"/>
                </a:ext>
              </a:extLst>
            </p:cNvPr>
            <p:cNvSpPr/>
            <p:nvPr/>
          </p:nvSpPr>
          <p:spPr>
            <a:xfrm>
              <a:off x="2202701" y="3730987"/>
              <a:ext cx="1801197" cy="759189"/>
            </a:xfrm>
            <a:custGeom>
              <a:avLst/>
              <a:gdLst/>
              <a:ahLst/>
              <a:cxnLst/>
              <a:rect l="l" t="t" r="r" b="b"/>
              <a:pathLst>
                <a:path w="18947" h="7986" extrusionOk="0">
                  <a:moveTo>
                    <a:pt x="15598" y="1117"/>
                  </a:moveTo>
                  <a:cubicBezTo>
                    <a:pt x="15598" y="1117"/>
                    <a:pt x="973" y="6068"/>
                    <a:pt x="630" y="6211"/>
                  </a:cubicBezTo>
                  <a:cubicBezTo>
                    <a:pt x="258" y="6354"/>
                    <a:pt x="0" y="7985"/>
                    <a:pt x="1260" y="7842"/>
                  </a:cubicBezTo>
                  <a:cubicBezTo>
                    <a:pt x="1775" y="7756"/>
                    <a:pt x="14796" y="5381"/>
                    <a:pt x="16056" y="5095"/>
                  </a:cubicBezTo>
                  <a:cubicBezTo>
                    <a:pt x="18946" y="4408"/>
                    <a:pt x="18803" y="0"/>
                    <a:pt x="15598" y="1117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3;p57">
              <a:extLst>
                <a:ext uri="{FF2B5EF4-FFF2-40B4-BE49-F238E27FC236}">
                  <a16:creationId xmlns:a16="http://schemas.microsoft.com/office/drawing/2014/main" id="{2DE772E6-BCE8-4EA7-A652-3FE031DC532A}"/>
                </a:ext>
              </a:extLst>
            </p:cNvPr>
            <p:cNvSpPr/>
            <p:nvPr/>
          </p:nvSpPr>
          <p:spPr>
            <a:xfrm>
              <a:off x="2202701" y="4283317"/>
              <a:ext cx="215037" cy="209523"/>
            </a:xfrm>
            <a:custGeom>
              <a:avLst/>
              <a:gdLst/>
              <a:ahLst/>
              <a:cxnLst/>
              <a:rect l="l" t="t" r="r" b="b"/>
              <a:pathLst>
                <a:path w="2262" h="2204" extrusionOk="0">
                  <a:moveTo>
                    <a:pt x="1775" y="0"/>
                  </a:moveTo>
                  <a:cubicBezTo>
                    <a:pt x="1803" y="630"/>
                    <a:pt x="1975" y="1288"/>
                    <a:pt x="2261" y="1860"/>
                  </a:cubicBezTo>
                  <a:lnTo>
                    <a:pt x="1231" y="2032"/>
                  </a:lnTo>
                  <a:cubicBezTo>
                    <a:pt x="0" y="2204"/>
                    <a:pt x="286" y="515"/>
                    <a:pt x="601" y="401"/>
                  </a:cubicBezTo>
                  <a:cubicBezTo>
                    <a:pt x="687" y="344"/>
                    <a:pt x="1116" y="229"/>
                    <a:pt x="1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4;p57">
              <a:extLst>
                <a:ext uri="{FF2B5EF4-FFF2-40B4-BE49-F238E27FC236}">
                  <a16:creationId xmlns:a16="http://schemas.microsoft.com/office/drawing/2014/main" id="{8679DF19-1656-43A8-AB6D-D7A877B652CF}"/>
                </a:ext>
              </a:extLst>
            </p:cNvPr>
            <p:cNvSpPr/>
            <p:nvPr/>
          </p:nvSpPr>
          <p:spPr>
            <a:xfrm>
              <a:off x="2325145" y="4283317"/>
              <a:ext cx="92593" cy="185092"/>
            </a:xfrm>
            <a:custGeom>
              <a:avLst/>
              <a:gdLst/>
              <a:ahLst/>
              <a:cxnLst/>
              <a:rect l="l" t="t" r="r" b="b"/>
              <a:pathLst>
                <a:path w="974" h="1947" extrusionOk="0">
                  <a:moveTo>
                    <a:pt x="487" y="0"/>
                  </a:moveTo>
                  <a:cubicBezTo>
                    <a:pt x="515" y="630"/>
                    <a:pt x="687" y="1288"/>
                    <a:pt x="973" y="1860"/>
                  </a:cubicBezTo>
                  <a:lnTo>
                    <a:pt x="487" y="1946"/>
                  </a:lnTo>
                  <a:cubicBezTo>
                    <a:pt x="172" y="1402"/>
                    <a:pt x="0" y="773"/>
                    <a:pt x="29" y="143"/>
                  </a:cubicBezTo>
                  <a:close/>
                </a:path>
              </a:pathLst>
            </a:custGeom>
            <a:solidFill>
              <a:srgbClr val="DFD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25;p57">
              <a:extLst>
                <a:ext uri="{FF2B5EF4-FFF2-40B4-BE49-F238E27FC236}">
                  <a16:creationId xmlns:a16="http://schemas.microsoft.com/office/drawing/2014/main" id="{A70D978D-E339-482A-81A8-CD841A517824}"/>
                </a:ext>
              </a:extLst>
            </p:cNvPr>
            <p:cNvSpPr/>
            <p:nvPr/>
          </p:nvSpPr>
          <p:spPr>
            <a:xfrm>
              <a:off x="1955057" y="4334937"/>
              <a:ext cx="269509" cy="190605"/>
            </a:xfrm>
            <a:custGeom>
              <a:avLst/>
              <a:gdLst/>
              <a:ahLst/>
              <a:cxnLst/>
              <a:rect l="l" t="t" r="r" b="b"/>
              <a:pathLst>
                <a:path w="2835" h="2005" extrusionOk="0">
                  <a:moveTo>
                    <a:pt x="2720" y="58"/>
                  </a:moveTo>
                  <a:cubicBezTo>
                    <a:pt x="2748" y="29"/>
                    <a:pt x="2720" y="29"/>
                    <a:pt x="2720" y="1"/>
                  </a:cubicBezTo>
                  <a:cubicBezTo>
                    <a:pt x="2691" y="1"/>
                    <a:pt x="2663" y="29"/>
                    <a:pt x="2663" y="29"/>
                  </a:cubicBezTo>
                  <a:lnTo>
                    <a:pt x="2405" y="917"/>
                  </a:lnTo>
                  <a:lnTo>
                    <a:pt x="2033" y="459"/>
                  </a:lnTo>
                  <a:lnTo>
                    <a:pt x="2090" y="230"/>
                  </a:lnTo>
                  <a:cubicBezTo>
                    <a:pt x="2090" y="201"/>
                    <a:pt x="2090" y="173"/>
                    <a:pt x="2062" y="173"/>
                  </a:cubicBezTo>
                  <a:cubicBezTo>
                    <a:pt x="2062" y="173"/>
                    <a:pt x="2033" y="173"/>
                    <a:pt x="2033" y="201"/>
                  </a:cubicBezTo>
                  <a:lnTo>
                    <a:pt x="1976" y="373"/>
                  </a:lnTo>
                  <a:lnTo>
                    <a:pt x="1918" y="316"/>
                  </a:lnTo>
                  <a:cubicBezTo>
                    <a:pt x="1890" y="287"/>
                    <a:pt x="1861" y="287"/>
                    <a:pt x="1861" y="316"/>
                  </a:cubicBezTo>
                  <a:cubicBezTo>
                    <a:pt x="1861" y="316"/>
                    <a:pt x="1861" y="344"/>
                    <a:pt x="1861" y="373"/>
                  </a:cubicBezTo>
                  <a:lnTo>
                    <a:pt x="1947" y="487"/>
                  </a:lnTo>
                  <a:lnTo>
                    <a:pt x="1804" y="1060"/>
                  </a:lnTo>
                  <a:lnTo>
                    <a:pt x="1403" y="602"/>
                  </a:lnTo>
                  <a:lnTo>
                    <a:pt x="1461" y="402"/>
                  </a:lnTo>
                  <a:cubicBezTo>
                    <a:pt x="1489" y="344"/>
                    <a:pt x="1403" y="344"/>
                    <a:pt x="1403" y="373"/>
                  </a:cubicBezTo>
                  <a:lnTo>
                    <a:pt x="1346" y="516"/>
                  </a:lnTo>
                  <a:lnTo>
                    <a:pt x="1260" y="402"/>
                  </a:lnTo>
                  <a:cubicBezTo>
                    <a:pt x="1232" y="373"/>
                    <a:pt x="1174" y="430"/>
                    <a:pt x="1203" y="459"/>
                  </a:cubicBezTo>
                  <a:lnTo>
                    <a:pt x="1317" y="602"/>
                  </a:lnTo>
                  <a:lnTo>
                    <a:pt x="1174" y="1203"/>
                  </a:lnTo>
                  <a:lnTo>
                    <a:pt x="774" y="716"/>
                  </a:lnTo>
                  <a:lnTo>
                    <a:pt x="831" y="545"/>
                  </a:lnTo>
                  <a:cubicBezTo>
                    <a:pt x="860" y="516"/>
                    <a:pt x="745" y="487"/>
                    <a:pt x="745" y="545"/>
                  </a:cubicBezTo>
                  <a:lnTo>
                    <a:pt x="716" y="630"/>
                  </a:lnTo>
                  <a:lnTo>
                    <a:pt x="631" y="516"/>
                  </a:lnTo>
                  <a:cubicBezTo>
                    <a:pt x="573" y="459"/>
                    <a:pt x="516" y="516"/>
                    <a:pt x="573" y="573"/>
                  </a:cubicBezTo>
                  <a:lnTo>
                    <a:pt x="688" y="745"/>
                  </a:lnTo>
                  <a:lnTo>
                    <a:pt x="545" y="1317"/>
                  </a:lnTo>
                  <a:lnTo>
                    <a:pt x="87" y="774"/>
                  </a:lnTo>
                  <a:cubicBezTo>
                    <a:pt x="58" y="745"/>
                    <a:pt x="1" y="802"/>
                    <a:pt x="30" y="831"/>
                  </a:cubicBezTo>
                  <a:lnTo>
                    <a:pt x="487" y="1403"/>
                  </a:lnTo>
                  <a:lnTo>
                    <a:pt x="344" y="1918"/>
                  </a:lnTo>
                  <a:cubicBezTo>
                    <a:pt x="344" y="1947"/>
                    <a:pt x="344" y="1976"/>
                    <a:pt x="373" y="1976"/>
                  </a:cubicBezTo>
                  <a:cubicBezTo>
                    <a:pt x="402" y="2004"/>
                    <a:pt x="459" y="2004"/>
                    <a:pt x="459" y="1947"/>
                  </a:cubicBezTo>
                  <a:lnTo>
                    <a:pt x="573" y="1489"/>
                  </a:lnTo>
                  <a:lnTo>
                    <a:pt x="831" y="1804"/>
                  </a:lnTo>
                  <a:cubicBezTo>
                    <a:pt x="831" y="1804"/>
                    <a:pt x="860" y="1804"/>
                    <a:pt x="888" y="1804"/>
                  </a:cubicBezTo>
                  <a:cubicBezTo>
                    <a:pt x="888" y="1775"/>
                    <a:pt x="888" y="1747"/>
                    <a:pt x="888" y="1747"/>
                  </a:cubicBezTo>
                  <a:lnTo>
                    <a:pt x="602" y="1375"/>
                  </a:lnTo>
                  <a:lnTo>
                    <a:pt x="774" y="802"/>
                  </a:lnTo>
                  <a:lnTo>
                    <a:pt x="1146" y="1260"/>
                  </a:lnTo>
                  <a:lnTo>
                    <a:pt x="1003" y="1747"/>
                  </a:lnTo>
                  <a:cubicBezTo>
                    <a:pt x="1003" y="1775"/>
                    <a:pt x="1003" y="1804"/>
                    <a:pt x="1031" y="1804"/>
                  </a:cubicBezTo>
                  <a:cubicBezTo>
                    <a:pt x="1060" y="1804"/>
                    <a:pt x="1060" y="1804"/>
                    <a:pt x="1088" y="1775"/>
                  </a:cubicBezTo>
                  <a:lnTo>
                    <a:pt x="1203" y="1346"/>
                  </a:lnTo>
                  <a:lnTo>
                    <a:pt x="1461" y="1689"/>
                  </a:lnTo>
                  <a:cubicBezTo>
                    <a:pt x="1489" y="1689"/>
                    <a:pt x="1518" y="1689"/>
                    <a:pt x="1518" y="1689"/>
                  </a:cubicBezTo>
                  <a:cubicBezTo>
                    <a:pt x="1546" y="1661"/>
                    <a:pt x="1546" y="1632"/>
                    <a:pt x="1518" y="1632"/>
                  </a:cubicBezTo>
                  <a:lnTo>
                    <a:pt x="1203" y="1260"/>
                  </a:lnTo>
                  <a:lnTo>
                    <a:pt x="1375" y="659"/>
                  </a:lnTo>
                  <a:lnTo>
                    <a:pt x="1747" y="1146"/>
                  </a:lnTo>
                  <a:lnTo>
                    <a:pt x="1632" y="1575"/>
                  </a:lnTo>
                  <a:cubicBezTo>
                    <a:pt x="1632" y="1604"/>
                    <a:pt x="1632" y="1632"/>
                    <a:pt x="1661" y="1632"/>
                  </a:cubicBezTo>
                  <a:cubicBezTo>
                    <a:pt x="1689" y="1632"/>
                    <a:pt x="1718" y="1632"/>
                    <a:pt x="1718" y="1604"/>
                  </a:cubicBezTo>
                  <a:lnTo>
                    <a:pt x="1833" y="1203"/>
                  </a:lnTo>
                  <a:lnTo>
                    <a:pt x="2119" y="1575"/>
                  </a:lnTo>
                  <a:cubicBezTo>
                    <a:pt x="2119" y="1575"/>
                    <a:pt x="2147" y="1575"/>
                    <a:pt x="2176" y="1575"/>
                  </a:cubicBezTo>
                  <a:cubicBezTo>
                    <a:pt x="2176" y="1546"/>
                    <a:pt x="2176" y="1518"/>
                    <a:pt x="2176" y="1518"/>
                  </a:cubicBezTo>
                  <a:lnTo>
                    <a:pt x="1833" y="1117"/>
                  </a:lnTo>
                  <a:lnTo>
                    <a:pt x="2004" y="516"/>
                  </a:lnTo>
                  <a:lnTo>
                    <a:pt x="2376" y="1003"/>
                  </a:lnTo>
                  <a:lnTo>
                    <a:pt x="2262" y="1403"/>
                  </a:lnTo>
                  <a:cubicBezTo>
                    <a:pt x="2262" y="1432"/>
                    <a:pt x="2262" y="1460"/>
                    <a:pt x="2290" y="1460"/>
                  </a:cubicBezTo>
                  <a:cubicBezTo>
                    <a:pt x="2319" y="1460"/>
                    <a:pt x="2348" y="1460"/>
                    <a:pt x="2348" y="1432"/>
                  </a:cubicBezTo>
                  <a:lnTo>
                    <a:pt x="2434" y="1060"/>
                  </a:lnTo>
                  <a:lnTo>
                    <a:pt x="2748" y="1460"/>
                  </a:lnTo>
                  <a:cubicBezTo>
                    <a:pt x="2777" y="1489"/>
                    <a:pt x="2806" y="1489"/>
                    <a:pt x="2806" y="1460"/>
                  </a:cubicBezTo>
                  <a:cubicBezTo>
                    <a:pt x="2834" y="1460"/>
                    <a:pt x="2834" y="1432"/>
                    <a:pt x="2806" y="1403"/>
                  </a:cubicBezTo>
                  <a:lnTo>
                    <a:pt x="2462" y="9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6;p57">
              <a:extLst>
                <a:ext uri="{FF2B5EF4-FFF2-40B4-BE49-F238E27FC236}">
                  <a16:creationId xmlns:a16="http://schemas.microsoft.com/office/drawing/2014/main" id="{036E2082-1CD2-481A-9B79-B6110A251322}"/>
                </a:ext>
              </a:extLst>
            </p:cNvPr>
            <p:cNvSpPr/>
            <p:nvPr/>
          </p:nvSpPr>
          <p:spPr>
            <a:xfrm>
              <a:off x="1810938" y="4272384"/>
              <a:ext cx="508788" cy="332062"/>
            </a:xfrm>
            <a:custGeom>
              <a:avLst/>
              <a:gdLst/>
              <a:ahLst/>
              <a:cxnLst/>
              <a:rect l="l" t="t" r="r" b="b"/>
              <a:pathLst>
                <a:path w="5352" h="3493" extrusionOk="0">
                  <a:moveTo>
                    <a:pt x="1374" y="1060"/>
                  </a:moveTo>
                  <a:cubicBezTo>
                    <a:pt x="687" y="1288"/>
                    <a:pt x="458" y="3235"/>
                    <a:pt x="2089" y="3034"/>
                  </a:cubicBezTo>
                  <a:cubicBezTo>
                    <a:pt x="2805" y="2948"/>
                    <a:pt x="4579" y="2691"/>
                    <a:pt x="4894" y="2634"/>
                  </a:cubicBezTo>
                  <a:cubicBezTo>
                    <a:pt x="5123" y="2576"/>
                    <a:pt x="5237" y="2290"/>
                    <a:pt x="5266" y="2147"/>
                  </a:cubicBezTo>
                  <a:lnTo>
                    <a:pt x="5352" y="2147"/>
                  </a:lnTo>
                  <a:cubicBezTo>
                    <a:pt x="5352" y="2147"/>
                    <a:pt x="5266" y="2691"/>
                    <a:pt x="4923" y="2777"/>
                  </a:cubicBezTo>
                  <a:cubicBezTo>
                    <a:pt x="4579" y="2891"/>
                    <a:pt x="2576" y="3149"/>
                    <a:pt x="1775" y="3263"/>
                  </a:cubicBezTo>
                  <a:cubicBezTo>
                    <a:pt x="0" y="3492"/>
                    <a:pt x="229" y="1317"/>
                    <a:pt x="1002" y="1060"/>
                  </a:cubicBezTo>
                  <a:cubicBezTo>
                    <a:pt x="1402" y="916"/>
                    <a:pt x="4407" y="1"/>
                    <a:pt x="4608" y="29"/>
                  </a:cubicBezTo>
                  <a:cubicBezTo>
                    <a:pt x="4808" y="58"/>
                    <a:pt x="5123" y="401"/>
                    <a:pt x="5123" y="401"/>
                  </a:cubicBezTo>
                  <a:lnTo>
                    <a:pt x="5009" y="430"/>
                  </a:lnTo>
                  <a:cubicBezTo>
                    <a:pt x="4894" y="315"/>
                    <a:pt x="4751" y="230"/>
                    <a:pt x="4608" y="172"/>
                  </a:cubicBezTo>
                  <a:cubicBezTo>
                    <a:pt x="4436" y="115"/>
                    <a:pt x="1746" y="945"/>
                    <a:pt x="1374" y="10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27;p57">
              <a:extLst>
                <a:ext uri="{FF2B5EF4-FFF2-40B4-BE49-F238E27FC236}">
                  <a16:creationId xmlns:a16="http://schemas.microsoft.com/office/drawing/2014/main" id="{4EB103C5-5A90-46E8-896A-E893BEDBB63C}"/>
                </a:ext>
              </a:extLst>
            </p:cNvPr>
            <p:cNvSpPr/>
            <p:nvPr/>
          </p:nvSpPr>
          <p:spPr>
            <a:xfrm>
              <a:off x="2374104" y="4147278"/>
              <a:ext cx="394615" cy="133376"/>
            </a:xfrm>
            <a:custGeom>
              <a:avLst/>
              <a:gdLst/>
              <a:ahLst/>
              <a:cxnLst/>
              <a:rect l="l" t="t" r="r" b="b"/>
              <a:pathLst>
                <a:path w="4151" h="1403" fill="none" extrusionOk="0">
                  <a:moveTo>
                    <a:pt x="4150" y="0"/>
                  </a:moveTo>
                  <a:lnTo>
                    <a:pt x="0" y="1402"/>
                  </a:lnTo>
                </a:path>
              </a:pathLst>
            </a:custGeom>
            <a:noFill/>
            <a:ln w="12875" cap="rnd" cmpd="sng">
              <a:solidFill>
                <a:srgbClr val="D672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28;p57">
              <a:extLst>
                <a:ext uri="{FF2B5EF4-FFF2-40B4-BE49-F238E27FC236}">
                  <a16:creationId xmlns:a16="http://schemas.microsoft.com/office/drawing/2014/main" id="{A1096C73-2791-410C-8B53-B1A1D88B94D0}"/>
                </a:ext>
              </a:extLst>
            </p:cNvPr>
            <p:cNvSpPr/>
            <p:nvPr/>
          </p:nvSpPr>
          <p:spPr>
            <a:xfrm>
              <a:off x="2657018" y="2308049"/>
              <a:ext cx="223213" cy="342899"/>
            </a:xfrm>
            <a:custGeom>
              <a:avLst/>
              <a:gdLst/>
              <a:ahLst/>
              <a:cxnLst/>
              <a:rect l="l" t="t" r="r" b="b"/>
              <a:pathLst>
                <a:path w="2348" h="3607" extrusionOk="0">
                  <a:moveTo>
                    <a:pt x="1174" y="29"/>
                  </a:moveTo>
                  <a:lnTo>
                    <a:pt x="1174" y="29"/>
                  </a:lnTo>
                  <a:cubicBezTo>
                    <a:pt x="1804" y="1"/>
                    <a:pt x="2347" y="516"/>
                    <a:pt x="2347" y="1145"/>
                  </a:cubicBezTo>
                  <a:lnTo>
                    <a:pt x="2347" y="2490"/>
                  </a:lnTo>
                  <a:cubicBezTo>
                    <a:pt x="2347" y="3120"/>
                    <a:pt x="1804" y="3607"/>
                    <a:pt x="1174" y="3607"/>
                  </a:cubicBezTo>
                  <a:lnTo>
                    <a:pt x="1174" y="3607"/>
                  </a:lnTo>
                  <a:cubicBezTo>
                    <a:pt x="516" y="3607"/>
                    <a:pt x="1" y="3091"/>
                    <a:pt x="1" y="2462"/>
                  </a:cubicBezTo>
                  <a:lnTo>
                    <a:pt x="1" y="1145"/>
                  </a:lnTo>
                  <a:cubicBezTo>
                    <a:pt x="1" y="516"/>
                    <a:pt x="544" y="1"/>
                    <a:pt x="1174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29;p57">
              <a:extLst>
                <a:ext uri="{FF2B5EF4-FFF2-40B4-BE49-F238E27FC236}">
                  <a16:creationId xmlns:a16="http://schemas.microsoft.com/office/drawing/2014/main" id="{D89B1347-42C8-421C-B607-5BCEC360D28E}"/>
                </a:ext>
              </a:extLst>
            </p:cNvPr>
            <p:cNvSpPr/>
            <p:nvPr/>
          </p:nvSpPr>
          <p:spPr>
            <a:xfrm>
              <a:off x="2904662" y="2084931"/>
              <a:ext cx="204105" cy="166079"/>
            </a:xfrm>
            <a:custGeom>
              <a:avLst/>
              <a:gdLst/>
              <a:ahLst/>
              <a:cxnLst/>
              <a:rect l="l" t="t" r="r" b="b"/>
              <a:pathLst>
                <a:path w="2147" h="1747" extrusionOk="0">
                  <a:moveTo>
                    <a:pt x="1259" y="29"/>
                  </a:moveTo>
                  <a:lnTo>
                    <a:pt x="1317" y="29"/>
                  </a:lnTo>
                  <a:lnTo>
                    <a:pt x="1317" y="29"/>
                  </a:lnTo>
                  <a:cubicBezTo>
                    <a:pt x="2147" y="201"/>
                    <a:pt x="2147" y="1374"/>
                    <a:pt x="1317" y="1575"/>
                  </a:cubicBezTo>
                  <a:cubicBezTo>
                    <a:pt x="487" y="1747"/>
                    <a:pt x="0" y="688"/>
                    <a:pt x="658" y="172"/>
                  </a:cubicBezTo>
                  <a:cubicBezTo>
                    <a:pt x="630" y="401"/>
                    <a:pt x="658" y="688"/>
                    <a:pt x="973" y="716"/>
                  </a:cubicBezTo>
                  <a:lnTo>
                    <a:pt x="973" y="258"/>
                  </a:lnTo>
                  <a:cubicBezTo>
                    <a:pt x="973" y="115"/>
                    <a:pt x="1116" y="1"/>
                    <a:pt x="1259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30;p57">
              <a:extLst>
                <a:ext uri="{FF2B5EF4-FFF2-40B4-BE49-F238E27FC236}">
                  <a16:creationId xmlns:a16="http://schemas.microsoft.com/office/drawing/2014/main" id="{DC86EF7B-AD1C-4695-AD5D-57BB0D4C3DBB}"/>
                </a:ext>
              </a:extLst>
            </p:cNvPr>
            <p:cNvSpPr/>
            <p:nvPr/>
          </p:nvSpPr>
          <p:spPr>
            <a:xfrm>
              <a:off x="2423062" y="2082269"/>
              <a:ext cx="206861" cy="168740"/>
            </a:xfrm>
            <a:custGeom>
              <a:avLst/>
              <a:gdLst/>
              <a:ahLst/>
              <a:cxnLst/>
              <a:rect l="l" t="t" r="r" b="b"/>
              <a:pathLst>
                <a:path w="2176" h="1775" extrusionOk="0">
                  <a:moveTo>
                    <a:pt x="916" y="0"/>
                  </a:moveTo>
                  <a:lnTo>
                    <a:pt x="859" y="0"/>
                  </a:lnTo>
                  <a:lnTo>
                    <a:pt x="859" y="0"/>
                  </a:lnTo>
                  <a:cubicBezTo>
                    <a:pt x="29" y="172"/>
                    <a:pt x="0" y="1345"/>
                    <a:pt x="830" y="1546"/>
                  </a:cubicBezTo>
                  <a:cubicBezTo>
                    <a:pt x="1632" y="1775"/>
                    <a:pt x="2176" y="716"/>
                    <a:pt x="1517" y="172"/>
                  </a:cubicBezTo>
                  <a:cubicBezTo>
                    <a:pt x="1546" y="401"/>
                    <a:pt x="1489" y="687"/>
                    <a:pt x="1202" y="716"/>
                  </a:cubicBezTo>
                  <a:lnTo>
                    <a:pt x="1202" y="258"/>
                  </a:lnTo>
                  <a:cubicBezTo>
                    <a:pt x="1202" y="115"/>
                    <a:pt x="1059" y="0"/>
                    <a:pt x="916" y="0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31;p57">
              <a:extLst>
                <a:ext uri="{FF2B5EF4-FFF2-40B4-BE49-F238E27FC236}">
                  <a16:creationId xmlns:a16="http://schemas.microsoft.com/office/drawing/2014/main" id="{8C603713-1AC2-4130-81AC-5FAF2111F52D}"/>
                </a:ext>
              </a:extLst>
            </p:cNvPr>
            <p:cNvSpPr/>
            <p:nvPr/>
          </p:nvSpPr>
          <p:spPr>
            <a:xfrm>
              <a:off x="2510142" y="1712179"/>
              <a:ext cx="514302" cy="751013"/>
            </a:xfrm>
            <a:custGeom>
              <a:avLst/>
              <a:gdLst/>
              <a:ahLst/>
              <a:cxnLst/>
              <a:rect l="l" t="t" r="r" b="b"/>
              <a:pathLst>
                <a:path w="5410" h="7900" extrusionOk="0">
                  <a:moveTo>
                    <a:pt x="2690" y="7900"/>
                  </a:moveTo>
                  <a:cubicBezTo>
                    <a:pt x="1231" y="7900"/>
                    <a:pt x="0" y="6068"/>
                    <a:pt x="0" y="4637"/>
                  </a:cubicBezTo>
                  <a:lnTo>
                    <a:pt x="0" y="2720"/>
                  </a:lnTo>
                  <a:cubicBezTo>
                    <a:pt x="0" y="1232"/>
                    <a:pt x="1202" y="1"/>
                    <a:pt x="2690" y="1"/>
                  </a:cubicBezTo>
                  <a:lnTo>
                    <a:pt x="2690" y="1"/>
                  </a:lnTo>
                  <a:cubicBezTo>
                    <a:pt x="4179" y="1"/>
                    <a:pt x="5409" y="1232"/>
                    <a:pt x="5409" y="2720"/>
                  </a:cubicBezTo>
                  <a:lnTo>
                    <a:pt x="5409" y="4580"/>
                  </a:lnTo>
                  <a:cubicBezTo>
                    <a:pt x="5409" y="6183"/>
                    <a:pt x="4322" y="7900"/>
                    <a:pt x="2690" y="7900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32;p57">
              <a:extLst>
                <a:ext uri="{FF2B5EF4-FFF2-40B4-BE49-F238E27FC236}">
                  <a16:creationId xmlns:a16="http://schemas.microsoft.com/office/drawing/2014/main" id="{8C535E4D-D7FB-4FEC-AA98-5FAFCC9EE113}"/>
                </a:ext>
              </a:extLst>
            </p:cNvPr>
            <p:cNvSpPr/>
            <p:nvPr/>
          </p:nvSpPr>
          <p:spPr>
            <a:xfrm>
              <a:off x="2877379" y="2207375"/>
              <a:ext cx="73580" cy="87175"/>
            </a:xfrm>
            <a:custGeom>
              <a:avLst/>
              <a:gdLst/>
              <a:ahLst/>
              <a:cxnLst/>
              <a:rect l="l" t="t" r="r" b="b"/>
              <a:pathLst>
                <a:path w="774" h="917" extrusionOk="0">
                  <a:moveTo>
                    <a:pt x="373" y="29"/>
                  </a:moveTo>
                  <a:cubicBezTo>
                    <a:pt x="144" y="29"/>
                    <a:pt x="1" y="201"/>
                    <a:pt x="1" y="401"/>
                  </a:cubicBezTo>
                  <a:cubicBezTo>
                    <a:pt x="1" y="916"/>
                    <a:pt x="745" y="916"/>
                    <a:pt x="745" y="401"/>
                  </a:cubicBezTo>
                  <a:cubicBezTo>
                    <a:pt x="774" y="201"/>
                    <a:pt x="573" y="1"/>
                    <a:pt x="373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33;p57">
              <a:extLst>
                <a:ext uri="{FF2B5EF4-FFF2-40B4-BE49-F238E27FC236}">
                  <a16:creationId xmlns:a16="http://schemas.microsoft.com/office/drawing/2014/main" id="{C73576C8-161A-4AC2-A0B0-0C0F742FB15F}"/>
                </a:ext>
              </a:extLst>
            </p:cNvPr>
            <p:cNvSpPr/>
            <p:nvPr/>
          </p:nvSpPr>
          <p:spPr>
            <a:xfrm>
              <a:off x="2569938" y="2215550"/>
              <a:ext cx="84513" cy="84418"/>
            </a:xfrm>
            <a:custGeom>
              <a:avLst/>
              <a:gdLst/>
              <a:ahLst/>
              <a:cxnLst/>
              <a:rect l="l" t="t" r="r" b="b"/>
              <a:pathLst>
                <a:path w="889" h="888" extrusionOk="0">
                  <a:moveTo>
                    <a:pt x="487" y="0"/>
                  </a:moveTo>
                  <a:cubicBezTo>
                    <a:pt x="144" y="0"/>
                    <a:pt x="1" y="430"/>
                    <a:pt x="230" y="659"/>
                  </a:cubicBezTo>
                  <a:cubicBezTo>
                    <a:pt x="487" y="888"/>
                    <a:pt x="888" y="687"/>
                    <a:pt x="888" y="373"/>
                  </a:cubicBezTo>
                  <a:cubicBezTo>
                    <a:pt x="859" y="144"/>
                    <a:pt x="688" y="0"/>
                    <a:pt x="487" y="0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34;p57">
              <a:extLst>
                <a:ext uri="{FF2B5EF4-FFF2-40B4-BE49-F238E27FC236}">
                  <a16:creationId xmlns:a16="http://schemas.microsoft.com/office/drawing/2014/main" id="{3D757EDB-2273-4B0D-BB8A-EA19C289220C}"/>
                </a:ext>
              </a:extLst>
            </p:cNvPr>
            <p:cNvSpPr/>
            <p:nvPr/>
          </p:nvSpPr>
          <p:spPr>
            <a:xfrm>
              <a:off x="2597222" y="2049566"/>
              <a:ext cx="106188" cy="40878"/>
            </a:xfrm>
            <a:custGeom>
              <a:avLst/>
              <a:gdLst/>
              <a:ahLst/>
              <a:cxnLst/>
              <a:rect l="l" t="t" r="r" b="b"/>
              <a:pathLst>
                <a:path w="1117" h="430" extrusionOk="0">
                  <a:moveTo>
                    <a:pt x="973" y="144"/>
                  </a:moveTo>
                  <a:cubicBezTo>
                    <a:pt x="1116" y="172"/>
                    <a:pt x="1030" y="430"/>
                    <a:pt x="859" y="344"/>
                  </a:cubicBezTo>
                  <a:cubicBezTo>
                    <a:pt x="658" y="258"/>
                    <a:pt x="401" y="258"/>
                    <a:pt x="200" y="373"/>
                  </a:cubicBezTo>
                  <a:cubicBezTo>
                    <a:pt x="143" y="430"/>
                    <a:pt x="86" y="401"/>
                    <a:pt x="57" y="344"/>
                  </a:cubicBezTo>
                  <a:cubicBezTo>
                    <a:pt x="0" y="287"/>
                    <a:pt x="29" y="230"/>
                    <a:pt x="86" y="201"/>
                  </a:cubicBezTo>
                  <a:cubicBezTo>
                    <a:pt x="344" y="29"/>
                    <a:pt x="687" y="1"/>
                    <a:pt x="973" y="144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35;p57">
              <a:extLst>
                <a:ext uri="{FF2B5EF4-FFF2-40B4-BE49-F238E27FC236}">
                  <a16:creationId xmlns:a16="http://schemas.microsoft.com/office/drawing/2014/main" id="{7BE0BC87-084E-459A-87F6-463921126091}"/>
                </a:ext>
              </a:extLst>
            </p:cNvPr>
            <p:cNvSpPr/>
            <p:nvPr/>
          </p:nvSpPr>
          <p:spPr>
            <a:xfrm>
              <a:off x="2847528" y="2052323"/>
              <a:ext cx="103431" cy="40878"/>
            </a:xfrm>
            <a:custGeom>
              <a:avLst/>
              <a:gdLst/>
              <a:ahLst/>
              <a:cxnLst/>
              <a:rect l="l" t="t" r="r" b="b"/>
              <a:pathLst>
                <a:path w="1088" h="430" extrusionOk="0">
                  <a:moveTo>
                    <a:pt x="1002" y="143"/>
                  </a:moveTo>
                  <a:cubicBezTo>
                    <a:pt x="1059" y="172"/>
                    <a:pt x="1088" y="258"/>
                    <a:pt x="1059" y="315"/>
                  </a:cubicBezTo>
                  <a:cubicBezTo>
                    <a:pt x="1030" y="372"/>
                    <a:pt x="944" y="372"/>
                    <a:pt x="887" y="344"/>
                  </a:cubicBezTo>
                  <a:cubicBezTo>
                    <a:pt x="687" y="258"/>
                    <a:pt x="429" y="258"/>
                    <a:pt x="229" y="344"/>
                  </a:cubicBezTo>
                  <a:cubicBezTo>
                    <a:pt x="86" y="430"/>
                    <a:pt x="0" y="229"/>
                    <a:pt x="115" y="143"/>
                  </a:cubicBezTo>
                  <a:cubicBezTo>
                    <a:pt x="401" y="0"/>
                    <a:pt x="716" y="0"/>
                    <a:pt x="1002" y="143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36;p57">
              <a:extLst>
                <a:ext uri="{FF2B5EF4-FFF2-40B4-BE49-F238E27FC236}">
                  <a16:creationId xmlns:a16="http://schemas.microsoft.com/office/drawing/2014/main" id="{88FEA322-4A8C-4122-A3A5-70D5432FE0EC}"/>
                </a:ext>
              </a:extLst>
            </p:cNvPr>
            <p:cNvSpPr/>
            <p:nvPr/>
          </p:nvSpPr>
          <p:spPr>
            <a:xfrm>
              <a:off x="2708733" y="2264509"/>
              <a:ext cx="133376" cy="81756"/>
            </a:xfrm>
            <a:custGeom>
              <a:avLst/>
              <a:gdLst/>
              <a:ahLst/>
              <a:cxnLst/>
              <a:rect l="l" t="t" r="r" b="b"/>
              <a:pathLst>
                <a:path w="1403" h="860" extrusionOk="0">
                  <a:moveTo>
                    <a:pt x="0" y="115"/>
                  </a:moveTo>
                  <a:cubicBezTo>
                    <a:pt x="172" y="859"/>
                    <a:pt x="1231" y="859"/>
                    <a:pt x="1403" y="115"/>
                  </a:cubicBezTo>
                  <a:lnTo>
                    <a:pt x="1403" y="115"/>
                  </a:lnTo>
                  <a:cubicBezTo>
                    <a:pt x="1403" y="58"/>
                    <a:pt x="1346" y="1"/>
                    <a:pt x="1288" y="1"/>
                  </a:cubicBezTo>
                  <a:lnTo>
                    <a:pt x="144" y="1"/>
                  </a:lnTo>
                  <a:cubicBezTo>
                    <a:pt x="58" y="1"/>
                    <a:pt x="29" y="58"/>
                    <a:pt x="29" y="115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37;p57">
              <a:extLst>
                <a:ext uri="{FF2B5EF4-FFF2-40B4-BE49-F238E27FC236}">
                  <a16:creationId xmlns:a16="http://schemas.microsoft.com/office/drawing/2014/main" id="{C6D1AB6D-BECC-4BFE-A8E3-D0A211B42A07}"/>
                </a:ext>
              </a:extLst>
            </p:cNvPr>
            <p:cNvSpPr/>
            <p:nvPr/>
          </p:nvSpPr>
          <p:spPr>
            <a:xfrm>
              <a:off x="2733260" y="2305292"/>
              <a:ext cx="76242" cy="35459"/>
            </a:xfrm>
            <a:custGeom>
              <a:avLst/>
              <a:gdLst/>
              <a:ahLst/>
              <a:cxnLst/>
              <a:rect l="l" t="t" r="r" b="b"/>
              <a:pathLst>
                <a:path w="802" h="373" extrusionOk="0">
                  <a:moveTo>
                    <a:pt x="0" y="230"/>
                  </a:moveTo>
                  <a:cubicBezTo>
                    <a:pt x="143" y="316"/>
                    <a:pt x="286" y="373"/>
                    <a:pt x="458" y="373"/>
                  </a:cubicBezTo>
                  <a:cubicBezTo>
                    <a:pt x="572" y="373"/>
                    <a:pt x="687" y="344"/>
                    <a:pt x="801" y="287"/>
                  </a:cubicBezTo>
                  <a:cubicBezTo>
                    <a:pt x="744" y="115"/>
                    <a:pt x="572" y="30"/>
                    <a:pt x="401" y="30"/>
                  </a:cubicBezTo>
                  <a:cubicBezTo>
                    <a:pt x="258" y="1"/>
                    <a:pt x="86" y="87"/>
                    <a:pt x="0" y="230"/>
                  </a:cubicBezTo>
                  <a:close/>
                </a:path>
              </a:pathLst>
            </a:custGeom>
            <a:solidFill>
              <a:srgbClr val="BA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38;p57">
              <a:extLst>
                <a:ext uri="{FF2B5EF4-FFF2-40B4-BE49-F238E27FC236}">
                  <a16:creationId xmlns:a16="http://schemas.microsoft.com/office/drawing/2014/main" id="{7719B3D4-2515-4DA5-A2C8-0F743DBF1711}"/>
                </a:ext>
              </a:extLst>
            </p:cNvPr>
            <p:cNvSpPr/>
            <p:nvPr/>
          </p:nvSpPr>
          <p:spPr>
            <a:xfrm>
              <a:off x="2722328" y="2264509"/>
              <a:ext cx="106188" cy="30041"/>
            </a:xfrm>
            <a:custGeom>
              <a:avLst/>
              <a:gdLst/>
              <a:ahLst/>
              <a:cxnLst/>
              <a:rect l="l" t="t" r="r" b="b"/>
              <a:pathLst>
                <a:path w="1117" h="316" extrusionOk="0">
                  <a:moveTo>
                    <a:pt x="1117" y="1"/>
                  </a:moveTo>
                  <a:lnTo>
                    <a:pt x="29" y="1"/>
                  </a:lnTo>
                  <a:cubicBezTo>
                    <a:pt x="1" y="115"/>
                    <a:pt x="58" y="230"/>
                    <a:pt x="144" y="258"/>
                  </a:cubicBezTo>
                  <a:cubicBezTo>
                    <a:pt x="458" y="315"/>
                    <a:pt x="773" y="287"/>
                    <a:pt x="1088" y="230"/>
                  </a:cubicBezTo>
                  <a:cubicBezTo>
                    <a:pt x="1117" y="144"/>
                    <a:pt x="1117" y="86"/>
                    <a:pt x="1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39;p57">
              <a:extLst>
                <a:ext uri="{FF2B5EF4-FFF2-40B4-BE49-F238E27FC236}">
                  <a16:creationId xmlns:a16="http://schemas.microsoft.com/office/drawing/2014/main" id="{B5D8FDC4-2628-40F9-8166-A6ABD1B7249C}"/>
                </a:ext>
              </a:extLst>
            </p:cNvPr>
            <p:cNvSpPr/>
            <p:nvPr/>
          </p:nvSpPr>
          <p:spPr>
            <a:xfrm>
              <a:off x="2746854" y="2161173"/>
              <a:ext cx="46297" cy="68067"/>
            </a:xfrm>
            <a:custGeom>
              <a:avLst/>
              <a:gdLst/>
              <a:ahLst/>
              <a:cxnLst/>
              <a:rect l="l" t="t" r="r" b="b"/>
              <a:pathLst>
                <a:path w="487" h="716" extrusionOk="0">
                  <a:moveTo>
                    <a:pt x="344" y="200"/>
                  </a:moveTo>
                  <a:cubicBezTo>
                    <a:pt x="401" y="315"/>
                    <a:pt x="458" y="458"/>
                    <a:pt x="487" y="630"/>
                  </a:cubicBezTo>
                  <a:cubicBezTo>
                    <a:pt x="487" y="687"/>
                    <a:pt x="172" y="716"/>
                    <a:pt x="86" y="630"/>
                  </a:cubicBezTo>
                  <a:cubicBezTo>
                    <a:pt x="0" y="515"/>
                    <a:pt x="86" y="344"/>
                    <a:pt x="172" y="200"/>
                  </a:cubicBezTo>
                  <a:cubicBezTo>
                    <a:pt x="229" y="29"/>
                    <a:pt x="286" y="0"/>
                    <a:pt x="344" y="200"/>
                  </a:cubicBezTo>
                  <a:close/>
                </a:path>
              </a:pathLst>
            </a:custGeom>
            <a:solidFill>
              <a:srgbClr val="F2D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40;p57">
              <a:extLst>
                <a:ext uri="{FF2B5EF4-FFF2-40B4-BE49-F238E27FC236}">
                  <a16:creationId xmlns:a16="http://schemas.microsoft.com/office/drawing/2014/main" id="{4C906338-2154-47EF-86EB-2F44C0DB5E12}"/>
                </a:ext>
              </a:extLst>
            </p:cNvPr>
            <p:cNvSpPr/>
            <p:nvPr/>
          </p:nvSpPr>
          <p:spPr>
            <a:xfrm>
              <a:off x="2852947" y="2123052"/>
              <a:ext cx="95255" cy="51810"/>
            </a:xfrm>
            <a:custGeom>
              <a:avLst/>
              <a:gdLst/>
              <a:ahLst/>
              <a:cxnLst/>
              <a:rect l="l" t="t" r="r" b="b"/>
              <a:pathLst>
                <a:path w="1002" h="545" extrusionOk="0">
                  <a:moveTo>
                    <a:pt x="687" y="430"/>
                  </a:moveTo>
                  <a:cubicBezTo>
                    <a:pt x="687" y="287"/>
                    <a:pt x="573" y="201"/>
                    <a:pt x="458" y="201"/>
                  </a:cubicBezTo>
                  <a:cubicBezTo>
                    <a:pt x="372" y="201"/>
                    <a:pt x="315" y="229"/>
                    <a:pt x="286" y="258"/>
                  </a:cubicBezTo>
                  <a:cubicBezTo>
                    <a:pt x="229" y="315"/>
                    <a:pt x="201" y="372"/>
                    <a:pt x="201" y="430"/>
                  </a:cubicBezTo>
                  <a:cubicBezTo>
                    <a:pt x="229" y="544"/>
                    <a:pt x="0" y="544"/>
                    <a:pt x="29" y="430"/>
                  </a:cubicBezTo>
                  <a:cubicBezTo>
                    <a:pt x="29" y="201"/>
                    <a:pt x="201" y="0"/>
                    <a:pt x="458" y="0"/>
                  </a:cubicBezTo>
                  <a:cubicBezTo>
                    <a:pt x="573" y="0"/>
                    <a:pt x="659" y="58"/>
                    <a:pt x="744" y="115"/>
                  </a:cubicBezTo>
                  <a:cubicBezTo>
                    <a:pt x="802" y="172"/>
                    <a:pt x="830" y="229"/>
                    <a:pt x="859" y="258"/>
                  </a:cubicBezTo>
                  <a:cubicBezTo>
                    <a:pt x="859" y="287"/>
                    <a:pt x="887" y="287"/>
                    <a:pt x="916" y="258"/>
                  </a:cubicBezTo>
                  <a:cubicBezTo>
                    <a:pt x="916" y="258"/>
                    <a:pt x="916" y="258"/>
                    <a:pt x="945" y="258"/>
                  </a:cubicBezTo>
                  <a:cubicBezTo>
                    <a:pt x="945" y="287"/>
                    <a:pt x="945" y="287"/>
                    <a:pt x="945" y="315"/>
                  </a:cubicBezTo>
                  <a:cubicBezTo>
                    <a:pt x="916" y="315"/>
                    <a:pt x="887" y="344"/>
                    <a:pt x="859" y="344"/>
                  </a:cubicBezTo>
                  <a:lnTo>
                    <a:pt x="859" y="344"/>
                  </a:lnTo>
                  <a:cubicBezTo>
                    <a:pt x="887" y="344"/>
                    <a:pt x="916" y="344"/>
                    <a:pt x="945" y="344"/>
                  </a:cubicBezTo>
                  <a:cubicBezTo>
                    <a:pt x="973" y="315"/>
                    <a:pt x="973" y="315"/>
                    <a:pt x="1002" y="344"/>
                  </a:cubicBezTo>
                  <a:cubicBezTo>
                    <a:pt x="1002" y="344"/>
                    <a:pt x="1002" y="344"/>
                    <a:pt x="1002" y="372"/>
                  </a:cubicBezTo>
                  <a:cubicBezTo>
                    <a:pt x="945" y="372"/>
                    <a:pt x="916" y="372"/>
                    <a:pt x="887" y="372"/>
                  </a:cubicBezTo>
                  <a:lnTo>
                    <a:pt x="887" y="372"/>
                  </a:lnTo>
                  <a:cubicBezTo>
                    <a:pt x="916" y="401"/>
                    <a:pt x="945" y="401"/>
                    <a:pt x="973" y="372"/>
                  </a:cubicBezTo>
                  <a:cubicBezTo>
                    <a:pt x="1002" y="372"/>
                    <a:pt x="1002" y="401"/>
                    <a:pt x="1002" y="401"/>
                  </a:cubicBezTo>
                  <a:cubicBezTo>
                    <a:pt x="1002" y="430"/>
                    <a:pt x="1002" y="430"/>
                    <a:pt x="973" y="430"/>
                  </a:cubicBezTo>
                  <a:cubicBezTo>
                    <a:pt x="945" y="430"/>
                    <a:pt x="916" y="430"/>
                    <a:pt x="887" y="430"/>
                  </a:cubicBezTo>
                  <a:cubicBezTo>
                    <a:pt x="887" y="487"/>
                    <a:pt x="859" y="516"/>
                    <a:pt x="802" y="516"/>
                  </a:cubicBezTo>
                  <a:cubicBezTo>
                    <a:pt x="744" y="516"/>
                    <a:pt x="687" y="487"/>
                    <a:pt x="687" y="430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41;p57">
              <a:extLst>
                <a:ext uri="{FF2B5EF4-FFF2-40B4-BE49-F238E27FC236}">
                  <a16:creationId xmlns:a16="http://schemas.microsoft.com/office/drawing/2014/main" id="{0E7FD148-15A1-4BCA-A191-8CA0282674A4}"/>
                </a:ext>
              </a:extLst>
            </p:cNvPr>
            <p:cNvSpPr/>
            <p:nvPr/>
          </p:nvSpPr>
          <p:spPr>
            <a:xfrm>
              <a:off x="2599884" y="2123052"/>
              <a:ext cx="95350" cy="51810"/>
            </a:xfrm>
            <a:custGeom>
              <a:avLst/>
              <a:gdLst/>
              <a:ahLst/>
              <a:cxnLst/>
              <a:rect l="l" t="t" r="r" b="b"/>
              <a:pathLst>
                <a:path w="1003" h="545" extrusionOk="0">
                  <a:moveTo>
                    <a:pt x="316" y="430"/>
                  </a:moveTo>
                  <a:cubicBezTo>
                    <a:pt x="316" y="372"/>
                    <a:pt x="344" y="315"/>
                    <a:pt x="401" y="258"/>
                  </a:cubicBezTo>
                  <a:cubicBezTo>
                    <a:pt x="430" y="229"/>
                    <a:pt x="487" y="201"/>
                    <a:pt x="544" y="201"/>
                  </a:cubicBezTo>
                  <a:cubicBezTo>
                    <a:pt x="630" y="201"/>
                    <a:pt x="688" y="201"/>
                    <a:pt x="716" y="258"/>
                  </a:cubicBezTo>
                  <a:cubicBezTo>
                    <a:pt x="773" y="315"/>
                    <a:pt x="802" y="372"/>
                    <a:pt x="802" y="430"/>
                  </a:cubicBezTo>
                  <a:cubicBezTo>
                    <a:pt x="773" y="544"/>
                    <a:pt x="1002" y="544"/>
                    <a:pt x="974" y="430"/>
                  </a:cubicBezTo>
                  <a:cubicBezTo>
                    <a:pt x="974" y="315"/>
                    <a:pt x="945" y="201"/>
                    <a:pt x="859" y="144"/>
                  </a:cubicBezTo>
                  <a:cubicBezTo>
                    <a:pt x="773" y="58"/>
                    <a:pt x="659" y="0"/>
                    <a:pt x="544" y="0"/>
                  </a:cubicBezTo>
                  <a:cubicBezTo>
                    <a:pt x="430" y="0"/>
                    <a:pt x="344" y="58"/>
                    <a:pt x="258" y="115"/>
                  </a:cubicBezTo>
                  <a:cubicBezTo>
                    <a:pt x="201" y="172"/>
                    <a:pt x="172" y="201"/>
                    <a:pt x="172" y="258"/>
                  </a:cubicBezTo>
                  <a:cubicBezTo>
                    <a:pt x="144" y="287"/>
                    <a:pt x="115" y="287"/>
                    <a:pt x="115" y="258"/>
                  </a:cubicBezTo>
                  <a:cubicBezTo>
                    <a:pt x="87" y="258"/>
                    <a:pt x="87" y="258"/>
                    <a:pt x="58" y="258"/>
                  </a:cubicBezTo>
                  <a:cubicBezTo>
                    <a:pt x="58" y="287"/>
                    <a:pt x="58" y="287"/>
                    <a:pt x="58" y="315"/>
                  </a:cubicBezTo>
                  <a:cubicBezTo>
                    <a:pt x="87" y="315"/>
                    <a:pt x="115" y="344"/>
                    <a:pt x="144" y="344"/>
                  </a:cubicBezTo>
                  <a:lnTo>
                    <a:pt x="144" y="344"/>
                  </a:lnTo>
                  <a:cubicBezTo>
                    <a:pt x="115" y="344"/>
                    <a:pt x="87" y="344"/>
                    <a:pt x="58" y="344"/>
                  </a:cubicBezTo>
                  <a:lnTo>
                    <a:pt x="29" y="344"/>
                  </a:lnTo>
                  <a:cubicBezTo>
                    <a:pt x="1" y="344"/>
                    <a:pt x="1" y="344"/>
                    <a:pt x="29" y="372"/>
                  </a:cubicBezTo>
                  <a:cubicBezTo>
                    <a:pt x="58" y="372"/>
                    <a:pt x="87" y="372"/>
                    <a:pt x="115" y="372"/>
                  </a:cubicBezTo>
                  <a:lnTo>
                    <a:pt x="115" y="372"/>
                  </a:lnTo>
                  <a:cubicBezTo>
                    <a:pt x="87" y="401"/>
                    <a:pt x="58" y="401"/>
                    <a:pt x="29" y="372"/>
                  </a:cubicBezTo>
                  <a:cubicBezTo>
                    <a:pt x="1" y="372"/>
                    <a:pt x="1" y="401"/>
                    <a:pt x="1" y="401"/>
                  </a:cubicBezTo>
                  <a:cubicBezTo>
                    <a:pt x="1" y="430"/>
                    <a:pt x="1" y="430"/>
                    <a:pt x="29" y="430"/>
                  </a:cubicBezTo>
                  <a:cubicBezTo>
                    <a:pt x="58" y="430"/>
                    <a:pt x="87" y="430"/>
                    <a:pt x="115" y="430"/>
                  </a:cubicBezTo>
                  <a:cubicBezTo>
                    <a:pt x="115" y="487"/>
                    <a:pt x="144" y="516"/>
                    <a:pt x="201" y="516"/>
                  </a:cubicBezTo>
                  <a:cubicBezTo>
                    <a:pt x="258" y="544"/>
                    <a:pt x="316" y="487"/>
                    <a:pt x="316" y="430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42;p57">
              <a:extLst>
                <a:ext uri="{FF2B5EF4-FFF2-40B4-BE49-F238E27FC236}">
                  <a16:creationId xmlns:a16="http://schemas.microsoft.com/office/drawing/2014/main" id="{96BA75B7-800C-4C78-9881-3B4932DE12AD}"/>
                </a:ext>
              </a:extLst>
            </p:cNvPr>
            <p:cNvSpPr/>
            <p:nvPr/>
          </p:nvSpPr>
          <p:spPr>
            <a:xfrm>
              <a:off x="2439414" y="1646965"/>
              <a:ext cx="612219" cy="478937"/>
            </a:xfrm>
            <a:custGeom>
              <a:avLst/>
              <a:gdLst/>
              <a:ahLst/>
              <a:cxnLst/>
              <a:rect l="l" t="t" r="r" b="b"/>
              <a:pathLst>
                <a:path w="6440" h="5038" extrusionOk="0">
                  <a:moveTo>
                    <a:pt x="744" y="4579"/>
                  </a:moveTo>
                  <a:lnTo>
                    <a:pt x="744" y="5037"/>
                  </a:lnTo>
                  <a:cubicBezTo>
                    <a:pt x="1059" y="4894"/>
                    <a:pt x="1259" y="4551"/>
                    <a:pt x="1202" y="4178"/>
                  </a:cubicBezTo>
                  <a:cubicBezTo>
                    <a:pt x="1202" y="4178"/>
                    <a:pt x="2662" y="3921"/>
                    <a:pt x="3120" y="2547"/>
                  </a:cubicBezTo>
                  <a:cubicBezTo>
                    <a:pt x="3120" y="2547"/>
                    <a:pt x="4064" y="2891"/>
                    <a:pt x="4751" y="2604"/>
                  </a:cubicBezTo>
                  <a:cubicBezTo>
                    <a:pt x="4751" y="2604"/>
                    <a:pt x="5066" y="3778"/>
                    <a:pt x="5781" y="4007"/>
                  </a:cubicBezTo>
                  <a:cubicBezTo>
                    <a:pt x="5781" y="4007"/>
                    <a:pt x="5810" y="4865"/>
                    <a:pt x="6153" y="4951"/>
                  </a:cubicBezTo>
                  <a:lnTo>
                    <a:pt x="6153" y="4551"/>
                  </a:lnTo>
                  <a:lnTo>
                    <a:pt x="6439" y="3949"/>
                  </a:lnTo>
                  <a:lnTo>
                    <a:pt x="6211" y="1946"/>
                  </a:lnTo>
                  <a:cubicBezTo>
                    <a:pt x="5838" y="1374"/>
                    <a:pt x="5409" y="830"/>
                    <a:pt x="4980" y="315"/>
                  </a:cubicBezTo>
                  <a:cubicBezTo>
                    <a:pt x="4780" y="229"/>
                    <a:pt x="3177" y="0"/>
                    <a:pt x="3177" y="0"/>
                  </a:cubicBezTo>
                  <a:lnTo>
                    <a:pt x="1288" y="1059"/>
                  </a:lnTo>
                  <a:cubicBezTo>
                    <a:pt x="1288" y="1059"/>
                    <a:pt x="630" y="1946"/>
                    <a:pt x="630" y="2146"/>
                  </a:cubicBezTo>
                  <a:cubicBezTo>
                    <a:pt x="630" y="2347"/>
                    <a:pt x="0" y="3606"/>
                    <a:pt x="744" y="4579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43;p57">
              <a:extLst>
                <a:ext uri="{FF2B5EF4-FFF2-40B4-BE49-F238E27FC236}">
                  <a16:creationId xmlns:a16="http://schemas.microsoft.com/office/drawing/2014/main" id="{0959BF36-BB8E-4F66-97CA-C419E75EF9C7}"/>
                </a:ext>
              </a:extLst>
            </p:cNvPr>
            <p:cNvSpPr/>
            <p:nvPr/>
          </p:nvSpPr>
          <p:spPr>
            <a:xfrm>
              <a:off x="1995935" y="3295683"/>
              <a:ext cx="1542715" cy="16351"/>
            </a:xfrm>
            <a:custGeom>
              <a:avLst/>
              <a:gdLst/>
              <a:ahLst/>
              <a:cxnLst/>
              <a:rect l="l" t="t" r="r" b="b"/>
              <a:pathLst>
                <a:path w="16228" h="172" fill="none" extrusionOk="0">
                  <a:moveTo>
                    <a:pt x="0" y="0"/>
                  </a:moveTo>
                  <a:lnTo>
                    <a:pt x="487" y="172"/>
                  </a:lnTo>
                  <a:moveTo>
                    <a:pt x="16227" y="0"/>
                  </a:moveTo>
                  <a:lnTo>
                    <a:pt x="15798" y="143"/>
                  </a:lnTo>
                </a:path>
              </a:pathLst>
            </a:custGeom>
            <a:noFill/>
            <a:ln w="6450" cap="rnd" cmpd="sng">
              <a:solidFill>
                <a:srgbClr val="D672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44;p57">
              <a:extLst>
                <a:ext uri="{FF2B5EF4-FFF2-40B4-BE49-F238E27FC236}">
                  <a16:creationId xmlns:a16="http://schemas.microsoft.com/office/drawing/2014/main" id="{B930D02C-8184-4419-96A0-057FF88CEE2B}"/>
                </a:ext>
              </a:extLst>
            </p:cNvPr>
            <p:cNvSpPr/>
            <p:nvPr/>
          </p:nvSpPr>
          <p:spPr>
            <a:xfrm>
              <a:off x="2501967" y="2811420"/>
              <a:ext cx="541490" cy="323791"/>
            </a:xfrm>
            <a:custGeom>
              <a:avLst/>
              <a:gdLst/>
              <a:ahLst/>
              <a:cxnLst/>
              <a:rect l="l" t="t" r="r" b="b"/>
              <a:pathLst>
                <a:path w="5696" h="3406" extrusionOk="0">
                  <a:moveTo>
                    <a:pt x="1031" y="458"/>
                  </a:moveTo>
                  <a:lnTo>
                    <a:pt x="1031" y="458"/>
                  </a:lnTo>
                  <a:cubicBezTo>
                    <a:pt x="1431" y="29"/>
                    <a:pt x="2090" y="29"/>
                    <a:pt x="2519" y="429"/>
                  </a:cubicBezTo>
                  <a:lnTo>
                    <a:pt x="2834" y="744"/>
                  </a:lnTo>
                  <a:lnTo>
                    <a:pt x="3149" y="429"/>
                  </a:lnTo>
                  <a:cubicBezTo>
                    <a:pt x="3549" y="0"/>
                    <a:pt x="4207" y="0"/>
                    <a:pt x="4637" y="401"/>
                  </a:cubicBezTo>
                  <a:lnTo>
                    <a:pt x="4637" y="401"/>
                  </a:lnTo>
                  <a:cubicBezTo>
                    <a:pt x="5696" y="1431"/>
                    <a:pt x="4150" y="2662"/>
                    <a:pt x="2891" y="3406"/>
                  </a:cubicBezTo>
                  <a:cubicBezTo>
                    <a:pt x="1689" y="2891"/>
                    <a:pt x="0" y="1517"/>
                    <a:pt x="1031" y="4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45;p57">
              <a:extLst>
                <a:ext uri="{FF2B5EF4-FFF2-40B4-BE49-F238E27FC236}">
                  <a16:creationId xmlns:a16="http://schemas.microsoft.com/office/drawing/2014/main" id="{7AFE59A4-34FE-455F-871B-F228BD751817}"/>
                </a:ext>
              </a:extLst>
            </p:cNvPr>
            <p:cNvSpPr/>
            <p:nvPr/>
          </p:nvSpPr>
          <p:spPr>
            <a:xfrm>
              <a:off x="1680318" y="2468614"/>
              <a:ext cx="424465" cy="546909"/>
            </a:xfrm>
            <a:custGeom>
              <a:avLst/>
              <a:gdLst/>
              <a:ahLst/>
              <a:cxnLst/>
              <a:rect l="l" t="t" r="r" b="b"/>
              <a:pathLst>
                <a:path w="4465" h="5753" extrusionOk="0">
                  <a:moveTo>
                    <a:pt x="3721" y="0"/>
                  </a:moveTo>
                  <a:lnTo>
                    <a:pt x="4379" y="458"/>
                  </a:lnTo>
                  <a:lnTo>
                    <a:pt x="4179" y="773"/>
                  </a:lnTo>
                  <a:cubicBezTo>
                    <a:pt x="4436" y="1002"/>
                    <a:pt x="4465" y="1374"/>
                    <a:pt x="4265" y="1660"/>
                  </a:cubicBezTo>
                  <a:lnTo>
                    <a:pt x="4064" y="2003"/>
                  </a:lnTo>
                  <a:lnTo>
                    <a:pt x="3750" y="2461"/>
                  </a:lnTo>
                  <a:lnTo>
                    <a:pt x="3750" y="2461"/>
                  </a:lnTo>
                  <a:lnTo>
                    <a:pt x="3721" y="2519"/>
                  </a:lnTo>
                  <a:lnTo>
                    <a:pt x="3721" y="2519"/>
                  </a:lnTo>
                  <a:cubicBezTo>
                    <a:pt x="3664" y="2576"/>
                    <a:pt x="3635" y="2604"/>
                    <a:pt x="3578" y="2662"/>
                  </a:cubicBezTo>
                  <a:cubicBezTo>
                    <a:pt x="3463" y="2690"/>
                    <a:pt x="3406" y="2719"/>
                    <a:pt x="3377" y="2747"/>
                  </a:cubicBezTo>
                  <a:cubicBezTo>
                    <a:pt x="3349" y="2805"/>
                    <a:pt x="3349" y="2862"/>
                    <a:pt x="3349" y="2919"/>
                  </a:cubicBezTo>
                  <a:cubicBezTo>
                    <a:pt x="3349" y="3034"/>
                    <a:pt x="3320" y="3148"/>
                    <a:pt x="3234" y="3234"/>
                  </a:cubicBezTo>
                  <a:lnTo>
                    <a:pt x="3177" y="3320"/>
                  </a:lnTo>
                  <a:lnTo>
                    <a:pt x="1861" y="5323"/>
                  </a:lnTo>
                  <a:lnTo>
                    <a:pt x="1803" y="5409"/>
                  </a:lnTo>
                  <a:cubicBezTo>
                    <a:pt x="1632" y="5695"/>
                    <a:pt x="1260" y="5753"/>
                    <a:pt x="1002" y="5581"/>
                  </a:cubicBezTo>
                  <a:lnTo>
                    <a:pt x="344" y="5123"/>
                  </a:lnTo>
                  <a:cubicBezTo>
                    <a:pt x="58" y="4951"/>
                    <a:pt x="0" y="4579"/>
                    <a:pt x="172" y="4322"/>
                  </a:cubicBezTo>
                  <a:lnTo>
                    <a:pt x="229" y="4236"/>
                  </a:lnTo>
                  <a:lnTo>
                    <a:pt x="1546" y="2232"/>
                  </a:lnTo>
                  <a:lnTo>
                    <a:pt x="1603" y="2146"/>
                  </a:lnTo>
                  <a:cubicBezTo>
                    <a:pt x="1660" y="2061"/>
                    <a:pt x="1718" y="2003"/>
                    <a:pt x="1803" y="1946"/>
                  </a:cubicBezTo>
                  <a:cubicBezTo>
                    <a:pt x="1947" y="1889"/>
                    <a:pt x="1975" y="1860"/>
                    <a:pt x="1975" y="1832"/>
                  </a:cubicBezTo>
                  <a:cubicBezTo>
                    <a:pt x="2004" y="1774"/>
                    <a:pt x="2032" y="1717"/>
                    <a:pt x="2032" y="1660"/>
                  </a:cubicBezTo>
                  <a:cubicBezTo>
                    <a:pt x="2032" y="1574"/>
                    <a:pt x="2032" y="1488"/>
                    <a:pt x="2090" y="1431"/>
                  </a:cubicBezTo>
                  <a:lnTo>
                    <a:pt x="2090" y="1431"/>
                  </a:lnTo>
                  <a:lnTo>
                    <a:pt x="2118" y="1374"/>
                  </a:lnTo>
                  <a:lnTo>
                    <a:pt x="2433" y="916"/>
                  </a:lnTo>
                  <a:lnTo>
                    <a:pt x="2633" y="572"/>
                  </a:lnTo>
                  <a:cubicBezTo>
                    <a:pt x="2834" y="286"/>
                    <a:pt x="3206" y="172"/>
                    <a:pt x="3521" y="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46;p57">
              <a:extLst>
                <a:ext uri="{FF2B5EF4-FFF2-40B4-BE49-F238E27FC236}">
                  <a16:creationId xmlns:a16="http://schemas.microsoft.com/office/drawing/2014/main" id="{F63DB220-35A6-4913-B0D9-E04F82F751DF}"/>
                </a:ext>
              </a:extLst>
            </p:cNvPr>
            <p:cNvSpPr/>
            <p:nvPr/>
          </p:nvSpPr>
          <p:spPr>
            <a:xfrm>
              <a:off x="1680318" y="2468614"/>
              <a:ext cx="386439" cy="522382"/>
            </a:xfrm>
            <a:custGeom>
              <a:avLst/>
              <a:gdLst/>
              <a:ahLst/>
              <a:cxnLst/>
              <a:rect l="l" t="t" r="r" b="b"/>
              <a:pathLst>
                <a:path w="4065" h="5495" extrusionOk="0">
                  <a:moveTo>
                    <a:pt x="3721" y="0"/>
                  </a:moveTo>
                  <a:lnTo>
                    <a:pt x="3978" y="172"/>
                  </a:lnTo>
                  <a:lnTo>
                    <a:pt x="3750" y="515"/>
                  </a:lnTo>
                  <a:cubicBezTo>
                    <a:pt x="4007" y="744"/>
                    <a:pt x="4064" y="1116"/>
                    <a:pt x="3864" y="1402"/>
                  </a:cubicBezTo>
                  <a:lnTo>
                    <a:pt x="3635" y="1746"/>
                  </a:lnTo>
                  <a:lnTo>
                    <a:pt x="3349" y="2204"/>
                  </a:lnTo>
                  <a:lnTo>
                    <a:pt x="3349" y="2204"/>
                  </a:lnTo>
                  <a:lnTo>
                    <a:pt x="3292" y="2261"/>
                  </a:lnTo>
                  <a:lnTo>
                    <a:pt x="3292" y="2261"/>
                  </a:lnTo>
                  <a:cubicBezTo>
                    <a:pt x="3263" y="2290"/>
                    <a:pt x="3206" y="2347"/>
                    <a:pt x="3149" y="2375"/>
                  </a:cubicBezTo>
                  <a:cubicBezTo>
                    <a:pt x="3063" y="2433"/>
                    <a:pt x="2977" y="2433"/>
                    <a:pt x="2948" y="2461"/>
                  </a:cubicBezTo>
                  <a:cubicBezTo>
                    <a:pt x="2920" y="2519"/>
                    <a:pt x="2920" y="2576"/>
                    <a:pt x="2948" y="2633"/>
                  </a:cubicBezTo>
                  <a:cubicBezTo>
                    <a:pt x="2948" y="2747"/>
                    <a:pt x="2891" y="2862"/>
                    <a:pt x="2834" y="2948"/>
                  </a:cubicBezTo>
                  <a:lnTo>
                    <a:pt x="2776" y="3062"/>
                  </a:lnTo>
                  <a:lnTo>
                    <a:pt x="1460" y="5037"/>
                  </a:lnTo>
                  <a:lnTo>
                    <a:pt x="1403" y="5152"/>
                  </a:lnTo>
                  <a:cubicBezTo>
                    <a:pt x="1202" y="5409"/>
                    <a:pt x="859" y="5495"/>
                    <a:pt x="573" y="5295"/>
                  </a:cubicBezTo>
                  <a:lnTo>
                    <a:pt x="344" y="5152"/>
                  </a:lnTo>
                  <a:cubicBezTo>
                    <a:pt x="58" y="4951"/>
                    <a:pt x="0" y="4608"/>
                    <a:pt x="172" y="4322"/>
                  </a:cubicBezTo>
                  <a:lnTo>
                    <a:pt x="229" y="4236"/>
                  </a:lnTo>
                  <a:lnTo>
                    <a:pt x="1546" y="2232"/>
                  </a:lnTo>
                  <a:lnTo>
                    <a:pt x="1603" y="2146"/>
                  </a:lnTo>
                  <a:cubicBezTo>
                    <a:pt x="1660" y="2061"/>
                    <a:pt x="1718" y="2003"/>
                    <a:pt x="1803" y="1975"/>
                  </a:cubicBezTo>
                  <a:cubicBezTo>
                    <a:pt x="1947" y="1889"/>
                    <a:pt x="1975" y="1889"/>
                    <a:pt x="1975" y="1832"/>
                  </a:cubicBezTo>
                  <a:cubicBezTo>
                    <a:pt x="2004" y="1774"/>
                    <a:pt x="2032" y="1717"/>
                    <a:pt x="2032" y="1660"/>
                  </a:cubicBezTo>
                  <a:cubicBezTo>
                    <a:pt x="2032" y="1574"/>
                    <a:pt x="2061" y="1517"/>
                    <a:pt x="2090" y="1431"/>
                  </a:cubicBezTo>
                  <a:lnTo>
                    <a:pt x="2090" y="1431"/>
                  </a:lnTo>
                  <a:lnTo>
                    <a:pt x="2118" y="1374"/>
                  </a:lnTo>
                  <a:lnTo>
                    <a:pt x="2433" y="916"/>
                  </a:lnTo>
                  <a:lnTo>
                    <a:pt x="2633" y="601"/>
                  </a:lnTo>
                  <a:cubicBezTo>
                    <a:pt x="2834" y="286"/>
                    <a:pt x="3206" y="200"/>
                    <a:pt x="3521" y="3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47;p57">
              <a:extLst>
                <a:ext uri="{FF2B5EF4-FFF2-40B4-BE49-F238E27FC236}">
                  <a16:creationId xmlns:a16="http://schemas.microsoft.com/office/drawing/2014/main" id="{2600F72D-9ACE-4C1E-9E12-F76331D30DA0}"/>
                </a:ext>
              </a:extLst>
            </p:cNvPr>
            <p:cNvSpPr/>
            <p:nvPr/>
          </p:nvSpPr>
          <p:spPr>
            <a:xfrm>
              <a:off x="2017705" y="2433250"/>
              <a:ext cx="108849" cy="95255"/>
            </a:xfrm>
            <a:custGeom>
              <a:avLst/>
              <a:gdLst/>
              <a:ahLst/>
              <a:cxnLst/>
              <a:rect l="l" t="t" r="r" b="b"/>
              <a:pathLst>
                <a:path w="1145" h="1002" extrusionOk="0">
                  <a:moveTo>
                    <a:pt x="744" y="229"/>
                  </a:moveTo>
                  <a:lnTo>
                    <a:pt x="458" y="57"/>
                  </a:lnTo>
                  <a:cubicBezTo>
                    <a:pt x="372" y="0"/>
                    <a:pt x="258" y="29"/>
                    <a:pt x="201" y="114"/>
                  </a:cubicBezTo>
                  <a:lnTo>
                    <a:pt x="0" y="429"/>
                  </a:lnTo>
                  <a:lnTo>
                    <a:pt x="429" y="715"/>
                  </a:lnTo>
                  <a:lnTo>
                    <a:pt x="859" y="1002"/>
                  </a:lnTo>
                  <a:lnTo>
                    <a:pt x="1059" y="687"/>
                  </a:lnTo>
                  <a:cubicBezTo>
                    <a:pt x="1145" y="601"/>
                    <a:pt x="1116" y="487"/>
                    <a:pt x="1030" y="4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48;p57">
              <a:extLst>
                <a:ext uri="{FF2B5EF4-FFF2-40B4-BE49-F238E27FC236}">
                  <a16:creationId xmlns:a16="http://schemas.microsoft.com/office/drawing/2014/main" id="{F48F81F6-9CBA-40F5-9A3A-8D47CCF669C0}"/>
                </a:ext>
              </a:extLst>
            </p:cNvPr>
            <p:cNvSpPr/>
            <p:nvPr/>
          </p:nvSpPr>
          <p:spPr>
            <a:xfrm>
              <a:off x="1887085" y="2525749"/>
              <a:ext cx="198686" cy="165983"/>
            </a:xfrm>
            <a:custGeom>
              <a:avLst/>
              <a:gdLst/>
              <a:ahLst/>
              <a:cxnLst/>
              <a:rect l="l" t="t" r="r" b="b"/>
              <a:pathLst>
                <a:path w="2090" h="1746" extrusionOk="0">
                  <a:moveTo>
                    <a:pt x="458" y="0"/>
                  </a:moveTo>
                  <a:lnTo>
                    <a:pt x="0" y="687"/>
                  </a:lnTo>
                  <a:lnTo>
                    <a:pt x="1632" y="1746"/>
                  </a:lnTo>
                  <a:lnTo>
                    <a:pt x="2090" y="1088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49;p57">
              <a:extLst>
                <a:ext uri="{FF2B5EF4-FFF2-40B4-BE49-F238E27FC236}">
                  <a16:creationId xmlns:a16="http://schemas.microsoft.com/office/drawing/2014/main" id="{8F1D8B18-7AC3-4895-99A0-8B8A1486FEFC}"/>
                </a:ext>
              </a:extLst>
            </p:cNvPr>
            <p:cNvSpPr/>
            <p:nvPr/>
          </p:nvSpPr>
          <p:spPr>
            <a:xfrm>
              <a:off x="1201475" y="2457682"/>
              <a:ext cx="307535" cy="157903"/>
            </a:xfrm>
            <a:custGeom>
              <a:avLst/>
              <a:gdLst/>
              <a:ahLst/>
              <a:cxnLst/>
              <a:rect l="l" t="t" r="r" b="b"/>
              <a:pathLst>
                <a:path w="3235" h="1661" extrusionOk="0">
                  <a:moveTo>
                    <a:pt x="3063" y="1"/>
                  </a:moveTo>
                  <a:lnTo>
                    <a:pt x="0" y="1174"/>
                  </a:lnTo>
                  <a:lnTo>
                    <a:pt x="201" y="1660"/>
                  </a:lnTo>
                  <a:lnTo>
                    <a:pt x="3234" y="487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50;p57">
              <a:extLst>
                <a:ext uri="{FF2B5EF4-FFF2-40B4-BE49-F238E27FC236}">
                  <a16:creationId xmlns:a16="http://schemas.microsoft.com/office/drawing/2014/main" id="{9D98E00E-F07D-42F3-846B-4989B82CE859}"/>
                </a:ext>
              </a:extLst>
            </p:cNvPr>
            <p:cNvSpPr/>
            <p:nvPr/>
          </p:nvSpPr>
          <p:spPr>
            <a:xfrm>
              <a:off x="1201475" y="2457682"/>
              <a:ext cx="299360" cy="130714"/>
            </a:xfrm>
            <a:custGeom>
              <a:avLst/>
              <a:gdLst/>
              <a:ahLst/>
              <a:cxnLst/>
              <a:rect l="l" t="t" r="r" b="b"/>
              <a:pathLst>
                <a:path w="3149" h="1375" extrusionOk="0">
                  <a:moveTo>
                    <a:pt x="3063" y="1"/>
                  </a:moveTo>
                  <a:lnTo>
                    <a:pt x="0" y="1174"/>
                  </a:lnTo>
                  <a:lnTo>
                    <a:pt x="86" y="1374"/>
                  </a:lnTo>
                  <a:lnTo>
                    <a:pt x="3149" y="201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51;p57">
              <a:extLst>
                <a:ext uri="{FF2B5EF4-FFF2-40B4-BE49-F238E27FC236}">
                  <a16:creationId xmlns:a16="http://schemas.microsoft.com/office/drawing/2014/main" id="{46DF38B9-BB2F-46DD-BF8F-BE5477384B71}"/>
                </a:ext>
              </a:extLst>
            </p:cNvPr>
            <p:cNvSpPr/>
            <p:nvPr/>
          </p:nvSpPr>
          <p:spPr>
            <a:xfrm>
              <a:off x="1100801" y="2340656"/>
              <a:ext cx="506126" cy="394615"/>
            </a:xfrm>
            <a:custGeom>
              <a:avLst/>
              <a:gdLst/>
              <a:ahLst/>
              <a:cxnLst/>
              <a:rect l="l" t="t" r="r" b="b"/>
              <a:pathLst>
                <a:path w="5324" h="4151" extrusionOk="0">
                  <a:moveTo>
                    <a:pt x="916" y="3750"/>
                  </a:moveTo>
                  <a:cubicBezTo>
                    <a:pt x="745" y="3779"/>
                    <a:pt x="544" y="3693"/>
                    <a:pt x="487" y="3521"/>
                  </a:cubicBezTo>
                  <a:lnTo>
                    <a:pt x="58" y="2462"/>
                  </a:lnTo>
                  <a:cubicBezTo>
                    <a:pt x="1" y="2290"/>
                    <a:pt x="86" y="2090"/>
                    <a:pt x="229" y="2004"/>
                  </a:cubicBezTo>
                  <a:lnTo>
                    <a:pt x="229" y="1976"/>
                  </a:lnTo>
                  <a:cubicBezTo>
                    <a:pt x="344" y="1689"/>
                    <a:pt x="487" y="1403"/>
                    <a:pt x="659" y="1146"/>
                  </a:cubicBezTo>
                  <a:lnTo>
                    <a:pt x="659" y="1146"/>
                  </a:lnTo>
                  <a:cubicBezTo>
                    <a:pt x="830" y="1060"/>
                    <a:pt x="1031" y="1146"/>
                    <a:pt x="1088" y="1317"/>
                  </a:cubicBezTo>
                  <a:lnTo>
                    <a:pt x="2004" y="3693"/>
                  </a:lnTo>
                  <a:cubicBezTo>
                    <a:pt x="2061" y="3865"/>
                    <a:pt x="1975" y="4065"/>
                    <a:pt x="1804" y="4151"/>
                  </a:cubicBezTo>
                  <a:lnTo>
                    <a:pt x="1804" y="4151"/>
                  </a:lnTo>
                  <a:cubicBezTo>
                    <a:pt x="1517" y="4065"/>
                    <a:pt x="1231" y="3922"/>
                    <a:pt x="945" y="3807"/>
                  </a:cubicBezTo>
                  <a:lnTo>
                    <a:pt x="945" y="3750"/>
                  </a:lnTo>
                  <a:close/>
                  <a:moveTo>
                    <a:pt x="3521" y="1"/>
                  </a:moveTo>
                  <a:lnTo>
                    <a:pt x="3521" y="1"/>
                  </a:lnTo>
                  <a:cubicBezTo>
                    <a:pt x="3320" y="87"/>
                    <a:pt x="3234" y="259"/>
                    <a:pt x="3320" y="459"/>
                  </a:cubicBezTo>
                  <a:lnTo>
                    <a:pt x="4236" y="2834"/>
                  </a:lnTo>
                  <a:cubicBezTo>
                    <a:pt x="4293" y="3006"/>
                    <a:pt x="4494" y="3092"/>
                    <a:pt x="4665" y="3035"/>
                  </a:cubicBezTo>
                  <a:lnTo>
                    <a:pt x="4665" y="3035"/>
                  </a:lnTo>
                  <a:cubicBezTo>
                    <a:pt x="4837" y="2949"/>
                    <a:pt x="4923" y="2777"/>
                    <a:pt x="4894" y="2605"/>
                  </a:cubicBezTo>
                  <a:cubicBezTo>
                    <a:pt x="5066" y="2548"/>
                    <a:pt x="5152" y="2348"/>
                    <a:pt x="5095" y="2176"/>
                  </a:cubicBezTo>
                  <a:lnTo>
                    <a:pt x="5095" y="2147"/>
                  </a:lnTo>
                  <a:cubicBezTo>
                    <a:pt x="5238" y="2062"/>
                    <a:pt x="5324" y="1861"/>
                    <a:pt x="5266" y="1689"/>
                  </a:cubicBezTo>
                  <a:lnTo>
                    <a:pt x="4837" y="602"/>
                  </a:lnTo>
                  <a:cubicBezTo>
                    <a:pt x="4780" y="430"/>
                    <a:pt x="4580" y="344"/>
                    <a:pt x="4408" y="402"/>
                  </a:cubicBezTo>
                  <a:lnTo>
                    <a:pt x="4408" y="373"/>
                  </a:lnTo>
                  <a:cubicBezTo>
                    <a:pt x="4122" y="201"/>
                    <a:pt x="3835" y="87"/>
                    <a:pt x="3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52;p57">
              <a:extLst>
                <a:ext uri="{FF2B5EF4-FFF2-40B4-BE49-F238E27FC236}">
                  <a16:creationId xmlns:a16="http://schemas.microsoft.com/office/drawing/2014/main" id="{D8843378-6D25-4A4D-AA15-BAE7F37E801F}"/>
                </a:ext>
              </a:extLst>
            </p:cNvPr>
            <p:cNvSpPr/>
            <p:nvPr/>
          </p:nvSpPr>
          <p:spPr>
            <a:xfrm>
              <a:off x="1484389" y="2452263"/>
              <a:ext cx="119877" cy="179673"/>
            </a:xfrm>
            <a:custGeom>
              <a:avLst/>
              <a:gdLst/>
              <a:ahLst/>
              <a:cxnLst/>
              <a:rect l="l" t="t" r="r" b="b"/>
              <a:pathLst>
                <a:path w="1261" h="1890" extrusionOk="0">
                  <a:moveTo>
                    <a:pt x="1" y="1116"/>
                  </a:moveTo>
                  <a:lnTo>
                    <a:pt x="201" y="1660"/>
                  </a:lnTo>
                  <a:cubicBezTo>
                    <a:pt x="201" y="1689"/>
                    <a:pt x="230" y="1717"/>
                    <a:pt x="258" y="1746"/>
                  </a:cubicBezTo>
                  <a:cubicBezTo>
                    <a:pt x="344" y="1861"/>
                    <a:pt x="516" y="1889"/>
                    <a:pt x="630" y="1861"/>
                  </a:cubicBezTo>
                  <a:cubicBezTo>
                    <a:pt x="802" y="1775"/>
                    <a:pt x="888" y="1603"/>
                    <a:pt x="859" y="1431"/>
                  </a:cubicBezTo>
                  <a:cubicBezTo>
                    <a:pt x="1031" y="1374"/>
                    <a:pt x="1117" y="1174"/>
                    <a:pt x="1060" y="1002"/>
                  </a:cubicBezTo>
                  <a:lnTo>
                    <a:pt x="1060" y="973"/>
                  </a:lnTo>
                  <a:cubicBezTo>
                    <a:pt x="1174" y="888"/>
                    <a:pt x="1260" y="744"/>
                    <a:pt x="1260" y="601"/>
                  </a:cubicBezTo>
                  <a:cubicBezTo>
                    <a:pt x="1231" y="573"/>
                    <a:pt x="1231" y="544"/>
                    <a:pt x="1231" y="515"/>
                  </a:cubicBezTo>
                  <a:lnTo>
                    <a:pt x="1031" y="0"/>
                  </a:lnTo>
                  <a:cubicBezTo>
                    <a:pt x="1088" y="172"/>
                    <a:pt x="1003" y="372"/>
                    <a:pt x="859" y="458"/>
                  </a:cubicBezTo>
                  <a:lnTo>
                    <a:pt x="859" y="487"/>
                  </a:lnTo>
                  <a:cubicBezTo>
                    <a:pt x="1231" y="1031"/>
                    <a:pt x="430" y="1660"/>
                    <a:pt x="1" y="1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53;p57">
              <a:extLst>
                <a:ext uri="{FF2B5EF4-FFF2-40B4-BE49-F238E27FC236}">
                  <a16:creationId xmlns:a16="http://schemas.microsoft.com/office/drawing/2014/main" id="{550F6724-8D12-4F8B-86FD-95B9A3273B15}"/>
                </a:ext>
              </a:extLst>
            </p:cNvPr>
            <p:cNvSpPr/>
            <p:nvPr/>
          </p:nvSpPr>
          <p:spPr>
            <a:xfrm>
              <a:off x="1127990" y="2626328"/>
              <a:ext cx="168835" cy="141647"/>
            </a:xfrm>
            <a:custGeom>
              <a:avLst/>
              <a:gdLst/>
              <a:ahLst/>
              <a:cxnLst/>
              <a:rect l="l" t="t" r="r" b="b"/>
              <a:pathLst>
                <a:path w="1776" h="1490" extrusionOk="0">
                  <a:moveTo>
                    <a:pt x="1718" y="688"/>
                  </a:moveTo>
                  <a:lnTo>
                    <a:pt x="1518" y="144"/>
                  </a:lnTo>
                  <a:cubicBezTo>
                    <a:pt x="1260" y="487"/>
                    <a:pt x="745" y="545"/>
                    <a:pt x="430" y="259"/>
                  </a:cubicBezTo>
                  <a:lnTo>
                    <a:pt x="430" y="201"/>
                  </a:lnTo>
                  <a:cubicBezTo>
                    <a:pt x="258" y="259"/>
                    <a:pt x="87" y="173"/>
                    <a:pt x="1" y="1"/>
                  </a:cubicBezTo>
                  <a:lnTo>
                    <a:pt x="201" y="516"/>
                  </a:lnTo>
                  <a:cubicBezTo>
                    <a:pt x="287" y="688"/>
                    <a:pt x="459" y="774"/>
                    <a:pt x="630" y="745"/>
                  </a:cubicBezTo>
                  <a:lnTo>
                    <a:pt x="630" y="774"/>
                  </a:lnTo>
                  <a:cubicBezTo>
                    <a:pt x="688" y="1489"/>
                    <a:pt x="1775" y="1403"/>
                    <a:pt x="1718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54;p57">
              <a:extLst>
                <a:ext uri="{FF2B5EF4-FFF2-40B4-BE49-F238E27FC236}">
                  <a16:creationId xmlns:a16="http://schemas.microsoft.com/office/drawing/2014/main" id="{538E892E-2D54-437C-8665-EFADE2FC583B}"/>
                </a:ext>
              </a:extLst>
            </p:cNvPr>
            <p:cNvSpPr/>
            <p:nvPr/>
          </p:nvSpPr>
          <p:spPr>
            <a:xfrm>
              <a:off x="1100801" y="2531167"/>
              <a:ext cx="68067" cy="119782"/>
            </a:xfrm>
            <a:custGeom>
              <a:avLst/>
              <a:gdLst/>
              <a:ahLst/>
              <a:cxnLst/>
              <a:rect l="l" t="t" r="r" b="b"/>
              <a:pathLst>
                <a:path w="716" h="1260" extrusionOk="0">
                  <a:moveTo>
                    <a:pt x="229" y="0"/>
                  </a:moveTo>
                  <a:cubicBezTo>
                    <a:pt x="86" y="86"/>
                    <a:pt x="1" y="258"/>
                    <a:pt x="58" y="430"/>
                  </a:cubicBezTo>
                  <a:lnTo>
                    <a:pt x="287" y="1002"/>
                  </a:lnTo>
                  <a:cubicBezTo>
                    <a:pt x="344" y="1174"/>
                    <a:pt x="544" y="1260"/>
                    <a:pt x="716" y="12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55;p57">
              <a:extLst>
                <a:ext uri="{FF2B5EF4-FFF2-40B4-BE49-F238E27FC236}">
                  <a16:creationId xmlns:a16="http://schemas.microsoft.com/office/drawing/2014/main" id="{18930018-1DE8-478E-A937-FB57744E7985}"/>
                </a:ext>
              </a:extLst>
            </p:cNvPr>
            <p:cNvSpPr/>
            <p:nvPr/>
          </p:nvSpPr>
          <p:spPr>
            <a:xfrm>
              <a:off x="1517092" y="2370602"/>
              <a:ext cx="70823" cy="130714"/>
            </a:xfrm>
            <a:custGeom>
              <a:avLst/>
              <a:gdLst/>
              <a:ahLst/>
              <a:cxnLst/>
              <a:rect l="l" t="t" r="r" b="b"/>
              <a:pathLst>
                <a:path w="745" h="1375" extrusionOk="0">
                  <a:moveTo>
                    <a:pt x="0" y="1"/>
                  </a:moveTo>
                  <a:lnTo>
                    <a:pt x="515" y="1374"/>
                  </a:lnTo>
                  <a:cubicBezTo>
                    <a:pt x="515" y="1346"/>
                    <a:pt x="515" y="1346"/>
                    <a:pt x="515" y="1346"/>
                  </a:cubicBezTo>
                  <a:lnTo>
                    <a:pt x="515" y="1289"/>
                  </a:lnTo>
                  <a:cubicBezTo>
                    <a:pt x="687" y="1203"/>
                    <a:pt x="744" y="1031"/>
                    <a:pt x="687" y="859"/>
                  </a:cubicBezTo>
                  <a:lnTo>
                    <a:pt x="458" y="287"/>
                  </a:lnTo>
                  <a:cubicBezTo>
                    <a:pt x="401" y="115"/>
                    <a:pt x="229" y="29"/>
                    <a:pt x="29" y="87"/>
                  </a:cubicBezTo>
                  <a:lnTo>
                    <a:pt x="29" y="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56;p57">
              <a:extLst>
                <a:ext uri="{FF2B5EF4-FFF2-40B4-BE49-F238E27FC236}">
                  <a16:creationId xmlns:a16="http://schemas.microsoft.com/office/drawing/2014/main" id="{F1A56E5A-4FD6-45EF-94E3-4A1A261D503E}"/>
                </a:ext>
              </a:extLst>
            </p:cNvPr>
            <p:cNvSpPr/>
            <p:nvPr/>
          </p:nvSpPr>
          <p:spPr>
            <a:xfrm>
              <a:off x="4017400" y="2182943"/>
              <a:ext cx="46297" cy="160565"/>
            </a:xfrm>
            <a:custGeom>
              <a:avLst/>
              <a:gdLst/>
              <a:ahLst/>
              <a:cxnLst/>
              <a:rect l="l" t="t" r="r" b="b"/>
              <a:pathLst>
                <a:path w="487" h="1689" extrusionOk="0">
                  <a:moveTo>
                    <a:pt x="29" y="687"/>
                  </a:moveTo>
                  <a:cubicBezTo>
                    <a:pt x="58" y="458"/>
                    <a:pt x="143" y="29"/>
                    <a:pt x="315" y="0"/>
                  </a:cubicBezTo>
                  <a:cubicBezTo>
                    <a:pt x="401" y="0"/>
                    <a:pt x="487" y="0"/>
                    <a:pt x="401" y="200"/>
                  </a:cubicBezTo>
                  <a:cubicBezTo>
                    <a:pt x="258" y="515"/>
                    <a:pt x="172" y="887"/>
                    <a:pt x="172" y="1231"/>
                  </a:cubicBezTo>
                  <a:cubicBezTo>
                    <a:pt x="143" y="1689"/>
                    <a:pt x="0" y="944"/>
                    <a:pt x="29" y="6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57;p57">
              <a:extLst>
                <a:ext uri="{FF2B5EF4-FFF2-40B4-BE49-F238E27FC236}">
                  <a16:creationId xmlns:a16="http://schemas.microsoft.com/office/drawing/2014/main" id="{6413C900-8D5B-483E-BEFF-DD89FD7632FA}"/>
                </a:ext>
              </a:extLst>
            </p:cNvPr>
            <p:cNvSpPr/>
            <p:nvPr/>
          </p:nvSpPr>
          <p:spPr>
            <a:xfrm>
              <a:off x="3892199" y="2199199"/>
              <a:ext cx="133471" cy="84418"/>
            </a:xfrm>
            <a:custGeom>
              <a:avLst/>
              <a:gdLst/>
              <a:ahLst/>
              <a:cxnLst/>
              <a:rect l="l" t="t" r="r" b="b"/>
              <a:pathLst>
                <a:path w="1404" h="888" extrusionOk="0">
                  <a:moveTo>
                    <a:pt x="1403" y="688"/>
                  </a:moveTo>
                  <a:cubicBezTo>
                    <a:pt x="1346" y="287"/>
                    <a:pt x="1003" y="1"/>
                    <a:pt x="602" y="29"/>
                  </a:cubicBezTo>
                  <a:cubicBezTo>
                    <a:pt x="401" y="29"/>
                    <a:pt x="201" y="29"/>
                    <a:pt x="1" y="87"/>
                  </a:cubicBezTo>
                  <a:cubicBezTo>
                    <a:pt x="230" y="630"/>
                    <a:pt x="831" y="888"/>
                    <a:pt x="1403" y="6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58;p57">
              <a:extLst>
                <a:ext uri="{FF2B5EF4-FFF2-40B4-BE49-F238E27FC236}">
                  <a16:creationId xmlns:a16="http://schemas.microsoft.com/office/drawing/2014/main" id="{92FABE5D-57F4-4A5B-B87F-5C5ECDEB0F1F}"/>
                </a:ext>
              </a:extLst>
            </p:cNvPr>
            <p:cNvSpPr/>
            <p:nvPr/>
          </p:nvSpPr>
          <p:spPr>
            <a:xfrm>
              <a:off x="4025576" y="2199199"/>
              <a:ext cx="133376" cy="84418"/>
            </a:xfrm>
            <a:custGeom>
              <a:avLst/>
              <a:gdLst/>
              <a:ahLst/>
              <a:cxnLst/>
              <a:rect l="l" t="t" r="r" b="b"/>
              <a:pathLst>
                <a:path w="1403" h="888" extrusionOk="0">
                  <a:moveTo>
                    <a:pt x="0" y="688"/>
                  </a:moveTo>
                  <a:cubicBezTo>
                    <a:pt x="29" y="287"/>
                    <a:pt x="401" y="1"/>
                    <a:pt x="802" y="29"/>
                  </a:cubicBezTo>
                  <a:cubicBezTo>
                    <a:pt x="1002" y="29"/>
                    <a:pt x="1202" y="29"/>
                    <a:pt x="1403" y="87"/>
                  </a:cubicBezTo>
                  <a:cubicBezTo>
                    <a:pt x="1174" y="630"/>
                    <a:pt x="544" y="888"/>
                    <a:pt x="0" y="6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59;p57">
              <a:extLst>
                <a:ext uri="{FF2B5EF4-FFF2-40B4-BE49-F238E27FC236}">
                  <a16:creationId xmlns:a16="http://schemas.microsoft.com/office/drawing/2014/main" id="{1BF62293-EC1C-4B4D-BD71-55521E9EB71D}"/>
                </a:ext>
              </a:extLst>
            </p:cNvPr>
            <p:cNvSpPr/>
            <p:nvPr/>
          </p:nvSpPr>
          <p:spPr>
            <a:xfrm>
              <a:off x="3786106" y="2253672"/>
              <a:ext cx="500707" cy="272171"/>
            </a:xfrm>
            <a:custGeom>
              <a:avLst/>
              <a:gdLst/>
              <a:ahLst/>
              <a:cxnLst/>
              <a:rect l="l" t="t" r="r" b="b"/>
              <a:pathLst>
                <a:path w="5267" h="2863" extrusionOk="0">
                  <a:moveTo>
                    <a:pt x="2147" y="2833"/>
                  </a:moveTo>
                  <a:cubicBezTo>
                    <a:pt x="2405" y="2862"/>
                    <a:pt x="2491" y="2719"/>
                    <a:pt x="2576" y="2719"/>
                  </a:cubicBezTo>
                  <a:cubicBezTo>
                    <a:pt x="2662" y="2719"/>
                    <a:pt x="2777" y="2862"/>
                    <a:pt x="2977" y="2833"/>
                  </a:cubicBezTo>
                  <a:cubicBezTo>
                    <a:pt x="4236" y="2690"/>
                    <a:pt x="5267" y="0"/>
                    <a:pt x="2405" y="86"/>
                  </a:cubicBezTo>
                  <a:cubicBezTo>
                    <a:pt x="1" y="143"/>
                    <a:pt x="831" y="2719"/>
                    <a:pt x="2147" y="28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60;p57">
              <a:extLst>
                <a:ext uri="{FF2B5EF4-FFF2-40B4-BE49-F238E27FC236}">
                  <a16:creationId xmlns:a16="http://schemas.microsoft.com/office/drawing/2014/main" id="{C0AE3872-825A-44EA-9799-3673835E8257}"/>
                </a:ext>
              </a:extLst>
            </p:cNvPr>
            <p:cNvSpPr/>
            <p:nvPr/>
          </p:nvSpPr>
          <p:spPr>
            <a:xfrm>
              <a:off x="3881362" y="2264509"/>
              <a:ext cx="171497" cy="125296"/>
            </a:xfrm>
            <a:custGeom>
              <a:avLst/>
              <a:gdLst/>
              <a:ahLst/>
              <a:cxnLst/>
              <a:rect l="l" t="t" r="r" b="b"/>
              <a:pathLst>
                <a:path w="1804" h="1318" extrusionOk="0">
                  <a:moveTo>
                    <a:pt x="687" y="230"/>
                  </a:moveTo>
                  <a:cubicBezTo>
                    <a:pt x="258" y="459"/>
                    <a:pt x="0" y="831"/>
                    <a:pt x="115" y="1060"/>
                  </a:cubicBezTo>
                  <a:cubicBezTo>
                    <a:pt x="229" y="1317"/>
                    <a:pt x="687" y="1317"/>
                    <a:pt x="1117" y="1117"/>
                  </a:cubicBezTo>
                  <a:cubicBezTo>
                    <a:pt x="1546" y="888"/>
                    <a:pt x="1803" y="516"/>
                    <a:pt x="1689" y="287"/>
                  </a:cubicBezTo>
                  <a:cubicBezTo>
                    <a:pt x="1574" y="29"/>
                    <a:pt x="1117" y="1"/>
                    <a:pt x="687" y="2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61;p57">
              <a:extLst>
                <a:ext uri="{FF2B5EF4-FFF2-40B4-BE49-F238E27FC236}">
                  <a16:creationId xmlns:a16="http://schemas.microsoft.com/office/drawing/2014/main" id="{187B3E19-9F52-409E-BDA7-166547487F8A}"/>
                </a:ext>
              </a:extLst>
            </p:cNvPr>
            <p:cNvSpPr/>
            <p:nvPr/>
          </p:nvSpPr>
          <p:spPr>
            <a:xfrm>
              <a:off x="3310020" y="2414142"/>
              <a:ext cx="511545" cy="326548"/>
            </a:xfrm>
            <a:custGeom>
              <a:avLst/>
              <a:gdLst/>
              <a:ahLst/>
              <a:cxnLst/>
              <a:rect l="l" t="t" r="r" b="b"/>
              <a:pathLst>
                <a:path w="5381" h="3435" extrusionOk="0">
                  <a:moveTo>
                    <a:pt x="830" y="945"/>
                  </a:moveTo>
                  <a:lnTo>
                    <a:pt x="830" y="945"/>
                  </a:lnTo>
                  <a:cubicBezTo>
                    <a:pt x="1116" y="487"/>
                    <a:pt x="1746" y="373"/>
                    <a:pt x="2204" y="688"/>
                  </a:cubicBezTo>
                  <a:lnTo>
                    <a:pt x="2576" y="916"/>
                  </a:lnTo>
                  <a:lnTo>
                    <a:pt x="2805" y="573"/>
                  </a:lnTo>
                  <a:cubicBezTo>
                    <a:pt x="3120" y="115"/>
                    <a:pt x="3749" y="1"/>
                    <a:pt x="4207" y="315"/>
                  </a:cubicBezTo>
                  <a:lnTo>
                    <a:pt x="4207" y="315"/>
                  </a:lnTo>
                  <a:cubicBezTo>
                    <a:pt x="5381" y="1117"/>
                    <a:pt x="4121" y="2548"/>
                    <a:pt x="3034" y="3435"/>
                  </a:cubicBezTo>
                  <a:cubicBezTo>
                    <a:pt x="1832" y="3149"/>
                    <a:pt x="0" y="2118"/>
                    <a:pt x="830" y="9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62;p57">
              <a:extLst>
                <a:ext uri="{FF2B5EF4-FFF2-40B4-BE49-F238E27FC236}">
                  <a16:creationId xmlns:a16="http://schemas.microsoft.com/office/drawing/2014/main" id="{AC062C0D-778E-4EC1-BFC6-E4A4B8EF231F}"/>
                </a:ext>
              </a:extLst>
            </p:cNvPr>
            <p:cNvSpPr/>
            <p:nvPr/>
          </p:nvSpPr>
          <p:spPr>
            <a:xfrm>
              <a:off x="3386167" y="2476695"/>
              <a:ext cx="106188" cy="122539"/>
            </a:xfrm>
            <a:custGeom>
              <a:avLst/>
              <a:gdLst/>
              <a:ahLst/>
              <a:cxnLst/>
              <a:rect l="l" t="t" r="r" b="b"/>
              <a:pathLst>
                <a:path w="1117" h="1289" extrusionOk="0">
                  <a:moveTo>
                    <a:pt x="201" y="487"/>
                  </a:moveTo>
                  <a:cubicBezTo>
                    <a:pt x="1" y="774"/>
                    <a:pt x="1" y="1117"/>
                    <a:pt x="201" y="1203"/>
                  </a:cubicBezTo>
                  <a:cubicBezTo>
                    <a:pt x="401" y="1289"/>
                    <a:pt x="716" y="1117"/>
                    <a:pt x="916" y="831"/>
                  </a:cubicBezTo>
                  <a:cubicBezTo>
                    <a:pt x="1088" y="516"/>
                    <a:pt x="1117" y="201"/>
                    <a:pt x="916" y="115"/>
                  </a:cubicBezTo>
                  <a:cubicBezTo>
                    <a:pt x="716" y="1"/>
                    <a:pt x="401" y="173"/>
                    <a:pt x="201" y="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63;p57">
              <a:extLst>
                <a:ext uri="{FF2B5EF4-FFF2-40B4-BE49-F238E27FC236}">
                  <a16:creationId xmlns:a16="http://schemas.microsoft.com/office/drawing/2014/main" id="{5045ECB1-36E0-4F81-9CA2-5B74585D0442}"/>
                </a:ext>
              </a:extLst>
            </p:cNvPr>
            <p:cNvSpPr/>
            <p:nvPr/>
          </p:nvSpPr>
          <p:spPr>
            <a:xfrm>
              <a:off x="3573921" y="2452263"/>
              <a:ext cx="76242" cy="81661"/>
            </a:xfrm>
            <a:custGeom>
              <a:avLst/>
              <a:gdLst/>
              <a:ahLst/>
              <a:cxnLst/>
              <a:rect l="l" t="t" r="r" b="b"/>
              <a:pathLst>
                <a:path w="802" h="859" extrusionOk="0">
                  <a:moveTo>
                    <a:pt x="143" y="287"/>
                  </a:moveTo>
                  <a:cubicBezTo>
                    <a:pt x="0" y="487"/>
                    <a:pt x="0" y="716"/>
                    <a:pt x="115" y="773"/>
                  </a:cubicBezTo>
                  <a:cubicBezTo>
                    <a:pt x="258" y="859"/>
                    <a:pt x="487" y="773"/>
                    <a:pt x="659" y="573"/>
                  </a:cubicBezTo>
                  <a:cubicBezTo>
                    <a:pt x="802" y="372"/>
                    <a:pt x="802" y="143"/>
                    <a:pt x="687" y="58"/>
                  </a:cubicBezTo>
                  <a:cubicBezTo>
                    <a:pt x="544" y="0"/>
                    <a:pt x="315" y="86"/>
                    <a:pt x="143" y="2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87ADE62-64B0-4FCB-BFE7-F709925F26BC}"/>
              </a:ext>
            </a:extLst>
          </p:cNvPr>
          <p:cNvSpPr txBox="1"/>
          <p:nvPr/>
        </p:nvSpPr>
        <p:spPr>
          <a:xfrm>
            <a:off x="8442251" y="5578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06059258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171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Alata</vt:lpstr>
      <vt:lpstr>Montserrat</vt:lpstr>
      <vt:lpstr>Exo</vt:lpstr>
      <vt:lpstr>Healthcare Center Website by Slidesgo</vt:lpstr>
      <vt:lpstr>My Health Keeper</vt:lpstr>
      <vt:lpstr>My Health Keeper is a ONE STOP solution where users can store all sorts of health related information in ONE place</vt:lpstr>
      <vt:lpstr>Features At A Glance…..</vt:lpstr>
      <vt:lpstr>ER-Diagram</vt:lpstr>
      <vt:lpstr>Use Case (Level 1)</vt:lpstr>
      <vt:lpstr>Use Case (Level 1)</vt:lpstr>
      <vt:lpstr>Use Case (Level 1)</vt:lpstr>
      <vt:lpstr>Use Case (Level 1)</vt:lpstr>
      <vt:lpstr>Use Case (Level 1)</vt:lpstr>
      <vt:lpstr>Features Completed</vt:lpstr>
      <vt:lpstr>The floor is open for 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Health Keeper</dc:title>
  <dc:creator>Siana</dc:creator>
  <cp:lastModifiedBy>Siana Rizwan</cp:lastModifiedBy>
  <cp:revision>16</cp:revision>
  <dcterms:modified xsi:type="dcterms:W3CDTF">2021-10-18T05:07:19Z</dcterms:modified>
</cp:coreProperties>
</file>