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9F5E"/>
    <a:srgbClr val="44C9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5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FC8A-556D-234D-A556-49672FA5D0EC}" type="datetimeFigureOut">
              <a:rPr lang="en-US" smtClean="0"/>
              <a:t>27/09/18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7DBB3-6E6E-8C4B-B432-3B02906DB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3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FC8A-556D-234D-A556-49672FA5D0EC}" type="datetimeFigureOut">
              <a:rPr lang="en-US" smtClean="0"/>
              <a:t>27/09/18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7DBB3-6E6E-8C4B-B432-3B02906DB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1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FC8A-556D-234D-A556-49672FA5D0EC}" type="datetimeFigureOut">
              <a:rPr lang="en-US" smtClean="0"/>
              <a:t>27/09/18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7DBB3-6E6E-8C4B-B432-3B02906DB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6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FC8A-556D-234D-A556-49672FA5D0EC}" type="datetimeFigureOut">
              <a:rPr lang="en-US" smtClean="0"/>
              <a:t>27/09/18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7DBB3-6E6E-8C4B-B432-3B02906DB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3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FC8A-556D-234D-A556-49672FA5D0EC}" type="datetimeFigureOut">
              <a:rPr lang="en-US" smtClean="0"/>
              <a:t>27/09/18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7DBB3-6E6E-8C4B-B432-3B02906DB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0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FC8A-556D-234D-A556-49672FA5D0EC}" type="datetimeFigureOut">
              <a:rPr lang="en-US" smtClean="0"/>
              <a:t>27/09/18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7DBB3-6E6E-8C4B-B432-3B02906DB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5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FC8A-556D-234D-A556-49672FA5D0EC}" type="datetimeFigureOut">
              <a:rPr lang="en-US" smtClean="0"/>
              <a:t>27/09/18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7DBB3-6E6E-8C4B-B432-3B02906DB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0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FC8A-556D-234D-A556-49672FA5D0EC}" type="datetimeFigureOut">
              <a:rPr lang="en-US" smtClean="0"/>
              <a:t>27/09/18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7DBB3-6E6E-8C4B-B432-3B02906DB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8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FC8A-556D-234D-A556-49672FA5D0EC}" type="datetimeFigureOut">
              <a:rPr lang="en-US" smtClean="0"/>
              <a:t>27/09/18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7DBB3-6E6E-8C4B-B432-3B02906DB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2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FC8A-556D-234D-A556-49672FA5D0EC}" type="datetimeFigureOut">
              <a:rPr lang="en-US" smtClean="0"/>
              <a:t>27/09/18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7DBB3-6E6E-8C4B-B432-3B02906DB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0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FC8A-556D-234D-A556-49672FA5D0EC}" type="datetimeFigureOut">
              <a:rPr lang="en-US" smtClean="0"/>
              <a:t>27/09/18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7DBB3-6E6E-8C4B-B432-3B02906DB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1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BFC8A-556D-234D-A556-49672FA5D0EC}" type="datetimeFigureOut">
              <a:rPr lang="en-US" smtClean="0"/>
              <a:t>27/09/18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7DBB3-6E6E-8C4B-B432-3B02906DB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6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9F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7487" y="1698439"/>
            <a:ext cx="7772400" cy="1470025"/>
          </a:xfrm>
        </p:spPr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  <a:latin typeface="Britannic Bold"/>
                <a:cs typeface="Britannic Bold"/>
              </a:rPr>
              <a:t>WeFeed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8194" y="3442357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 platform to relocate food leftovers from restaurants/hotels to charities.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 descr="appl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384" y="1984968"/>
            <a:ext cx="727324" cy="72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27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9F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971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/>
            </a:r>
            <a:br>
              <a:rPr lang="en-US" b="1" dirty="0" smtClean="0">
                <a:solidFill>
                  <a:srgbClr val="FFFFFF"/>
                </a:solidFill>
              </a:rPr>
            </a:br>
            <a:r>
              <a:rPr lang="en-US" b="1" dirty="0" smtClean="0">
                <a:solidFill>
                  <a:srgbClr val="FFFFFF"/>
                </a:solidFill>
              </a:rPr>
              <a:t>Sign up as: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92601"/>
            <a:ext cx="8229600" cy="2184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Donators with food leftovers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Volunteers who want to help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Charities who need some food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39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9F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FFFF"/>
                </a:solidFill>
              </a:rPr>
              <a:t>Donations: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FFFF"/>
                </a:solidFill>
              </a:rPr>
              <a:t> Make a donation and add it to our map of donations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 descr="Screen Shot 2018-09-27 at 13.37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622" y="2909641"/>
            <a:ext cx="3741252" cy="347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9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9F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3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FFFF"/>
                </a:solidFill>
              </a:rPr>
              <a:t>Technology</a:t>
            </a:r>
            <a:endParaRPr lang="en-US" sz="4000" b="1" dirty="0">
              <a:solidFill>
                <a:srgbClr val="FFFFFF"/>
              </a:solidFill>
            </a:endParaRPr>
          </a:p>
        </p:txBody>
      </p:sp>
      <p:pic>
        <p:nvPicPr>
          <p:cNvPr id="6" name="Picture 5" descr="3log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50" y="1176338"/>
            <a:ext cx="4864100" cy="1841746"/>
          </a:xfrm>
          <a:prstGeom prst="rect">
            <a:avLst/>
          </a:prstGeom>
        </p:spPr>
      </p:pic>
      <p:pic>
        <p:nvPicPr>
          <p:cNvPr id="7" name="Picture 6" descr="mongod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872" y="3206318"/>
            <a:ext cx="2607994" cy="1803400"/>
          </a:xfrm>
          <a:prstGeom prst="rect">
            <a:avLst/>
          </a:prstGeom>
        </p:spPr>
      </p:pic>
      <p:pic>
        <p:nvPicPr>
          <p:cNvPr id="8" name="Picture 7" descr="reac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26" y="3212236"/>
            <a:ext cx="1779474" cy="1717809"/>
          </a:xfrm>
          <a:prstGeom prst="rect">
            <a:avLst/>
          </a:prstGeom>
        </p:spPr>
      </p:pic>
      <p:pic>
        <p:nvPicPr>
          <p:cNvPr id="9" name="Picture 8" descr="nod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772" y="5156200"/>
            <a:ext cx="4946683" cy="1329571"/>
          </a:xfrm>
          <a:prstGeom prst="rect">
            <a:avLst/>
          </a:prstGeom>
        </p:spPr>
      </p:pic>
      <p:pic>
        <p:nvPicPr>
          <p:cNvPr id="11" name="Picture 10" descr="github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109" y="3212236"/>
            <a:ext cx="1499447" cy="1816100"/>
          </a:xfrm>
          <a:prstGeom prst="rect">
            <a:avLst/>
          </a:prstGeom>
        </p:spPr>
      </p:pic>
      <p:pic>
        <p:nvPicPr>
          <p:cNvPr id="12" name="Picture 11" descr="heroku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44" y="3079318"/>
            <a:ext cx="2104228" cy="210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5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43</Words>
  <Application>Microsoft Macintosh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WeFeed </vt:lpstr>
      <vt:lpstr> Sign up as:</vt:lpstr>
      <vt:lpstr>Donations:</vt:lpstr>
      <vt:lpstr>Technology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WeFeed </dc:title>
  <dc:creator>Anais Plancoulaine</dc:creator>
  <cp:lastModifiedBy>Anais Plancoulaine</cp:lastModifiedBy>
  <cp:revision>4</cp:revision>
  <dcterms:created xsi:type="dcterms:W3CDTF">2018-09-27T11:22:56Z</dcterms:created>
  <dcterms:modified xsi:type="dcterms:W3CDTF">2018-09-27T12:38:54Z</dcterms:modified>
</cp:coreProperties>
</file>