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82" r:id="rId10"/>
    <p:sldId id="28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5" Type="http://schemas.openxmlformats.org/officeDocument/2006/relationships/slide" Target="slides/slid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4064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0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3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專題實習</a:t>
            </a:r>
            <a:r>
              <a:rPr 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altLang="zh-TW" sz="4800" b="0" i="0" u="none" strike="noStrike" dirty="0">
                <a:latin typeface="PMingLiu"/>
                <a:ea typeface="PMingLiu"/>
                <a:cs typeface="PMingLiu"/>
                <a:sym typeface="PMingLiu"/>
              </a:rPr>
              <a:t>HW6_1</a:t>
            </a:r>
            <a:endParaRPr sz="48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err="1">
                <a:latin typeface="PMingLiu"/>
                <a:ea typeface="PMingLiu"/>
                <a:cs typeface="PMingLiu"/>
                <a:sym typeface="PMingLiu"/>
              </a:rPr>
              <a:t>電子</a:t>
            </a:r>
            <a:r>
              <a:rPr lang="zh-TW" altLang="en-US" sz="2400">
                <a:latin typeface="PMingLiu"/>
                <a:ea typeface="PMingLiu"/>
                <a:cs typeface="PMingLiu"/>
                <a:sym typeface="PMingLiu"/>
              </a:rPr>
              <a:t>三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甲</a:t>
            </a:r>
            <a:r>
              <a:rPr lang="en-US" sz="2400"/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C109112163</a:t>
            </a:r>
            <a:r>
              <a:rPr lang="en-US" sz="2400"/>
              <a:t> 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楊翔詠</a:t>
            </a:r>
            <a:endParaRPr/>
          </a:p>
        </p:txBody>
      </p:sp>
      <p:pic>
        <p:nvPicPr>
          <p:cNvPr id="95" name="Google Shape;95;p1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20" y="228610"/>
            <a:ext cx="12191999" cy="4196982"/>
          </a:xfrm>
          <a:custGeom>
            <a:avLst/>
            <a:gdLst/>
            <a:ahLst/>
            <a:cxnLst/>
            <a:rect l="l" t="t" r="r" b="b"/>
            <a:pathLst>
              <a:path w="12191999" h="4196982" extrusionOk="0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MingLiu"/>
              <a:buNone/>
            </a:pPr>
            <a:r>
              <a:rPr lang="en-US" altLang="zh-TW" sz="6800" b="0" i="0" u="none" strike="noStrike" dirty="0" err="1">
                <a:latin typeface="PMingLiu"/>
                <a:ea typeface="PMingLiu"/>
                <a:cs typeface="PMingLiu"/>
                <a:sym typeface="PMingLiu"/>
              </a:rPr>
              <a:t>題目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:</a:t>
            </a:r>
            <a:b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</a:br>
            <a:r>
              <a:rPr lang="zh-TW" altLang="en-US" sz="6800" dirty="0">
                <a:latin typeface="Times New Roman"/>
                <a:ea typeface="PMingLiu"/>
                <a:cs typeface="Times New Roman"/>
                <a:sym typeface="Times New Roman"/>
              </a:rPr>
              <a:t>兩塊板子互控對方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LED</a:t>
            </a:r>
            <a:r>
              <a:rPr lang="zh-TW" altLang="en-US" sz="6800" dirty="0">
                <a:latin typeface="Times New Roman"/>
                <a:ea typeface="PMingLiu"/>
                <a:cs typeface="Times New Roman"/>
                <a:sym typeface="Times New Roman"/>
              </a:rPr>
              <a:t>亮滅</a:t>
            </a:r>
            <a:endParaRPr sz="6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使用一支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GPIO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腳做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INOUT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，資料傳輸</a:t>
            </a:r>
            <a:endParaRPr lang="en-US" altLang="zh-TW" sz="1900" dirty="0">
              <a:latin typeface="PMingLiu"/>
              <a:ea typeface="PMingLiu"/>
              <a:cs typeface="PMingLiu"/>
              <a:sym typeface="PMingLiu"/>
            </a:endParaRPr>
          </a:p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亮滅由對方按鍵是否按下控制</a:t>
            </a:r>
            <a:endParaRPr lang="en-US" altLang="zh-TW" sz="19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 cmpd="sng">
            <a:solidFill>
              <a:srgbClr val="C4BF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1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1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顆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 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: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用作資料傳輸驗證，觀看是否受對方控制亮滅</a:t>
            </a:r>
            <a:endParaRPr lang="en-US" altLang="zh-TW" dirty="0">
              <a:latin typeface="PMingLiu"/>
              <a:ea typeface="PMingLiu"/>
              <a:cs typeface="PMingLiu"/>
              <a:sym typeface="PMingLiu"/>
            </a:endParaRPr>
          </a:p>
          <a:p>
            <a:pPr marL="514350" lvl="0" indent="-514350">
              <a:spcBef>
                <a:spcPts val="0"/>
              </a:spcBef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顆按鍵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顆用作己方的控制鍵、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顆用做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rst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鍵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位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作為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INOUT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腳，負責資料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傳輸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CD81946-4E53-8307-EB71-D44631F1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343432" y="2951812"/>
            <a:ext cx="3998779" cy="381359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02F4E74-A3A9-90CD-EF33-293C84F6B0D6}"/>
              </a:ext>
            </a:extLst>
          </p:cNvPr>
          <p:cNvSpPr/>
          <p:nvPr/>
        </p:nvSpPr>
        <p:spPr>
          <a:xfrm>
            <a:off x="10360152" y="2971800"/>
            <a:ext cx="676656" cy="20116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D0FCB69-C967-0FAD-B2F1-20974F922DFD}"/>
              </a:ext>
            </a:extLst>
          </p:cNvPr>
          <p:cNvSpPr/>
          <p:nvPr/>
        </p:nvSpPr>
        <p:spPr>
          <a:xfrm>
            <a:off x="9543288" y="6420040"/>
            <a:ext cx="1493520" cy="26181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74B9B1D-509E-3E92-171A-B62C4B8DEAAF}"/>
              </a:ext>
            </a:extLst>
          </p:cNvPr>
          <p:cNvSpPr/>
          <p:nvPr/>
        </p:nvSpPr>
        <p:spPr>
          <a:xfrm>
            <a:off x="10290048" y="3767900"/>
            <a:ext cx="195072" cy="28746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40810F0-217B-D020-CDAE-B1749781DF9F}"/>
              </a:ext>
            </a:extLst>
          </p:cNvPr>
          <p:cNvSpPr/>
          <p:nvPr/>
        </p:nvSpPr>
        <p:spPr>
          <a:xfrm>
            <a:off x="10076688" y="3767900"/>
            <a:ext cx="213360" cy="3048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08E8B96-DAF8-B413-5207-F8AA65171BF8}"/>
              </a:ext>
            </a:extLst>
          </p:cNvPr>
          <p:cNvCxnSpPr>
            <a:cxnSpLocks/>
          </p:cNvCxnSpPr>
          <p:nvPr/>
        </p:nvCxnSpPr>
        <p:spPr>
          <a:xfrm flipH="1">
            <a:off x="6473952" y="6550945"/>
            <a:ext cx="29687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DA16272-10B0-7B96-AE85-E03CE1825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0208" y="4072700"/>
            <a:ext cx="6437376" cy="1329356"/>
          </a:xfrm>
          <a:prstGeom prst="bentConnector3">
            <a:avLst>
              <a:gd name="adj1" fmla="val 4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CD229228-799C-DC5F-08FF-025DD14FA7C0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4906194" y="4058378"/>
            <a:ext cx="5277174" cy="987720"/>
          </a:xfrm>
          <a:prstGeom prst="bentConnector3">
            <a:avLst>
              <a:gd name="adj1" fmla="val 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CE13E5C-AA86-D159-9422-260BBDF515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1944" y="3072382"/>
            <a:ext cx="4068104" cy="1664996"/>
          </a:xfrm>
          <a:prstGeom prst="bentConnector3">
            <a:avLst>
              <a:gd name="adj1" fmla="val 120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F11280-FAAD-24BC-44D9-A18A14C7CAEE}"/>
              </a:ext>
            </a:extLst>
          </p:cNvPr>
          <p:cNvSpPr txBox="1"/>
          <p:nvPr/>
        </p:nvSpPr>
        <p:spPr>
          <a:xfrm>
            <a:off x="5508287" y="4577139"/>
            <a:ext cx="86433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LED</a:t>
            </a:r>
            <a:r>
              <a:rPr lang="zh-TW" altLang="en-US" sz="1800" dirty="0"/>
              <a:t>燈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B4118-888A-B446-4314-1588B791CB73}"/>
              </a:ext>
            </a:extLst>
          </p:cNvPr>
          <p:cNvSpPr txBox="1"/>
          <p:nvPr/>
        </p:nvSpPr>
        <p:spPr>
          <a:xfrm>
            <a:off x="4029031" y="4861432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RST</a:t>
            </a:r>
            <a:r>
              <a:rPr lang="zh-TW" altLang="en-US" sz="1800" dirty="0"/>
              <a:t>鍵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AC443AE-2175-3BE4-7B8C-9B52505C4B9A}"/>
              </a:ext>
            </a:extLst>
          </p:cNvPr>
          <p:cNvSpPr txBox="1"/>
          <p:nvPr/>
        </p:nvSpPr>
        <p:spPr>
          <a:xfrm>
            <a:off x="3033633" y="5217391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/>
              <a:t>控制鍵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4EE4FE-2D22-C875-807E-EF23CF717D47}"/>
              </a:ext>
            </a:extLst>
          </p:cNvPr>
          <p:cNvSpPr txBox="1"/>
          <p:nvPr/>
        </p:nvSpPr>
        <p:spPr>
          <a:xfrm>
            <a:off x="5444166" y="6366279"/>
            <a:ext cx="99257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GPIO</a:t>
            </a:r>
            <a:r>
              <a:rPr lang="zh-TW" altLang="en-US" sz="1800" dirty="0"/>
              <a:t>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1832" y="2210884"/>
            <a:ext cx="8228335" cy="3688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1.</a:t>
            </a:r>
            <a:r>
              <a:rPr lang="zh-TW" altLang="en-US" dirty="0">
                <a:sym typeface="Times New Roman"/>
              </a:rPr>
              <a:t> 程式流程設計</a:t>
            </a:r>
            <a:r>
              <a:rPr lang="en-US" altLang="zh-TW" dirty="0">
                <a:sym typeface="Times New Roman"/>
              </a:rPr>
              <a:t>:</a:t>
            </a:r>
            <a:endParaRPr lang="en-US"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203FC1-0951-57D0-5961-72A7C861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9888" y="2823462"/>
            <a:ext cx="9610638" cy="3165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2.</a:t>
            </a:r>
            <a:r>
              <a:rPr lang="zh-TW" altLang="en-US" dirty="0">
                <a:sym typeface="Times New Roman"/>
              </a:rPr>
              <a:t> </a:t>
            </a:r>
            <a:r>
              <a:rPr lang="en-US" altLang="zh-TW" dirty="0">
                <a:sym typeface="Times New Roman"/>
              </a:rPr>
              <a:t>FSM</a:t>
            </a:r>
            <a:r>
              <a:rPr lang="zh-TW" altLang="en-US" dirty="0">
                <a:sym typeface="Times New Roman"/>
              </a:rPr>
              <a:t> </a:t>
            </a:r>
            <a:r>
              <a:rPr lang="en-US" altLang="zh-TW" dirty="0">
                <a:sym typeface="Times New Roman"/>
              </a:rPr>
              <a:t>: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644" y="2563287"/>
            <a:ext cx="9908711" cy="29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Times New Roman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報告結束</a:t>
            </a:r>
            <a:endParaRPr sz="51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謝謝大家</a:t>
            </a:r>
            <a:endParaRPr/>
          </a:p>
        </p:txBody>
      </p:sp>
      <p:pic>
        <p:nvPicPr>
          <p:cNvPr id="305" name="Google Shape;305;p26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423355" y="320040"/>
            <a:ext cx="11342242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129</Words>
  <Application>Microsoft Office PowerPoint</Application>
  <PresentationFormat>寬螢幕</PresentationFormat>
  <Paragraphs>23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PMingLiu</vt:lpstr>
      <vt:lpstr>Arial</vt:lpstr>
      <vt:lpstr>Times New Roman</vt:lpstr>
      <vt:lpstr>SketchyVTI</vt:lpstr>
      <vt:lpstr>FPGA專題實習-HW6_1</vt:lpstr>
      <vt:lpstr>題目: 兩塊板子互控對方LED亮滅</vt:lpstr>
      <vt:lpstr>Step 1. 需求</vt:lpstr>
      <vt:lpstr>Step 2. 分析</vt:lpstr>
      <vt:lpstr>Step 3. 設定FSM</vt:lpstr>
      <vt:lpstr>Step 3. 設定FSM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C109112163</cp:lastModifiedBy>
  <cp:revision>8</cp:revision>
  <dcterms:created xsi:type="dcterms:W3CDTF">2021-11-01T17:15:43Z</dcterms:created>
  <dcterms:modified xsi:type="dcterms:W3CDTF">2023-01-08T14:47:00Z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